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0" r:id="rId2"/>
  </p:sldMasterIdLst>
  <p:notesMasterIdLst>
    <p:notesMasterId r:id="rId14"/>
  </p:notesMasterIdLst>
  <p:sldIdLst>
    <p:sldId id="263" r:id="rId3"/>
    <p:sldId id="264" r:id="rId4"/>
    <p:sldId id="268" r:id="rId5"/>
    <p:sldId id="576" r:id="rId6"/>
    <p:sldId id="575" r:id="rId7"/>
    <p:sldId id="577" r:id="rId8"/>
    <p:sldId id="578" r:id="rId9"/>
    <p:sldId id="580" r:id="rId10"/>
    <p:sldId id="582" r:id="rId11"/>
    <p:sldId id="581" r:id="rId12"/>
    <p:sldId id="555" r:id="rId13"/>
  </p:sldIdLst>
  <p:sldSz cx="128016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D825F"/>
    <a:srgbClr val="9AA3CA"/>
    <a:srgbClr val="496F6B"/>
    <a:srgbClr val="DBE9F5"/>
    <a:srgbClr val="D1E3F3"/>
    <a:srgbClr val="D7E8F1"/>
    <a:srgbClr val="CEE3EE"/>
    <a:srgbClr val="C1DCE9"/>
    <a:srgbClr val="97C3D9"/>
    <a:srgbClr val="3832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84"/>
    <p:restoredTop sz="93898" autoAdjust="0"/>
  </p:normalViewPr>
  <p:slideViewPr>
    <p:cSldViewPr snapToGrid="0" snapToObjects="1">
      <p:cViewPr varScale="1">
        <p:scale>
          <a:sx n="72" d="100"/>
          <a:sy n="72" d="100"/>
        </p:scale>
        <p:origin x="486" y="6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800E7AE-3556-42DF-B687-52596D6D09B8}" type="doc">
      <dgm:prSet loTypeId="urn:microsoft.com/office/officeart/2009/layout/CircleArrowProcess" loCatId="cycle" qsTypeId="urn:microsoft.com/office/officeart/2005/8/quickstyle/simple1" qsCatId="simple" csTypeId="urn:microsoft.com/office/officeart/2005/8/colors/accent1_2" csCatId="accent1" phldr="1"/>
      <dgm:spPr/>
      <dgm:t>
        <a:bodyPr/>
        <a:lstStyle/>
        <a:p>
          <a:endParaRPr lang="en-IN"/>
        </a:p>
      </dgm:t>
    </dgm:pt>
    <dgm:pt modelId="{70C5AF0D-D3A3-4433-B1B9-860F6325625A}">
      <dgm:prSet phldrT="[Text]" custT="1"/>
      <dgm:spPr>
        <a:xfrm>
          <a:off x="860692" y="859047"/>
          <a:ext cx="921897" cy="460878"/>
        </a:xfrm>
        <a:prstGeom prst="rect">
          <a:avLst/>
        </a:prstGeom>
        <a:noFill/>
        <a:ln>
          <a:noFill/>
        </a:ln>
        <a:effectLst/>
      </dgm:spPr>
      <dgm:t>
        <a:bodyPr/>
        <a:lstStyle/>
        <a:p>
          <a:pPr>
            <a:buNone/>
          </a:pPr>
          <a:r>
            <a:rPr lang="en-US" sz="1600" b="1" dirty="0">
              <a:solidFill>
                <a:sysClr val="windowText" lastClr="000000">
                  <a:hueOff val="0"/>
                  <a:satOff val="0"/>
                  <a:lumOff val="0"/>
                  <a:alphaOff val="0"/>
                </a:sysClr>
              </a:solidFill>
              <a:latin typeface="Calibri" panose="020F0502020204030204"/>
              <a:ea typeface="+mn-ea"/>
              <a:cs typeface="+mn-cs"/>
            </a:rPr>
            <a:t>Daily Scrum</a:t>
          </a:r>
          <a:endParaRPr lang="en-IN" sz="1600" b="1" dirty="0">
            <a:solidFill>
              <a:sysClr val="windowText" lastClr="000000">
                <a:hueOff val="0"/>
                <a:satOff val="0"/>
                <a:lumOff val="0"/>
                <a:alphaOff val="0"/>
              </a:sysClr>
            </a:solidFill>
            <a:latin typeface="Calibri" panose="020F0502020204030204"/>
            <a:ea typeface="+mn-ea"/>
            <a:cs typeface="+mn-cs"/>
          </a:endParaRPr>
        </a:p>
      </dgm:t>
    </dgm:pt>
    <dgm:pt modelId="{6F7FD861-EF4E-4E4B-B6C5-A7E7EB5D6B9B}" type="parTrans" cxnId="{E71088CB-66AD-4834-8B94-8761D6A3666C}">
      <dgm:prSet/>
      <dgm:spPr/>
      <dgm:t>
        <a:bodyPr/>
        <a:lstStyle/>
        <a:p>
          <a:endParaRPr lang="en-IN"/>
        </a:p>
      </dgm:t>
    </dgm:pt>
    <dgm:pt modelId="{0D1782EF-E711-4966-B3DA-3E5E94E5AE00}" type="sibTrans" cxnId="{E71088CB-66AD-4834-8B94-8761D6A3666C}">
      <dgm:prSet/>
      <dgm:spPr/>
      <dgm:t>
        <a:bodyPr/>
        <a:lstStyle/>
        <a:p>
          <a:endParaRPr lang="en-IN"/>
        </a:p>
      </dgm:t>
    </dgm:pt>
    <dgm:pt modelId="{CE573589-A2F8-4092-8CE0-E9D0DB85CE35}" type="pres">
      <dgm:prSet presAssocID="{5800E7AE-3556-42DF-B687-52596D6D09B8}" presName="Name0" presStyleCnt="0">
        <dgm:presLayoutVars>
          <dgm:chMax val="7"/>
          <dgm:chPref val="7"/>
          <dgm:dir/>
          <dgm:animLvl val="lvl"/>
        </dgm:presLayoutVars>
      </dgm:prSet>
      <dgm:spPr/>
    </dgm:pt>
    <dgm:pt modelId="{922002EC-64B8-495D-895C-5C01CA1BF1C0}" type="pres">
      <dgm:prSet presAssocID="{70C5AF0D-D3A3-4433-B1B9-860F6325625A}" presName="Accent1" presStyleCnt="0"/>
      <dgm:spPr/>
    </dgm:pt>
    <dgm:pt modelId="{B26EAA68-4D13-4A17-9CB3-CDAF5AB856DB}" type="pres">
      <dgm:prSet presAssocID="{70C5AF0D-D3A3-4433-B1B9-860F6325625A}" presName="Accent" presStyleLbl="node1" presStyleIdx="0" presStyleCnt="1" custAng="10527874"/>
      <dgm:spPr>
        <a:xfrm rot="10527874">
          <a:off x="495846" y="260848"/>
          <a:ext cx="1652118" cy="1652485"/>
        </a:xfrm>
        <a:prstGeom prst="circularArrow">
          <a:avLst>
            <a:gd name="adj1" fmla="val 10980"/>
            <a:gd name="adj2" fmla="val 1142322"/>
            <a:gd name="adj3" fmla="val 9000000"/>
            <a:gd name="adj4" fmla="val 10800000"/>
            <a:gd name="adj5" fmla="val 12500"/>
          </a:avLst>
        </a:prstGeom>
        <a:solidFill>
          <a:srgbClr val="70AD47">
            <a:lumMod val="60000"/>
            <a:lumOff val="40000"/>
          </a:srgbClr>
        </a:solidFill>
        <a:ln w="12700" cap="flat" cmpd="sng" algn="ctr">
          <a:solidFill>
            <a:sysClr val="window" lastClr="FFFFFF">
              <a:hueOff val="0"/>
              <a:satOff val="0"/>
              <a:lumOff val="0"/>
              <a:alphaOff val="0"/>
            </a:sysClr>
          </a:solidFill>
          <a:prstDash val="solid"/>
          <a:miter lim="800000"/>
        </a:ln>
        <a:effectLst/>
      </dgm:spPr>
    </dgm:pt>
    <dgm:pt modelId="{38052240-A0C3-48D4-B400-E3E08429EF1D}" type="pres">
      <dgm:prSet presAssocID="{70C5AF0D-D3A3-4433-B1B9-860F6325625A}" presName="Parent1" presStyleLbl="revTx" presStyleIdx="0" presStyleCnt="1">
        <dgm:presLayoutVars>
          <dgm:chMax val="1"/>
          <dgm:chPref val="1"/>
          <dgm:bulletEnabled val="1"/>
        </dgm:presLayoutVars>
      </dgm:prSet>
      <dgm:spPr/>
    </dgm:pt>
  </dgm:ptLst>
  <dgm:cxnLst>
    <dgm:cxn modelId="{C5CB568A-A75E-4520-9727-C6838DBB9EC3}" type="presOf" srcId="{70C5AF0D-D3A3-4433-B1B9-860F6325625A}" destId="{38052240-A0C3-48D4-B400-E3E08429EF1D}" srcOrd="0" destOrd="0" presId="urn:microsoft.com/office/officeart/2009/layout/CircleArrowProcess"/>
    <dgm:cxn modelId="{E71088CB-66AD-4834-8B94-8761D6A3666C}" srcId="{5800E7AE-3556-42DF-B687-52596D6D09B8}" destId="{70C5AF0D-D3A3-4433-B1B9-860F6325625A}" srcOrd="0" destOrd="0" parTransId="{6F7FD861-EF4E-4E4B-B6C5-A7E7EB5D6B9B}" sibTransId="{0D1782EF-E711-4966-B3DA-3E5E94E5AE00}"/>
    <dgm:cxn modelId="{E2EC4DDC-BDD6-4B5D-B20F-801CD062D1A0}" type="presOf" srcId="{5800E7AE-3556-42DF-B687-52596D6D09B8}" destId="{CE573589-A2F8-4092-8CE0-E9D0DB85CE35}" srcOrd="0" destOrd="0" presId="urn:microsoft.com/office/officeart/2009/layout/CircleArrowProcess"/>
    <dgm:cxn modelId="{0FE587C6-6A8C-4F6D-A5EA-74EBB0B05410}" type="presParOf" srcId="{CE573589-A2F8-4092-8CE0-E9D0DB85CE35}" destId="{922002EC-64B8-495D-895C-5C01CA1BF1C0}" srcOrd="0" destOrd="0" presId="urn:microsoft.com/office/officeart/2009/layout/CircleArrowProcess"/>
    <dgm:cxn modelId="{536A51C3-B663-450C-9604-5AD381C7F616}" type="presParOf" srcId="{922002EC-64B8-495D-895C-5C01CA1BF1C0}" destId="{B26EAA68-4D13-4A17-9CB3-CDAF5AB856DB}" srcOrd="0" destOrd="0" presId="urn:microsoft.com/office/officeart/2009/layout/CircleArrowProcess"/>
    <dgm:cxn modelId="{2B3E48C9-DDB7-4A5D-8D87-B114F0BB99C0}" type="presParOf" srcId="{CE573589-A2F8-4092-8CE0-E9D0DB85CE35}" destId="{38052240-A0C3-48D4-B400-E3E08429EF1D}" srcOrd="1"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9FECC2E-3BF0-4DD2-9C97-80811B0183FD}" type="doc">
      <dgm:prSet loTypeId="urn:microsoft.com/office/officeart/2005/8/layout/chevron2" loCatId="list" qsTypeId="urn:microsoft.com/office/officeart/2005/8/quickstyle/simple1" qsCatId="simple" csTypeId="urn:microsoft.com/office/officeart/2005/8/colors/colorful4" csCatId="colorful" phldr="1"/>
      <dgm:spPr/>
      <dgm:t>
        <a:bodyPr/>
        <a:lstStyle/>
        <a:p>
          <a:endParaRPr lang="en-IN"/>
        </a:p>
      </dgm:t>
    </dgm:pt>
    <dgm:pt modelId="{63F927C2-60E2-40FC-8F6F-D74F0F335519}">
      <dgm:prSet phldrT="[Text]" custT="1"/>
      <dgm:spPr/>
      <dgm:t>
        <a:bodyPr/>
        <a:lstStyle/>
        <a:p>
          <a:pPr>
            <a:buClrTx/>
            <a:buSzTx/>
            <a:buFontTx/>
            <a:buNone/>
          </a:pPr>
          <a:r>
            <a:rPr kumimoji="0" lang="en-US" sz="1400" b="1" i="0" u="none" strike="noStrike" cap="none" spc="0" normalizeH="0" baseline="0" noProof="0">
              <a:ln/>
              <a:effectLst/>
              <a:uLnTx/>
              <a:uFillTx/>
              <a:latin typeface="Arial" panose="020B0604020202020204" pitchFamily="34" charset="0"/>
              <a:cs typeface="Arial" panose="020B0604020202020204" pitchFamily="34" charset="0"/>
            </a:rPr>
            <a:t>Analysis</a:t>
          </a:r>
          <a:endParaRPr lang="en-IN" sz="1400" b="1" dirty="0">
            <a:latin typeface="Arial" panose="020B0604020202020204" pitchFamily="34" charset="0"/>
            <a:cs typeface="Arial" panose="020B0604020202020204" pitchFamily="34" charset="0"/>
          </a:endParaRPr>
        </a:p>
      </dgm:t>
    </dgm:pt>
    <dgm:pt modelId="{A948D2C7-73C6-4D73-A7B3-AEC970AB8065}" type="parTrans" cxnId="{6A6F1357-1DCE-4E67-8893-7F0D21C368A6}">
      <dgm:prSet/>
      <dgm:spPr/>
      <dgm:t>
        <a:bodyPr/>
        <a:lstStyle/>
        <a:p>
          <a:endParaRPr lang="en-IN"/>
        </a:p>
      </dgm:t>
    </dgm:pt>
    <dgm:pt modelId="{9C849BA1-3F2D-45D5-92F1-6575E0AF4487}" type="sibTrans" cxnId="{6A6F1357-1DCE-4E67-8893-7F0D21C368A6}">
      <dgm:prSet/>
      <dgm:spPr/>
      <dgm:t>
        <a:bodyPr/>
        <a:lstStyle/>
        <a:p>
          <a:endParaRPr lang="en-IN"/>
        </a:p>
      </dgm:t>
    </dgm:pt>
    <dgm:pt modelId="{BBC056CE-0A4A-48C6-86C7-656CE318479E}">
      <dgm:prSet phldrT="[Text]" custT="1"/>
      <dgm:spPr/>
      <dgm:t>
        <a:bodyPr/>
        <a:lstStyle/>
        <a:p>
          <a:pPr>
            <a:buClrTx/>
            <a:buSzTx/>
            <a:buFontTx/>
            <a:buNone/>
          </a:pPr>
          <a:r>
            <a:rPr kumimoji="0" lang="en-US" sz="1200" b="1" i="0" u="none" strike="noStrike" cap="none" spc="0" normalizeH="0" baseline="0" noProof="0" dirty="0">
              <a:ln/>
              <a:effectLst/>
              <a:uLnTx/>
              <a:uFillTx/>
              <a:latin typeface="Arial" panose="020B0604020202020204" pitchFamily="34" charset="0"/>
              <a:ea typeface="+mn-ea"/>
              <a:cs typeface="Arial" panose="020B0604020202020204" pitchFamily="34" charset="0"/>
            </a:rPr>
            <a:t>Analyze visual content requirement. Collect information through observation.</a:t>
          </a:r>
          <a:endParaRPr lang="en-IN" sz="1200" b="1" dirty="0"/>
        </a:p>
      </dgm:t>
    </dgm:pt>
    <dgm:pt modelId="{8E2A789F-0933-46D8-8CCE-D4FDECDC5AC4}" type="parTrans" cxnId="{32FE56D6-DC5C-4FC3-8EA1-75B05CF9A6AF}">
      <dgm:prSet/>
      <dgm:spPr/>
      <dgm:t>
        <a:bodyPr/>
        <a:lstStyle/>
        <a:p>
          <a:endParaRPr lang="en-IN"/>
        </a:p>
      </dgm:t>
    </dgm:pt>
    <dgm:pt modelId="{6B6352BF-908C-4781-9187-2759912006F9}" type="sibTrans" cxnId="{32FE56D6-DC5C-4FC3-8EA1-75B05CF9A6AF}">
      <dgm:prSet/>
      <dgm:spPr/>
      <dgm:t>
        <a:bodyPr/>
        <a:lstStyle/>
        <a:p>
          <a:endParaRPr lang="en-IN"/>
        </a:p>
      </dgm:t>
    </dgm:pt>
    <dgm:pt modelId="{6E4F1E5F-07A4-4241-AD0A-6E6BBCDB467F}">
      <dgm:prSet phldrT="[Text]" custT="1"/>
      <dgm:spPr/>
      <dgm:t>
        <a:bodyPr/>
        <a:lstStyle/>
        <a:p>
          <a:pPr>
            <a:buClrTx/>
            <a:buSzTx/>
            <a:buFontTx/>
            <a:buNone/>
          </a:pPr>
          <a:r>
            <a:rPr kumimoji="0" lang="en-US" sz="1400" b="1" i="0" u="none" strike="noStrike" cap="none" spc="0" normalizeH="0" baseline="0" noProof="0">
              <a:ln/>
              <a:effectLst/>
              <a:uLnTx/>
              <a:uFillTx/>
              <a:latin typeface="Arial" panose="020B0604020202020204" pitchFamily="34" charset="0"/>
              <a:cs typeface="Arial" panose="020B0604020202020204" pitchFamily="34" charset="0"/>
            </a:rPr>
            <a:t>Design</a:t>
          </a:r>
          <a:endParaRPr lang="en-IN" sz="1400" b="1" dirty="0">
            <a:latin typeface="Arial" panose="020B0604020202020204" pitchFamily="34" charset="0"/>
            <a:cs typeface="Arial" panose="020B0604020202020204" pitchFamily="34" charset="0"/>
          </a:endParaRPr>
        </a:p>
      </dgm:t>
    </dgm:pt>
    <dgm:pt modelId="{4484C13C-94F9-4066-B989-1018EA33482D}" type="parTrans" cxnId="{35731B46-84CD-4416-96E0-0DDBBFCC2526}">
      <dgm:prSet/>
      <dgm:spPr/>
      <dgm:t>
        <a:bodyPr/>
        <a:lstStyle/>
        <a:p>
          <a:endParaRPr lang="en-IN"/>
        </a:p>
      </dgm:t>
    </dgm:pt>
    <dgm:pt modelId="{3A0E288A-B08D-4F7C-A38C-DCE2D0976BF1}" type="sibTrans" cxnId="{35731B46-84CD-4416-96E0-0DDBBFCC2526}">
      <dgm:prSet/>
      <dgm:spPr/>
      <dgm:t>
        <a:bodyPr/>
        <a:lstStyle/>
        <a:p>
          <a:endParaRPr lang="en-IN"/>
        </a:p>
      </dgm:t>
    </dgm:pt>
    <dgm:pt modelId="{1367AD4B-8764-4229-9A93-FDF7C602E35B}">
      <dgm:prSet phldrT="[Text]" custT="1"/>
      <dgm:spPr/>
      <dgm:t>
        <a:bodyPr/>
        <a:lstStyle/>
        <a:p>
          <a:pPr>
            <a:buClrTx/>
            <a:buSzTx/>
            <a:buFontTx/>
            <a:buNone/>
          </a:pPr>
          <a:r>
            <a:rPr kumimoji="0" lang="en-US" sz="1200" b="1" i="0" u="none" strike="noStrike" cap="none" spc="0" normalizeH="0" baseline="0" noProof="0" dirty="0">
              <a:ln/>
              <a:effectLst/>
              <a:uLnTx/>
              <a:uFillTx/>
              <a:latin typeface="Arial" panose="020B0604020202020204" pitchFamily="34" charset="0"/>
              <a:ea typeface="+mn-ea"/>
              <a:cs typeface="Arial" panose="020B0604020202020204" pitchFamily="34" charset="0"/>
            </a:rPr>
            <a:t>Specify various headings, fonts, style alignment, indentations, etc.</a:t>
          </a:r>
          <a:endParaRPr lang="en-IN" sz="1200" b="1" dirty="0">
            <a:latin typeface="Arial" panose="020B0604020202020204" pitchFamily="34" charset="0"/>
            <a:cs typeface="Arial" panose="020B0604020202020204" pitchFamily="34" charset="0"/>
          </a:endParaRPr>
        </a:p>
      </dgm:t>
    </dgm:pt>
    <dgm:pt modelId="{040D948A-D41B-43AA-9B58-544F2AE5DD72}" type="parTrans" cxnId="{EB48A35D-FB5C-4459-921F-23099DD0126A}">
      <dgm:prSet/>
      <dgm:spPr/>
      <dgm:t>
        <a:bodyPr/>
        <a:lstStyle/>
        <a:p>
          <a:endParaRPr lang="en-IN"/>
        </a:p>
      </dgm:t>
    </dgm:pt>
    <dgm:pt modelId="{52F87CDE-2BBD-4321-B04B-B88F5FC6EF0E}" type="sibTrans" cxnId="{EB48A35D-FB5C-4459-921F-23099DD0126A}">
      <dgm:prSet/>
      <dgm:spPr/>
      <dgm:t>
        <a:bodyPr/>
        <a:lstStyle/>
        <a:p>
          <a:endParaRPr lang="en-IN"/>
        </a:p>
      </dgm:t>
    </dgm:pt>
    <dgm:pt modelId="{D21758C0-5832-4463-9627-847959002C99}">
      <dgm:prSet phldrT="[Text]" custT="1"/>
      <dgm:spPr/>
      <dgm:t>
        <a:bodyPr/>
        <a:lstStyle/>
        <a:p>
          <a:pPr>
            <a:buClrTx/>
            <a:buSzTx/>
            <a:buFontTx/>
            <a:buNone/>
          </a:pPr>
          <a:r>
            <a:rPr kumimoji="0" lang="en-US" sz="1400" b="1" i="0" u="none" strike="noStrike" cap="none" spc="0" normalizeH="0" baseline="0" noProof="0">
              <a:ln/>
              <a:effectLst/>
              <a:uLnTx/>
              <a:uFillTx/>
              <a:latin typeface="Arial" panose="020B0604020202020204" pitchFamily="34" charset="0"/>
              <a:cs typeface="Arial" panose="020B0604020202020204" pitchFamily="34" charset="0"/>
            </a:rPr>
            <a:t>Write</a:t>
          </a:r>
          <a:endParaRPr lang="en-IN" sz="1400" b="1" dirty="0">
            <a:latin typeface="Arial" panose="020B0604020202020204" pitchFamily="34" charset="0"/>
            <a:cs typeface="Arial" panose="020B0604020202020204" pitchFamily="34" charset="0"/>
          </a:endParaRPr>
        </a:p>
      </dgm:t>
    </dgm:pt>
    <dgm:pt modelId="{5203CB48-6693-40A6-8806-8BD4C1FF6C51}" type="parTrans" cxnId="{3896F877-8BF8-453C-B955-26311E43B803}">
      <dgm:prSet/>
      <dgm:spPr/>
      <dgm:t>
        <a:bodyPr/>
        <a:lstStyle/>
        <a:p>
          <a:endParaRPr lang="en-IN"/>
        </a:p>
      </dgm:t>
    </dgm:pt>
    <dgm:pt modelId="{03C2A1A5-A10B-4E9F-AC64-446D5324326D}" type="sibTrans" cxnId="{3896F877-8BF8-453C-B955-26311E43B803}">
      <dgm:prSet/>
      <dgm:spPr/>
      <dgm:t>
        <a:bodyPr/>
        <a:lstStyle/>
        <a:p>
          <a:endParaRPr lang="en-IN"/>
        </a:p>
      </dgm:t>
    </dgm:pt>
    <dgm:pt modelId="{FDEA02A1-DA76-4D9F-9592-004B449DF579}">
      <dgm:prSet phldrT="[Text]" custT="1"/>
      <dgm:spPr/>
      <dgm:t>
        <a:bodyPr/>
        <a:lstStyle/>
        <a:p>
          <a:pPr>
            <a:buClrTx/>
            <a:buSzTx/>
            <a:buFontTx/>
            <a:buNone/>
          </a:pPr>
          <a:r>
            <a:rPr kumimoji="0" lang="en-US" sz="1200" b="1" i="0" u="none" strike="noStrike" cap="none" spc="0" normalizeH="0" baseline="0" noProof="0" dirty="0">
              <a:ln/>
              <a:effectLst/>
              <a:uLnTx/>
              <a:uFillTx/>
              <a:latin typeface="Arial" panose="020B0604020202020204" pitchFamily="34" charset="0"/>
              <a:ea typeface="+mn-ea"/>
              <a:cs typeface="Arial" panose="020B0604020202020204" pitchFamily="34" charset="0"/>
            </a:rPr>
            <a:t>Keeping Audience in mind use simple, short sentences and pictorial representation.</a:t>
          </a:r>
          <a:endParaRPr lang="en-IN" sz="1200" b="1" dirty="0">
            <a:latin typeface="Arial" panose="020B0604020202020204" pitchFamily="34" charset="0"/>
            <a:cs typeface="Arial" panose="020B0604020202020204" pitchFamily="34" charset="0"/>
          </a:endParaRPr>
        </a:p>
      </dgm:t>
    </dgm:pt>
    <dgm:pt modelId="{31D1EA72-6790-478E-9E23-8648C76134EE}" type="parTrans" cxnId="{593C5803-8188-4D46-9A61-45646E6D1630}">
      <dgm:prSet/>
      <dgm:spPr/>
      <dgm:t>
        <a:bodyPr/>
        <a:lstStyle/>
        <a:p>
          <a:endParaRPr lang="en-IN"/>
        </a:p>
      </dgm:t>
    </dgm:pt>
    <dgm:pt modelId="{4F71655E-6A36-4915-A307-D18BA19EE035}" type="sibTrans" cxnId="{593C5803-8188-4D46-9A61-45646E6D1630}">
      <dgm:prSet/>
      <dgm:spPr/>
      <dgm:t>
        <a:bodyPr/>
        <a:lstStyle/>
        <a:p>
          <a:endParaRPr lang="en-IN"/>
        </a:p>
      </dgm:t>
    </dgm:pt>
    <dgm:pt modelId="{06927E7F-BA35-4009-A823-5523F449E3E7}">
      <dgm:prSet phldrT="[Text]" custT="1"/>
      <dgm:spPr/>
      <dgm:t>
        <a:bodyPr/>
        <a:lstStyle/>
        <a:p>
          <a:pPr>
            <a:buClrTx/>
            <a:buSzTx/>
            <a:buFontTx/>
            <a:buNone/>
          </a:pPr>
          <a:r>
            <a:rPr kumimoji="0" lang="en-US" sz="1400" b="1" i="0" u="none" strike="noStrike" cap="none" spc="0" normalizeH="0" baseline="0" noProof="0">
              <a:ln/>
              <a:effectLst/>
              <a:uLnTx/>
              <a:uFillTx/>
              <a:latin typeface="Arial" panose="020B0604020202020204" pitchFamily="34" charset="0"/>
              <a:cs typeface="Arial" panose="020B0604020202020204" pitchFamily="34" charset="0"/>
            </a:rPr>
            <a:t>Maintain</a:t>
          </a:r>
          <a:endParaRPr lang="en-IN" sz="1400" b="1" dirty="0">
            <a:latin typeface="Arial" panose="020B0604020202020204" pitchFamily="34" charset="0"/>
            <a:cs typeface="Arial" panose="020B0604020202020204" pitchFamily="34" charset="0"/>
          </a:endParaRPr>
        </a:p>
      </dgm:t>
    </dgm:pt>
    <dgm:pt modelId="{85920C01-0425-417E-BA83-399D66690395}" type="parTrans" cxnId="{4EA19C44-BD62-456C-87C1-6537A9B4F835}">
      <dgm:prSet/>
      <dgm:spPr/>
      <dgm:t>
        <a:bodyPr/>
        <a:lstStyle/>
        <a:p>
          <a:endParaRPr lang="en-IN"/>
        </a:p>
      </dgm:t>
    </dgm:pt>
    <dgm:pt modelId="{999CB9B1-2694-49CA-A6F9-E9671A5FF677}" type="sibTrans" cxnId="{4EA19C44-BD62-456C-87C1-6537A9B4F835}">
      <dgm:prSet/>
      <dgm:spPr/>
      <dgm:t>
        <a:bodyPr/>
        <a:lstStyle/>
        <a:p>
          <a:endParaRPr lang="en-IN"/>
        </a:p>
      </dgm:t>
    </dgm:pt>
    <dgm:pt modelId="{6AE6E254-BC11-48D9-8F61-351D0C8A800A}">
      <dgm:prSet phldrT="[Text]" custT="1"/>
      <dgm:spPr/>
      <dgm:t>
        <a:bodyPr/>
        <a:lstStyle/>
        <a:p>
          <a:pPr>
            <a:buClrTx/>
            <a:buSzTx/>
            <a:buFontTx/>
            <a:buNone/>
          </a:pPr>
          <a:r>
            <a:rPr kumimoji="0" lang="en-US" sz="1400" b="1" i="0" u="none" strike="noStrike" cap="none" spc="0" normalizeH="0" baseline="0" noProof="0">
              <a:ln/>
              <a:effectLst/>
              <a:uLnTx/>
              <a:uFillTx/>
              <a:latin typeface="Arial" panose="020B0604020202020204" pitchFamily="34" charset="0"/>
              <a:cs typeface="Arial" panose="020B0604020202020204" pitchFamily="34" charset="0"/>
            </a:rPr>
            <a:t>Revise</a:t>
          </a:r>
          <a:endParaRPr lang="en-IN" sz="1400" b="1" dirty="0">
            <a:latin typeface="Arial" panose="020B0604020202020204" pitchFamily="34" charset="0"/>
            <a:cs typeface="Arial" panose="020B0604020202020204" pitchFamily="34" charset="0"/>
          </a:endParaRPr>
        </a:p>
      </dgm:t>
    </dgm:pt>
    <dgm:pt modelId="{5A26899E-51A7-4BFA-AEAE-DF6F251C5C92}" type="parTrans" cxnId="{8A77D138-0AC1-4FC1-B561-FF2B51E8E9A7}">
      <dgm:prSet/>
      <dgm:spPr/>
      <dgm:t>
        <a:bodyPr/>
        <a:lstStyle/>
        <a:p>
          <a:endParaRPr lang="en-IN"/>
        </a:p>
      </dgm:t>
    </dgm:pt>
    <dgm:pt modelId="{6070C1D9-FA1E-465A-A2AA-0BCDA30C8F12}" type="sibTrans" cxnId="{8A77D138-0AC1-4FC1-B561-FF2B51E8E9A7}">
      <dgm:prSet/>
      <dgm:spPr/>
      <dgm:t>
        <a:bodyPr/>
        <a:lstStyle/>
        <a:p>
          <a:endParaRPr lang="en-IN"/>
        </a:p>
      </dgm:t>
    </dgm:pt>
    <dgm:pt modelId="{BDBAFE5E-C2B8-4F15-94A9-7C95E4904FC8}">
      <dgm:prSet phldrT="[Text]" custT="1"/>
      <dgm:spPr/>
      <dgm:t>
        <a:bodyPr/>
        <a:lstStyle/>
        <a:p>
          <a:pPr>
            <a:buClrTx/>
            <a:buSzTx/>
            <a:buFontTx/>
            <a:buNone/>
          </a:pPr>
          <a:r>
            <a:rPr kumimoji="0" lang="en-US" sz="1400" b="1" i="0" u="none" strike="noStrike" cap="none" spc="0" normalizeH="0" baseline="0" noProof="0" dirty="0">
              <a:ln/>
              <a:effectLst/>
              <a:uLnTx/>
              <a:uFillTx/>
              <a:latin typeface="Arial" panose="020B0604020202020204" pitchFamily="34" charset="0"/>
              <a:cs typeface="Arial" panose="020B0604020202020204" pitchFamily="34" charset="0"/>
            </a:rPr>
            <a:t>Publish</a:t>
          </a:r>
          <a:endParaRPr lang="en-IN" sz="1400" b="1" dirty="0">
            <a:latin typeface="Arial" panose="020B0604020202020204" pitchFamily="34" charset="0"/>
            <a:cs typeface="Arial" panose="020B0604020202020204" pitchFamily="34" charset="0"/>
          </a:endParaRPr>
        </a:p>
      </dgm:t>
    </dgm:pt>
    <dgm:pt modelId="{777E9C20-BE4A-4286-BFCB-A0D9C80E7520}" type="parTrans" cxnId="{2AE4A476-F687-4A12-997B-67705C68AE13}">
      <dgm:prSet/>
      <dgm:spPr/>
      <dgm:t>
        <a:bodyPr/>
        <a:lstStyle/>
        <a:p>
          <a:endParaRPr lang="en-IN"/>
        </a:p>
      </dgm:t>
    </dgm:pt>
    <dgm:pt modelId="{F8DA5047-7B38-4440-9832-1499C413187A}" type="sibTrans" cxnId="{2AE4A476-F687-4A12-997B-67705C68AE13}">
      <dgm:prSet/>
      <dgm:spPr/>
      <dgm:t>
        <a:bodyPr/>
        <a:lstStyle/>
        <a:p>
          <a:endParaRPr lang="en-IN"/>
        </a:p>
      </dgm:t>
    </dgm:pt>
    <dgm:pt modelId="{EFB06A54-15B5-4892-A5AC-E27790327D8F}">
      <dgm:prSet custT="1"/>
      <dgm:spPr/>
      <dgm:t>
        <a:bodyPr/>
        <a:lstStyle/>
        <a:p>
          <a:pPr>
            <a:buClrTx/>
            <a:buSzTx/>
            <a:buFontTx/>
            <a:buNone/>
          </a:pPr>
          <a:r>
            <a:rPr kumimoji="0" lang="en-US" sz="1200" b="1" i="0" u="none" strike="noStrike" cap="none" spc="0" normalizeH="0" baseline="0" noProof="0">
              <a:ln/>
              <a:effectLst/>
              <a:uLnTx/>
              <a:uFillTx/>
              <a:latin typeface="Arial" panose="020B0604020202020204" pitchFamily="34" charset="0"/>
              <a:ea typeface="+mn-ea"/>
              <a:cs typeface="Arial" panose="020B0604020202020204" pitchFamily="34" charset="0"/>
            </a:rPr>
            <a:t>Check for typo-error, voices, grammar, gaps, missing links etc.</a:t>
          </a:r>
          <a:endParaRPr lang="en-IN" sz="1200" b="1" dirty="0">
            <a:latin typeface="Arial" panose="020B0604020202020204" pitchFamily="34" charset="0"/>
            <a:cs typeface="Arial" panose="020B0604020202020204" pitchFamily="34" charset="0"/>
          </a:endParaRPr>
        </a:p>
      </dgm:t>
    </dgm:pt>
    <dgm:pt modelId="{10B2D577-FB61-4939-842D-EA67230631DB}" type="parTrans" cxnId="{80461606-62A4-4CBE-A232-C4CB27306415}">
      <dgm:prSet/>
      <dgm:spPr/>
      <dgm:t>
        <a:bodyPr/>
        <a:lstStyle/>
        <a:p>
          <a:endParaRPr lang="en-IN"/>
        </a:p>
      </dgm:t>
    </dgm:pt>
    <dgm:pt modelId="{317554A6-CC22-48EE-A5F5-6C75FB4250EE}" type="sibTrans" cxnId="{80461606-62A4-4CBE-A232-C4CB27306415}">
      <dgm:prSet/>
      <dgm:spPr/>
      <dgm:t>
        <a:bodyPr/>
        <a:lstStyle/>
        <a:p>
          <a:endParaRPr lang="en-IN"/>
        </a:p>
      </dgm:t>
    </dgm:pt>
    <dgm:pt modelId="{FBD3953F-99A0-4E10-BA4C-4E49B5277763}">
      <dgm:prSet custT="1"/>
      <dgm:spPr/>
      <dgm:t>
        <a:bodyPr/>
        <a:lstStyle/>
        <a:p>
          <a:pPr>
            <a:buClrTx/>
            <a:buSzTx/>
            <a:buFontTx/>
            <a:buNone/>
          </a:pPr>
          <a:r>
            <a:rPr kumimoji="0" lang="en-US" sz="1200" b="1" i="0" u="none" strike="noStrike" cap="none" spc="0" normalizeH="0" baseline="0" noProof="0" dirty="0">
              <a:ln/>
              <a:effectLst/>
              <a:uLnTx/>
              <a:uFillTx/>
              <a:latin typeface="Arial" panose="020B0604020202020204" pitchFamily="34" charset="0"/>
              <a:ea typeface="+mn-ea"/>
              <a:cs typeface="Arial" panose="020B0604020202020204" pitchFamily="34" charset="0"/>
            </a:rPr>
            <a:t>Deliverables gets published digitally or in printed format.</a:t>
          </a:r>
          <a:endParaRPr lang="en-IN" sz="1200" b="1" dirty="0">
            <a:latin typeface="Arial" panose="020B0604020202020204" pitchFamily="34" charset="0"/>
            <a:cs typeface="Arial" panose="020B0604020202020204" pitchFamily="34" charset="0"/>
          </a:endParaRPr>
        </a:p>
      </dgm:t>
    </dgm:pt>
    <dgm:pt modelId="{34A365CA-47D4-4829-A4C0-1A9F22CB08D0}" type="parTrans" cxnId="{C50EE9D5-F95D-4890-92AF-74AE5203B8E9}">
      <dgm:prSet/>
      <dgm:spPr/>
      <dgm:t>
        <a:bodyPr/>
        <a:lstStyle/>
        <a:p>
          <a:endParaRPr lang="en-IN"/>
        </a:p>
      </dgm:t>
    </dgm:pt>
    <dgm:pt modelId="{4DDEA1B3-2883-4B21-AEA3-4B72EBE06F95}" type="sibTrans" cxnId="{C50EE9D5-F95D-4890-92AF-74AE5203B8E9}">
      <dgm:prSet/>
      <dgm:spPr/>
      <dgm:t>
        <a:bodyPr/>
        <a:lstStyle/>
        <a:p>
          <a:endParaRPr lang="en-IN"/>
        </a:p>
      </dgm:t>
    </dgm:pt>
    <dgm:pt modelId="{108650F6-4C00-43F0-AED5-A38AE56BCCE3}">
      <dgm:prSet custT="1"/>
      <dgm:spPr/>
      <dgm:t>
        <a:bodyPr/>
        <a:lstStyle/>
        <a:p>
          <a:pPr>
            <a:buClrTx/>
            <a:buSzTx/>
            <a:buFontTx/>
            <a:buNone/>
          </a:pPr>
          <a:r>
            <a:rPr kumimoji="0" lang="en-US" sz="1200" b="1" i="0" u="none" strike="noStrike" cap="none" spc="0" normalizeH="0" baseline="0" noProof="0" dirty="0">
              <a:ln/>
              <a:effectLst/>
              <a:uLnTx/>
              <a:uFillTx/>
              <a:latin typeface="Arial" panose="020B0604020202020204" pitchFamily="34" charset="0"/>
              <a:ea typeface="+mn-ea"/>
              <a:cs typeface="Arial" panose="020B0604020202020204" pitchFamily="34" charset="0"/>
            </a:rPr>
            <a:t>Documents get updated as new version of product is released.</a:t>
          </a:r>
          <a:endParaRPr lang="en-IN" sz="1200" b="1" dirty="0">
            <a:latin typeface="Arial" panose="020B0604020202020204" pitchFamily="34" charset="0"/>
            <a:cs typeface="Arial" panose="020B0604020202020204" pitchFamily="34" charset="0"/>
          </a:endParaRPr>
        </a:p>
      </dgm:t>
    </dgm:pt>
    <dgm:pt modelId="{689BDB7D-7544-4C48-9888-47C3135E3B9D}" type="parTrans" cxnId="{AA90C7D7-93B5-48C7-BD2C-111107C967BF}">
      <dgm:prSet/>
      <dgm:spPr/>
      <dgm:t>
        <a:bodyPr/>
        <a:lstStyle/>
        <a:p>
          <a:endParaRPr lang="en-IN"/>
        </a:p>
      </dgm:t>
    </dgm:pt>
    <dgm:pt modelId="{3EF45F52-048E-4A6E-8D13-6DFB0867B942}" type="sibTrans" cxnId="{AA90C7D7-93B5-48C7-BD2C-111107C967BF}">
      <dgm:prSet/>
      <dgm:spPr/>
      <dgm:t>
        <a:bodyPr/>
        <a:lstStyle/>
        <a:p>
          <a:endParaRPr lang="en-IN"/>
        </a:p>
      </dgm:t>
    </dgm:pt>
    <dgm:pt modelId="{A7557081-9D1D-4375-8BE5-B9D6B5EC4FA3}" type="pres">
      <dgm:prSet presAssocID="{E9FECC2E-3BF0-4DD2-9C97-80811B0183FD}" presName="linearFlow" presStyleCnt="0">
        <dgm:presLayoutVars>
          <dgm:dir/>
          <dgm:animLvl val="lvl"/>
          <dgm:resizeHandles val="exact"/>
        </dgm:presLayoutVars>
      </dgm:prSet>
      <dgm:spPr/>
    </dgm:pt>
    <dgm:pt modelId="{CF0DE5F7-0DCA-4A80-84DB-6FC2C36C8574}" type="pres">
      <dgm:prSet presAssocID="{63F927C2-60E2-40FC-8F6F-D74F0F335519}" presName="composite" presStyleCnt="0"/>
      <dgm:spPr/>
    </dgm:pt>
    <dgm:pt modelId="{C6D68D60-4A6D-46C3-8307-08E49447C492}" type="pres">
      <dgm:prSet presAssocID="{63F927C2-60E2-40FC-8F6F-D74F0F335519}" presName="parentText" presStyleLbl="alignNode1" presStyleIdx="0" presStyleCnt="6" custScaleX="235795" custScaleY="194872" custLinFactNeighborY="53743">
        <dgm:presLayoutVars>
          <dgm:chMax val="1"/>
          <dgm:bulletEnabled val="1"/>
        </dgm:presLayoutVars>
      </dgm:prSet>
      <dgm:spPr/>
    </dgm:pt>
    <dgm:pt modelId="{39C4CF38-B542-4322-B90D-0C26C0149E4E}" type="pres">
      <dgm:prSet presAssocID="{63F927C2-60E2-40FC-8F6F-D74F0F335519}" presName="descendantText" presStyleLbl="alignAcc1" presStyleIdx="0" presStyleCnt="6" custLinFactNeighborX="1925" custLinFactNeighborY="25764">
        <dgm:presLayoutVars>
          <dgm:bulletEnabled val="1"/>
        </dgm:presLayoutVars>
      </dgm:prSet>
      <dgm:spPr/>
    </dgm:pt>
    <dgm:pt modelId="{EA2B4E32-820A-4E96-8954-71E597597412}" type="pres">
      <dgm:prSet presAssocID="{9C849BA1-3F2D-45D5-92F1-6575E0AF4487}" presName="sp" presStyleCnt="0"/>
      <dgm:spPr/>
    </dgm:pt>
    <dgm:pt modelId="{7BF57C0D-563F-498C-87EC-C37A229C3328}" type="pres">
      <dgm:prSet presAssocID="{6E4F1E5F-07A4-4241-AD0A-6E6BBCDB467F}" presName="composite" presStyleCnt="0"/>
      <dgm:spPr/>
    </dgm:pt>
    <dgm:pt modelId="{0894A5FA-68C4-4F26-A40B-3958A2393714}" type="pres">
      <dgm:prSet presAssocID="{6E4F1E5F-07A4-4241-AD0A-6E6BBCDB467F}" presName="parentText" presStyleLbl="alignNode1" presStyleIdx="1" presStyleCnt="6" custScaleX="235795" custScaleY="194872" custLinFactNeighborX="4211" custLinFactNeighborY="45609">
        <dgm:presLayoutVars>
          <dgm:chMax val="1"/>
          <dgm:bulletEnabled val="1"/>
        </dgm:presLayoutVars>
      </dgm:prSet>
      <dgm:spPr/>
    </dgm:pt>
    <dgm:pt modelId="{6B419BEA-B922-4F8E-B81B-546533FEB02C}" type="pres">
      <dgm:prSet presAssocID="{6E4F1E5F-07A4-4241-AD0A-6E6BBCDB467F}" presName="descendantText" presStyleLbl="alignAcc1" presStyleIdx="1" presStyleCnt="6" custLinFactNeighborX="1268" custLinFactNeighborY="9092">
        <dgm:presLayoutVars>
          <dgm:bulletEnabled val="1"/>
        </dgm:presLayoutVars>
      </dgm:prSet>
      <dgm:spPr/>
    </dgm:pt>
    <dgm:pt modelId="{823B36D7-9AE4-4E96-9DCE-4F1EBEC8B146}" type="pres">
      <dgm:prSet presAssocID="{3A0E288A-B08D-4F7C-A38C-DCE2D0976BF1}" presName="sp" presStyleCnt="0"/>
      <dgm:spPr/>
    </dgm:pt>
    <dgm:pt modelId="{2CE54E73-4800-45D9-973E-39392F72A720}" type="pres">
      <dgm:prSet presAssocID="{D21758C0-5832-4463-9627-847959002C99}" presName="composite" presStyleCnt="0"/>
      <dgm:spPr/>
    </dgm:pt>
    <dgm:pt modelId="{D86750F8-4CE9-4BEA-B0C6-7BA5D573377E}" type="pres">
      <dgm:prSet presAssocID="{D21758C0-5832-4463-9627-847959002C99}" presName="parentText" presStyleLbl="alignNode1" presStyleIdx="2" presStyleCnt="6" custScaleX="235795" custScaleY="194872" custLinFactNeighborY="28830">
        <dgm:presLayoutVars>
          <dgm:chMax val="1"/>
          <dgm:bulletEnabled val="1"/>
        </dgm:presLayoutVars>
      </dgm:prSet>
      <dgm:spPr/>
    </dgm:pt>
    <dgm:pt modelId="{6017FD56-B0A4-4D19-B831-0A50B382F0D0}" type="pres">
      <dgm:prSet presAssocID="{D21758C0-5832-4463-9627-847959002C99}" presName="descendantText" presStyleLbl="alignAcc1" presStyleIdx="2" presStyleCnt="6" custScaleX="97306" custLinFactNeighborY="-12356">
        <dgm:presLayoutVars>
          <dgm:bulletEnabled val="1"/>
        </dgm:presLayoutVars>
      </dgm:prSet>
      <dgm:spPr/>
    </dgm:pt>
    <dgm:pt modelId="{A7C678CC-64FD-472C-B04A-E107D1359EE1}" type="pres">
      <dgm:prSet presAssocID="{03C2A1A5-A10B-4E9F-AC64-446D5324326D}" presName="sp" presStyleCnt="0"/>
      <dgm:spPr/>
    </dgm:pt>
    <dgm:pt modelId="{669C42B4-0E70-4148-93B7-9BCA9413F37A}" type="pres">
      <dgm:prSet presAssocID="{6AE6E254-BC11-48D9-8F61-351D0C8A800A}" presName="composite" presStyleCnt="0"/>
      <dgm:spPr/>
    </dgm:pt>
    <dgm:pt modelId="{787FBA9D-2CB3-4955-BF27-E688A62131EA}" type="pres">
      <dgm:prSet presAssocID="{6AE6E254-BC11-48D9-8F61-351D0C8A800A}" presName="parentText" presStyleLbl="alignNode1" presStyleIdx="3" presStyleCnt="6" custScaleX="235795" custScaleY="194872" custLinFactNeighborY="18163">
        <dgm:presLayoutVars>
          <dgm:chMax val="1"/>
          <dgm:bulletEnabled val="1"/>
        </dgm:presLayoutVars>
      </dgm:prSet>
      <dgm:spPr/>
    </dgm:pt>
    <dgm:pt modelId="{34C86675-2D38-4414-877A-41E54402ACF8}" type="pres">
      <dgm:prSet presAssocID="{6AE6E254-BC11-48D9-8F61-351D0C8A800A}" presName="descendantText" presStyleLbl="alignAcc1" presStyleIdx="3" presStyleCnt="6" custScaleX="97306" custLinFactNeighborY="-32588">
        <dgm:presLayoutVars>
          <dgm:bulletEnabled val="1"/>
        </dgm:presLayoutVars>
      </dgm:prSet>
      <dgm:spPr/>
    </dgm:pt>
    <dgm:pt modelId="{74BC1B71-1DD0-4AB1-93DD-9DBDFBFAC549}" type="pres">
      <dgm:prSet presAssocID="{6070C1D9-FA1E-465A-A2AA-0BCDA30C8F12}" presName="sp" presStyleCnt="0"/>
      <dgm:spPr/>
    </dgm:pt>
    <dgm:pt modelId="{8EB9854E-5124-433B-B5FB-C00E5F10D5F1}" type="pres">
      <dgm:prSet presAssocID="{BDBAFE5E-C2B8-4F15-94A9-7C95E4904FC8}" presName="composite" presStyleCnt="0"/>
      <dgm:spPr/>
    </dgm:pt>
    <dgm:pt modelId="{B469BEA9-A1AF-4F9B-9496-222DBC8FA29B}" type="pres">
      <dgm:prSet presAssocID="{BDBAFE5E-C2B8-4F15-94A9-7C95E4904FC8}" presName="parentText" presStyleLbl="alignNode1" presStyleIdx="4" presStyleCnt="6" custScaleX="235795" custScaleY="194872" custLinFactNeighborY="10206">
        <dgm:presLayoutVars>
          <dgm:chMax val="1"/>
          <dgm:bulletEnabled val="1"/>
        </dgm:presLayoutVars>
      </dgm:prSet>
      <dgm:spPr/>
    </dgm:pt>
    <dgm:pt modelId="{469273C4-9732-4230-A3CE-4A5BB7AB05AF}" type="pres">
      <dgm:prSet presAssocID="{BDBAFE5E-C2B8-4F15-94A9-7C95E4904FC8}" presName="descendantText" presStyleLbl="alignAcc1" presStyleIdx="4" presStyleCnt="6" custScaleX="97306" custLinFactNeighborY="-46295">
        <dgm:presLayoutVars>
          <dgm:bulletEnabled val="1"/>
        </dgm:presLayoutVars>
      </dgm:prSet>
      <dgm:spPr/>
    </dgm:pt>
    <dgm:pt modelId="{CA3B169E-A40F-45EF-B70F-FD799BE47AF3}" type="pres">
      <dgm:prSet presAssocID="{F8DA5047-7B38-4440-9832-1499C413187A}" presName="sp" presStyleCnt="0"/>
      <dgm:spPr/>
    </dgm:pt>
    <dgm:pt modelId="{D42F04FC-58FE-4BF8-A37D-98F007E810A5}" type="pres">
      <dgm:prSet presAssocID="{06927E7F-BA35-4009-A823-5523F449E3E7}" presName="composite" presStyleCnt="0"/>
      <dgm:spPr/>
    </dgm:pt>
    <dgm:pt modelId="{A1BBB063-4C91-4003-99A8-CCC00594CED3}" type="pres">
      <dgm:prSet presAssocID="{06927E7F-BA35-4009-A823-5523F449E3E7}" presName="parentText" presStyleLbl="alignNode1" presStyleIdx="5" presStyleCnt="6" custScaleX="235795" custScaleY="194872" custLinFactNeighborY="3379">
        <dgm:presLayoutVars>
          <dgm:chMax val="1"/>
          <dgm:bulletEnabled val="1"/>
        </dgm:presLayoutVars>
      </dgm:prSet>
      <dgm:spPr/>
    </dgm:pt>
    <dgm:pt modelId="{E6254D70-B487-49D2-A02E-8ED1928E6DA8}" type="pres">
      <dgm:prSet presAssocID="{06927E7F-BA35-4009-A823-5523F449E3E7}" presName="descendantText" presStyleLbl="alignAcc1" presStyleIdx="5" presStyleCnt="6" custScaleX="97306" custLinFactNeighborY="-53428">
        <dgm:presLayoutVars>
          <dgm:bulletEnabled val="1"/>
        </dgm:presLayoutVars>
      </dgm:prSet>
      <dgm:spPr/>
    </dgm:pt>
  </dgm:ptLst>
  <dgm:cxnLst>
    <dgm:cxn modelId="{593C5803-8188-4D46-9A61-45646E6D1630}" srcId="{D21758C0-5832-4463-9627-847959002C99}" destId="{FDEA02A1-DA76-4D9F-9592-004B449DF579}" srcOrd="0" destOrd="0" parTransId="{31D1EA72-6790-478E-9E23-8648C76134EE}" sibTransId="{4F71655E-6A36-4915-A307-D18BA19EE035}"/>
    <dgm:cxn modelId="{80461606-62A4-4CBE-A232-C4CB27306415}" srcId="{6AE6E254-BC11-48D9-8F61-351D0C8A800A}" destId="{EFB06A54-15B5-4892-A5AC-E27790327D8F}" srcOrd="0" destOrd="0" parTransId="{10B2D577-FB61-4939-842D-EA67230631DB}" sibTransId="{317554A6-CC22-48EE-A5F5-6C75FB4250EE}"/>
    <dgm:cxn modelId="{571D4C14-C179-4B8E-9940-D570B1305FAB}" type="presOf" srcId="{6AE6E254-BC11-48D9-8F61-351D0C8A800A}" destId="{787FBA9D-2CB3-4955-BF27-E688A62131EA}" srcOrd="0" destOrd="0" presId="urn:microsoft.com/office/officeart/2005/8/layout/chevron2"/>
    <dgm:cxn modelId="{8A77D138-0AC1-4FC1-B561-FF2B51E8E9A7}" srcId="{E9FECC2E-3BF0-4DD2-9C97-80811B0183FD}" destId="{6AE6E254-BC11-48D9-8F61-351D0C8A800A}" srcOrd="3" destOrd="0" parTransId="{5A26899E-51A7-4BFA-AEAE-DF6F251C5C92}" sibTransId="{6070C1D9-FA1E-465A-A2AA-0BCDA30C8F12}"/>
    <dgm:cxn modelId="{EB48A35D-FB5C-4459-921F-23099DD0126A}" srcId="{6E4F1E5F-07A4-4241-AD0A-6E6BBCDB467F}" destId="{1367AD4B-8764-4229-9A93-FDF7C602E35B}" srcOrd="0" destOrd="0" parTransId="{040D948A-D41B-43AA-9B58-544F2AE5DD72}" sibTransId="{52F87CDE-2BBD-4321-B04B-B88F5FC6EF0E}"/>
    <dgm:cxn modelId="{4EA19C44-BD62-456C-87C1-6537A9B4F835}" srcId="{E9FECC2E-3BF0-4DD2-9C97-80811B0183FD}" destId="{06927E7F-BA35-4009-A823-5523F449E3E7}" srcOrd="5" destOrd="0" parTransId="{85920C01-0425-417E-BA83-399D66690395}" sibTransId="{999CB9B1-2694-49CA-A6F9-E9671A5FF677}"/>
    <dgm:cxn modelId="{35731B46-84CD-4416-96E0-0DDBBFCC2526}" srcId="{E9FECC2E-3BF0-4DD2-9C97-80811B0183FD}" destId="{6E4F1E5F-07A4-4241-AD0A-6E6BBCDB467F}" srcOrd="1" destOrd="0" parTransId="{4484C13C-94F9-4066-B989-1018EA33482D}" sibTransId="{3A0E288A-B08D-4F7C-A38C-DCE2D0976BF1}"/>
    <dgm:cxn modelId="{2AE4A476-F687-4A12-997B-67705C68AE13}" srcId="{E9FECC2E-3BF0-4DD2-9C97-80811B0183FD}" destId="{BDBAFE5E-C2B8-4F15-94A9-7C95E4904FC8}" srcOrd="4" destOrd="0" parTransId="{777E9C20-BE4A-4286-BFCB-A0D9C80E7520}" sibTransId="{F8DA5047-7B38-4440-9832-1499C413187A}"/>
    <dgm:cxn modelId="{6A6F1357-1DCE-4E67-8893-7F0D21C368A6}" srcId="{E9FECC2E-3BF0-4DD2-9C97-80811B0183FD}" destId="{63F927C2-60E2-40FC-8F6F-D74F0F335519}" srcOrd="0" destOrd="0" parTransId="{A948D2C7-73C6-4D73-A7B3-AEC970AB8065}" sibTransId="{9C849BA1-3F2D-45D5-92F1-6575E0AF4487}"/>
    <dgm:cxn modelId="{3896F877-8BF8-453C-B955-26311E43B803}" srcId="{E9FECC2E-3BF0-4DD2-9C97-80811B0183FD}" destId="{D21758C0-5832-4463-9627-847959002C99}" srcOrd="2" destOrd="0" parTransId="{5203CB48-6693-40A6-8806-8BD4C1FF6C51}" sibTransId="{03C2A1A5-A10B-4E9F-AC64-446D5324326D}"/>
    <dgm:cxn modelId="{5B3BE486-F916-4F06-AA7E-3F08834F0C5E}" type="presOf" srcId="{06927E7F-BA35-4009-A823-5523F449E3E7}" destId="{A1BBB063-4C91-4003-99A8-CCC00594CED3}" srcOrd="0" destOrd="0" presId="urn:microsoft.com/office/officeart/2005/8/layout/chevron2"/>
    <dgm:cxn modelId="{8685CE8B-A0EC-4B64-A794-8C80EFEC56A7}" type="presOf" srcId="{BDBAFE5E-C2B8-4F15-94A9-7C95E4904FC8}" destId="{B469BEA9-A1AF-4F9B-9496-222DBC8FA29B}" srcOrd="0" destOrd="0" presId="urn:microsoft.com/office/officeart/2005/8/layout/chevron2"/>
    <dgm:cxn modelId="{F6423392-B8DE-4CEC-9B28-71AD790C266A}" type="presOf" srcId="{E9FECC2E-3BF0-4DD2-9C97-80811B0183FD}" destId="{A7557081-9D1D-4375-8BE5-B9D6B5EC4FA3}" srcOrd="0" destOrd="0" presId="urn:microsoft.com/office/officeart/2005/8/layout/chevron2"/>
    <dgm:cxn modelId="{67AAFE96-979E-417C-9314-F8A2A379A46D}" type="presOf" srcId="{BBC056CE-0A4A-48C6-86C7-656CE318479E}" destId="{39C4CF38-B542-4322-B90D-0C26C0149E4E}" srcOrd="0" destOrd="0" presId="urn:microsoft.com/office/officeart/2005/8/layout/chevron2"/>
    <dgm:cxn modelId="{90F0B6A0-BA2C-4B25-B895-C2E72AB768B4}" type="presOf" srcId="{108650F6-4C00-43F0-AED5-A38AE56BCCE3}" destId="{E6254D70-B487-49D2-A02E-8ED1928E6DA8}" srcOrd="0" destOrd="0" presId="urn:microsoft.com/office/officeart/2005/8/layout/chevron2"/>
    <dgm:cxn modelId="{AFF0A7BE-3D59-455F-B986-B1E14BD288D5}" type="presOf" srcId="{D21758C0-5832-4463-9627-847959002C99}" destId="{D86750F8-4CE9-4BEA-B0C6-7BA5D573377E}" srcOrd="0" destOrd="0" presId="urn:microsoft.com/office/officeart/2005/8/layout/chevron2"/>
    <dgm:cxn modelId="{C09559C9-FB7B-4F38-85BA-90B179FBF315}" type="presOf" srcId="{6E4F1E5F-07A4-4241-AD0A-6E6BBCDB467F}" destId="{0894A5FA-68C4-4F26-A40B-3958A2393714}" srcOrd="0" destOrd="0" presId="urn:microsoft.com/office/officeart/2005/8/layout/chevron2"/>
    <dgm:cxn modelId="{C6A9CFC9-EE9B-4D48-B9A8-AB19E3D14B47}" type="presOf" srcId="{EFB06A54-15B5-4892-A5AC-E27790327D8F}" destId="{34C86675-2D38-4414-877A-41E54402ACF8}" srcOrd="0" destOrd="0" presId="urn:microsoft.com/office/officeart/2005/8/layout/chevron2"/>
    <dgm:cxn modelId="{2473EDCB-80B2-477B-B8B9-5CD50B53EB3C}" type="presOf" srcId="{FDEA02A1-DA76-4D9F-9592-004B449DF579}" destId="{6017FD56-B0A4-4D19-B831-0A50B382F0D0}" srcOrd="0" destOrd="0" presId="urn:microsoft.com/office/officeart/2005/8/layout/chevron2"/>
    <dgm:cxn modelId="{C50EE9D5-F95D-4890-92AF-74AE5203B8E9}" srcId="{BDBAFE5E-C2B8-4F15-94A9-7C95E4904FC8}" destId="{FBD3953F-99A0-4E10-BA4C-4E49B5277763}" srcOrd="0" destOrd="0" parTransId="{34A365CA-47D4-4829-A4C0-1A9F22CB08D0}" sibTransId="{4DDEA1B3-2883-4B21-AEA3-4B72EBE06F95}"/>
    <dgm:cxn modelId="{32FE56D6-DC5C-4FC3-8EA1-75B05CF9A6AF}" srcId="{63F927C2-60E2-40FC-8F6F-D74F0F335519}" destId="{BBC056CE-0A4A-48C6-86C7-656CE318479E}" srcOrd="0" destOrd="0" parTransId="{8E2A789F-0933-46D8-8CCE-D4FDECDC5AC4}" sibTransId="{6B6352BF-908C-4781-9187-2759912006F9}"/>
    <dgm:cxn modelId="{AA90C7D7-93B5-48C7-BD2C-111107C967BF}" srcId="{06927E7F-BA35-4009-A823-5523F449E3E7}" destId="{108650F6-4C00-43F0-AED5-A38AE56BCCE3}" srcOrd="0" destOrd="0" parTransId="{689BDB7D-7544-4C48-9888-47C3135E3B9D}" sibTransId="{3EF45F52-048E-4A6E-8D13-6DFB0867B942}"/>
    <dgm:cxn modelId="{7DF014E4-1CB3-4930-8ED4-8A81E66A6ECC}" type="presOf" srcId="{63F927C2-60E2-40FC-8F6F-D74F0F335519}" destId="{C6D68D60-4A6D-46C3-8307-08E49447C492}" srcOrd="0" destOrd="0" presId="urn:microsoft.com/office/officeart/2005/8/layout/chevron2"/>
    <dgm:cxn modelId="{17B01AE5-026B-4712-A4C7-B7B3640F2ED8}" type="presOf" srcId="{1367AD4B-8764-4229-9A93-FDF7C602E35B}" destId="{6B419BEA-B922-4F8E-B81B-546533FEB02C}" srcOrd="0" destOrd="0" presId="urn:microsoft.com/office/officeart/2005/8/layout/chevron2"/>
    <dgm:cxn modelId="{799A30F2-183D-4846-B43F-AF02E52EAE2A}" type="presOf" srcId="{FBD3953F-99A0-4E10-BA4C-4E49B5277763}" destId="{469273C4-9732-4230-A3CE-4A5BB7AB05AF}" srcOrd="0" destOrd="0" presId="urn:microsoft.com/office/officeart/2005/8/layout/chevron2"/>
    <dgm:cxn modelId="{CC3C952D-3956-45BC-AF2E-998F251EA7FC}" type="presParOf" srcId="{A7557081-9D1D-4375-8BE5-B9D6B5EC4FA3}" destId="{CF0DE5F7-0DCA-4A80-84DB-6FC2C36C8574}" srcOrd="0" destOrd="0" presId="urn:microsoft.com/office/officeart/2005/8/layout/chevron2"/>
    <dgm:cxn modelId="{53131DA4-6FC0-4F07-B95A-A6FE1A6465B4}" type="presParOf" srcId="{CF0DE5F7-0DCA-4A80-84DB-6FC2C36C8574}" destId="{C6D68D60-4A6D-46C3-8307-08E49447C492}" srcOrd="0" destOrd="0" presId="urn:microsoft.com/office/officeart/2005/8/layout/chevron2"/>
    <dgm:cxn modelId="{A9695297-F48E-4CE4-8A11-E7BA11F0B279}" type="presParOf" srcId="{CF0DE5F7-0DCA-4A80-84DB-6FC2C36C8574}" destId="{39C4CF38-B542-4322-B90D-0C26C0149E4E}" srcOrd="1" destOrd="0" presId="urn:microsoft.com/office/officeart/2005/8/layout/chevron2"/>
    <dgm:cxn modelId="{A169D6C6-9BB2-48DE-B544-6B02AD420A6D}" type="presParOf" srcId="{A7557081-9D1D-4375-8BE5-B9D6B5EC4FA3}" destId="{EA2B4E32-820A-4E96-8954-71E597597412}" srcOrd="1" destOrd="0" presId="urn:microsoft.com/office/officeart/2005/8/layout/chevron2"/>
    <dgm:cxn modelId="{A7AF9994-1F62-4912-ACA3-17406F81C6B9}" type="presParOf" srcId="{A7557081-9D1D-4375-8BE5-B9D6B5EC4FA3}" destId="{7BF57C0D-563F-498C-87EC-C37A229C3328}" srcOrd="2" destOrd="0" presId="urn:microsoft.com/office/officeart/2005/8/layout/chevron2"/>
    <dgm:cxn modelId="{D6AA4473-24F9-41A3-837D-EE0BCEB3F7FC}" type="presParOf" srcId="{7BF57C0D-563F-498C-87EC-C37A229C3328}" destId="{0894A5FA-68C4-4F26-A40B-3958A2393714}" srcOrd="0" destOrd="0" presId="urn:microsoft.com/office/officeart/2005/8/layout/chevron2"/>
    <dgm:cxn modelId="{4F195FF9-58A9-4935-800B-803ACE83E178}" type="presParOf" srcId="{7BF57C0D-563F-498C-87EC-C37A229C3328}" destId="{6B419BEA-B922-4F8E-B81B-546533FEB02C}" srcOrd="1" destOrd="0" presId="urn:microsoft.com/office/officeart/2005/8/layout/chevron2"/>
    <dgm:cxn modelId="{9CF00F94-E3C3-4625-9BE6-DF0AA5DE88C0}" type="presParOf" srcId="{A7557081-9D1D-4375-8BE5-B9D6B5EC4FA3}" destId="{823B36D7-9AE4-4E96-9DCE-4F1EBEC8B146}" srcOrd="3" destOrd="0" presId="urn:microsoft.com/office/officeart/2005/8/layout/chevron2"/>
    <dgm:cxn modelId="{E87D6C2C-205D-4ED9-98EC-CC06A25A5F13}" type="presParOf" srcId="{A7557081-9D1D-4375-8BE5-B9D6B5EC4FA3}" destId="{2CE54E73-4800-45D9-973E-39392F72A720}" srcOrd="4" destOrd="0" presId="urn:microsoft.com/office/officeart/2005/8/layout/chevron2"/>
    <dgm:cxn modelId="{D5773FFE-F5AC-465A-B22C-603F7AB5377A}" type="presParOf" srcId="{2CE54E73-4800-45D9-973E-39392F72A720}" destId="{D86750F8-4CE9-4BEA-B0C6-7BA5D573377E}" srcOrd="0" destOrd="0" presId="urn:microsoft.com/office/officeart/2005/8/layout/chevron2"/>
    <dgm:cxn modelId="{6BD0D526-3F3E-4FD6-B895-B7DF550E11FC}" type="presParOf" srcId="{2CE54E73-4800-45D9-973E-39392F72A720}" destId="{6017FD56-B0A4-4D19-B831-0A50B382F0D0}" srcOrd="1" destOrd="0" presId="urn:microsoft.com/office/officeart/2005/8/layout/chevron2"/>
    <dgm:cxn modelId="{66456ED4-3A2B-4B35-8ABD-C07CCD6425D7}" type="presParOf" srcId="{A7557081-9D1D-4375-8BE5-B9D6B5EC4FA3}" destId="{A7C678CC-64FD-472C-B04A-E107D1359EE1}" srcOrd="5" destOrd="0" presId="urn:microsoft.com/office/officeart/2005/8/layout/chevron2"/>
    <dgm:cxn modelId="{A1CC162B-59CE-498A-82BB-DFDAB59B4D8F}" type="presParOf" srcId="{A7557081-9D1D-4375-8BE5-B9D6B5EC4FA3}" destId="{669C42B4-0E70-4148-93B7-9BCA9413F37A}" srcOrd="6" destOrd="0" presId="urn:microsoft.com/office/officeart/2005/8/layout/chevron2"/>
    <dgm:cxn modelId="{ABAC7FF1-5FBB-418C-9ED1-12DE7538AC86}" type="presParOf" srcId="{669C42B4-0E70-4148-93B7-9BCA9413F37A}" destId="{787FBA9D-2CB3-4955-BF27-E688A62131EA}" srcOrd="0" destOrd="0" presId="urn:microsoft.com/office/officeart/2005/8/layout/chevron2"/>
    <dgm:cxn modelId="{29D0B953-EE0C-4621-A7B8-677B64402E45}" type="presParOf" srcId="{669C42B4-0E70-4148-93B7-9BCA9413F37A}" destId="{34C86675-2D38-4414-877A-41E54402ACF8}" srcOrd="1" destOrd="0" presId="urn:microsoft.com/office/officeart/2005/8/layout/chevron2"/>
    <dgm:cxn modelId="{BD086017-34EE-4282-8D81-F86C6A4D8F1D}" type="presParOf" srcId="{A7557081-9D1D-4375-8BE5-B9D6B5EC4FA3}" destId="{74BC1B71-1DD0-4AB1-93DD-9DBDFBFAC549}" srcOrd="7" destOrd="0" presId="urn:microsoft.com/office/officeart/2005/8/layout/chevron2"/>
    <dgm:cxn modelId="{934CC2E2-3524-464D-9AF1-ED40568C385C}" type="presParOf" srcId="{A7557081-9D1D-4375-8BE5-B9D6B5EC4FA3}" destId="{8EB9854E-5124-433B-B5FB-C00E5F10D5F1}" srcOrd="8" destOrd="0" presId="urn:microsoft.com/office/officeart/2005/8/layout/chevron2"/>
    <dgm:cxn modelId="{54D9B1FB-2F0E-461B-8354-81C98109BB54}" type="presParOf" srcId="{8EB9854E-5124-433B-B5FB-C00E5F10D5F1}" destId="{B469BEA9-A1AF-4F9B-9496-222DBC8FA29B}" srcOrd="0" destOrd="0" presId="urn:microsoft.com/office/officeart/2005/8/layout/chevron2"/>
    <dgm:cxn modelId="{3B541867-1722-4E3B-A994-54970103E06E}" type="presParOf" srcId="{8EB9854E-5124-433B-B5FB-C00E5F10D5F1}" destId="{469273C4-9732-4230-A3CE-4A5BB7AB05AF}" srcOrd="1" destOrd="0" presId="urn:microsoft.com/office/officeart/2005/8/layout/chevron2"/>
    <dgm:cxn modelId="{F42FCA02-455C-4DF8-8D95-1CC6E70EF1DD}" type="presParOf" srcId="{A7557081-9D1D-4375-8BE5-B9D6B5EC4FA3}" destId="{CA3B169E-A40F-45EF-B70F-FD799BE47AF3}" srcOrd="9" destOrd="0" presId="urn:microsoft.com/office/officeart/2005/8/layout/chevron2"/>
    <dgm:cxn modelId="{31A83B64-9B57-4776-998C-B456DBF83BF4}" type="presParOf" srcId="{A7557081-9D1D-4375-8BE5-B9D6B5EC4FA3}" destId="{D42F04FC-58FE-4BF8-A37D-98F007E810A5}" srcOrd="10" destOrd="0" presId="urn:microsoft.com/office/officeart/2005/8/layout/chevron2"/>
    <dgm:cxn modelId="{40A81587-567D-4995-8749-6A5C91C4F664}" type="presParOf" srcId="{D42F04FC-58FE-4BF8-A37D-98F007E810A5}" destId="{A1BBB063-4C91-4003-99A8-CCC00594CED3}" srcOrd="0" destOrd="0" presId="urn:microsoft.com/office/officeart/2005/8/layout/chevron2"/>
    <dgm:cxn modelId="{C4F85E12-DBFB-4447-9EC1-C150E3F3DF76}" type="presParOf" srcId="{D42F04FC-58FE-4BF8-A37D-98F007E810A5}" destId="{E6254D70-B487-49D2-A02E-8ED1928E6DA8}"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6EAA68-4D13-4A17-9CB3-CDAF5AB856DB}">
      <dsp:nvSpPr>
        <dsp:cNvPr id="0" name=""/>
        <dsp:cNvSpPr/>
      </dsp:nvSpPr>
      <dsp:spPr>
        <a:xfrm rot="10527874">
          <a:off x="468676" y="182133"/>
          <a:ext cx="1561590" cy="1561937"/>
        </a:xfrm>
        <a:prstGeom prst="circularArrow">
          <a:avLst>
            <a:gd name="adj1" fmla="val 10980"/>
            <a:gd name="adj2" fmla="val 1142322"/>
            <a:gd name="adj3" fmla="val 9000000"/>
            <a:gd name="adj4" fmla="val 10800000"/>
            <a:gd name="adj5" fmla="val 12500"/>
          </a:avLst>
        </a:prstGeom>
        <a:solidFill>
          <a:srgbClr val="70AD47">
            <a:lumMod val="60000"/>
            <a:lumOff val="4000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052240-A0C3-48D4-B400-E3E08429EF1D}">
      <dsp:nvSpPr>
        <dsp:cNvPr id="0" name=""/>
        <dsp:cNvSpPr/>
      </dsp:nvSpPr>
      <dsp:spPr>
        <a:xfrm>
          <a:off x="813531" y="747554"/>
          <a:ext cx="871381" cy="4356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ysClr val="windowText" lastClr="000000">
                  <a:hueOff val="0"/>
                  <a:satOff val="0"/>
                  <a:lumOff val="0"/>
                  <a:alphaOff val="0"/>
                </a:sysClr>
              </a:solidFill>
              <a:latin typeface="Calibri" panose="020F0502020204030204"/>
              <a:ea typeface="+mn-ea"/>
              <a:cs typeface="+mn-cs"/>
            </a:rPr>
            <a:t>Daily Scrum</a:t>
          </a:r>
          <a:endParaRPr lang="en-IN" sz="1600" b="1" kern="1200" dirty="0">
            <a:solidFill>
              <a:sysClr val="windowText" lastClr="000000">
                <a:hueOff val="0"/>
                <a:satOff val="0"/>
                <a:lumOff val="0"/>
                <a:alphaOff val="0"/>
              </a:sysClr>
            </a:solidFill>
            <a:latin typeface="Calibri" panose="020F0502020204030204"/>
            <a:ea typeface="+mn-ea"/>
            <a:cs typeface="+mn-cs"/>
          </a:endParaRPr>
        </a:p>
      </dsp:txBody>
      <dsp:txXfrm>
        <a:off x="813531" y="747554"/>
        <a:ext cx="871381" cy="4356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D68D60-4A6D-46C3-8307-08E49447C492}">
      <dsp:nvSpPr>
        <dsp:cNvPr id="0" name=""/>
        <dsp:cNvSpPr/>
      </dsp:nvSpPr>
      <dsp:spPr>
        <a:xfrm rot="5400000">
          <a:off x="-135217" y="339039"/>
          <a:ext cx="953103" cy="807278"/>
        </a:xfrm>
        <a:prstGeom prst="chevron">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sz="1400" b="1" i="0" u="none" strike="noStrike" kern="1200" cap="none" spc="0" normalizeH="0" baseline="0" noProof="0">
              <a:ln/>
              <a:effectLst/>
              <a:uLnTx/>
              <a:uFillTx/>
              <a:latin typeface="Arial" panose="020B0604020202020204" pitchFamily="34" charset="0"/>
              <a:cs typeface="Arial" panose="020B0604020202020204" pitchFamily="34" charset="0"/>
            </a:rPr>
            <a:t>Analysis</a:t>
          </a:r>
          <a:endParaRPr lang="en-IN" sz="1400" b="1" kern="1200" dirty="0">
            <a:latin typeface="Arial" panose="020B0604020202020204" pitchFamily="34" charset="0"/>
            <a:cs typeface="Arial" panose="020B0604020202020204" pitchFamily="34" charset="0"/>
          </a:endParaRPr>
        </a:p>
      </dsp:txBody>
      <dsp:txXfrm rot="-5400000">
        <a:off x="-62304" y="669765"/>
        <a:ext cx="807278" cy="145825"/>
      </dsp:txXfrm>
    </dsp:sp>
    <dsp:sp modelId="{39C4CF38-B542-4322-B90D-0C26C0149E4E}">
      <dsp:nvSpPr>
        <dsp:cNvPr id="0" name=""/>
        <dsp:cNvSpPr/>
      </dsp:nvSpPr>
      <dsp:spPr>
        <a:xfrm rot="5400000">
          <a:off x="4333166" y="-3355928"/>
          <a:ext cx="317909" cy="7664140"/>
        </a:xfrm>
        <a:prstGeom prst="round2SameRect">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lrTx/>
            <a:buSzTx/>
            <a:buFontTx/>
            <a:buNone/>
          </a:pPr>
          <a:r>
            <a:rPr kumimoji="0" lang="en-US" sz="1200" b="1" i="0" u="none" strike="noStrike" kern="1200" cap="none" spc="0" normalizeH="0" baseline="0" noProof="0" dirty="0">
              <a:ln/>
              <a:effectLst/>
              <a:uLnTx/>
              <a:uFillTx/>
              <a:latin typeface="Arial" panose="020B0604020202020204" pitchFamily="34" charset="0"/>
              <a:ea typeface="+mn-ea"/>
              <a:cs typeface="Arial" panose="020B0604020202020204" pitchFamily="34" charset="0"/>
            </a:rPr>
            <a:t>Analyze visual content requirement. Collect information through observation.</a:t>
          </a:r>
          <a:endParaRPr lang="en-IN" sz="1200" b="1" kern="1200" dirty="0"/>
        </a:p>
      </dsp:txBody>
      <dsp:txXfrm rot="-5400000">
        <a:off x="660051" y="332706"/>
        <a:ext cx="7648621" cy="286871"/>
      </dsp:txXfrm>
    </dsp:sp>
    <dsp:sp modelId="{0894A5FA-68C4-4F26-A40B-3958A2393714}">
      <dsp:nvSpPr>
        <dsp:cNvPr id="0" name=""/>
        <dsp:cNvSpPr/>
      </dsp:nvSpPr>
      <dsp:spPr>
        <a:xfrm rot="5400000">
          <a:off x="-120800" y="1204606"/>
          <a:ext cx="953103" cy="807278"/>
        </a:xfrm>
        <a:prstGeom prst="chevron">
          <a:avLst/>
        </a:prstGeom>
        <a:solidFill>
          <a:schemeClr val="accent4">
            <a:hueOff val="-255105"/>
            <a:satOff val="0"/>
            <a:lumOff val="2157"/>
            <a:alphaOff val="0"/>
          </a:schemeClr>
        </a:solidFill>
        <a:ln w="25400" cap="flat" cmpd="sng" algn="ctr">
          <a:solidFill>
            <a:schemeClr val="accent4">
              <a:hueOff val="-255105"/>
              <a:satOff val="0"/>
              <a:lumOff val="215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sz="1400" b="1" i="0" u="none" strike="noStrike" kern="1200" cap="none" spc="0" normalizeH="0" baseline="0" noProof="0">
              <a:ln/>
              <a:effectLst/>
              <a:uLnTx/>
              <a:uFillTx/>
              <a:latin typeface="Arial" panose="020B0604020202020204" pitchFamily="34" charset="0"/>
              <a:cs typeface="Arial" panose="020B0604020202020204" pitchFamily="34" charset="0"/>
            </a:rPr>
            <a:t>Design</a:t>
          </a:r>
          <a:endParaRPr lang="en-IN" sz="1400" b="1" kern="1200" dirty="0">
            <a:latin typeface="Arial" panose="020B0604020202020204" pitchFamily="34" charset="0"/>
            <a:cs typeface="Arial" panose="020B0604020202020204" pitchFamily="34" charset="0"/>
          </a:endParaRPr>
        </a:p>
      </dsp:txBody>
      <dsp:txXfrm rot="-5400000">
        <a:off x="-47887" y="1535332"/>
        <a:ext cx="807278" cy="145825"/>
      </dsp:txXfrm>
    </dsp:sp>
    <dsp:sp modelId="{6B419BEA-B922-4F8E-B81B-546533FEB02C}">
      <dsp:nvSpPr>
        <dsp:cNvPr id="0" name=""/>
        <dsp:cNvSpPr/>
      </dsp:nvSpPr>
      <dsp:spPr>
        <a:xfrm rot="5400000">
          <a:off x="4282813" y="-2503581"/>
          <a:ext cx="317909" cy="7664140"/>
        </a:xfrm>
        <a:prstGeom prst="round2SameRect">
          <a:avLst/>
        </a:prstGeom>
        <a:solidFill>
          <a:schemeClr val="lt1">
            <a:alpha val="90000"/>
            <a:hueOff val="0"/>
            <a:satOff val="0"/>
            <a:lumOff val="0"/>
            <a:alphaOff val="0"/>
          </a:schemeClr>
        </a:solidFill>
        <a:ln w="25400" cap="flat" cmpd="sng" algn="ctr">
          <a:solidFill>
            <a:schemeClr val="accent4">
              <a:hueOff val="-255105"/>
              <a:satOff val="0"/>
              <a:lumOff val="215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lrTx/>
            <a:buSzTx/>
            <a:buFontTx/>
            <a:buNone/>
          </a:pPr>
          <a:r>
            <a:rPr kumimoji="0" lang="en-US" sz="1200" b="1" i="0" u="none" strike="noStrike" kern="1200" cap="none" spc="0" normalizeH="0" baseline="0" noProof="0" dirty="0">
              <a:ln/>
              <a:effectLst/>
              <a:uLnTx/>
              <a:uFillTx/>
              <a:latin typeface="Arial" panose="020B0604020202020204" pitchFamily="34" charset="0"/>
              <a:ea typeface="+mn-ea"/>
              <a:cs typeface="Arial" panose="020B0604020202020204" pitchFamily="34" charset="0"/>
            </a:rPr>
            <a:t>Specify various headings, fonts, style alignment, indentations, etc.</a:t>
          </a:r>
          <a:endParaRPr lang="en-IN" sz="1200" b="1" kern="1200" dirty="0">
            <a:latin typeface="Arial" panose="020B0604020202020204" pitchFamily="34" charset="0"/>
            <a:cs typeface="Arial" panose="020B0604020202020204" pitchFamily="34" charset="0"/>
          </a:endParaRPr>
        </a:p>
      </dsp:txBody>
      <dsp:txXfrm rot="-5400000">
        <a:off x="609698" y="1185053"/>
        <a:ext cx="7648621" cy="286871"/>
      </dsp:txXfrm>
    </dsp:sp>
    <dsp:sp modelId="{D86750F8-4CE9-4BEA-B0C6-7BA5D573377E}">
      <dsp:nvSpPr>
        <dsp:cNvPr id="0" name=""/>
        <dsp:cNvSpPr/>
      </dsp:nvSpPr>
      <dsp:spPr>
        <a:xfrm rot="5400000">
          <a:off x="-135217" y="2027891"/>
          <a:ext cx="953103" cy="807278"/>
        </a:xfrm>
        <a:prstGeom prst="chevron">
          <a:avLst/>
        </a:prstGeom>
        <a:solidFill>
          <a:schemeClr val="accent4">
            <a:hueOff val="-510209"/>
            <a:satOff val="0"/>
            <a:lumOff val="4314"/>
            <a:alphaOff val="0"/>
          </a:schemeClr>
        </a:solidFill>
        <a:ln w="25400" cap="flat" cmpd="sng" algn="ctr">
          <a:solidFill>
            <a:schemeClr val="accent4">
              <a:hueOff val="-510209"/>
              <a:satOff val="0"/>
              <a:lumOff val="431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sz="1400" b="1" i="0" u="none" strike="noStrike" kern="1200" cap="none" spc="0" normalizeH="0" baseline="0" noProof="0">
              <a:ln/>
              <a:effectLst/>
              <a:uLnTx/>
              <a:uFillTx/>
              <a:latin typeface="Arial" panose="020B0604020202020204" pitchFamily="34" charset="0"/>
              <a:cs typeface="Arial" panose="020B0604020202020204" pitchFamily="34" charset="0"/>
            </a:rPr>
            <a:t>Write</a:t>
          </a:r>
          <a:endParaRPr lang="en-IN" sz="1400" b="1" kern="1200" dirty="0">
            <a:latin typeface="Arial" panose="020B0604020202020204" pitchFamily="34" charset="0"/>
            <a:cs typeface="Arial" panose="020B0604020202020204" pitchFamily="34" charset="0"/>
          </a:endParaRPr>
        </a:p>
      </dsp:txBody>
      <dsp:txXfrm rot="-5400000">
        <a:off x="-62304" y="2358617"/>
        <a:ext cx="807278" cy="145825"/>
      </dsp:txXfrm>
    </dsp:sp>
    <dsp:sp modelId="{6017FD56-B0A4-4D19-B831-0A50B382F0D0}">
      <dsp:nvSpPr>
        <dsp:cNvPr id="0" name=""/>
        <dsp:cNvSpPr/>
      </dsp:nvSpPr>
      <dsp:spPr>
        <a:xfrm rot="5400000">
          <a:off x="4356814" y="-1729751"/>
          <a:ext cx="317909" cy="7790809"/>
        </a:xfrm>
        <a:prstGeom prst="round2SameRect">
          <a:avLst/>
        </a:prstGeom>
        <a:solidFill>
          <a:schemeClr val="lt1">
            <a:alpha val="90000"/>
            <a:hueOff val="0"/>
            <a:satOff val="0"/>
            <a:lumOff val="0"/>
            <a:alphaOff val="0"/>
          </a:schemeClr>
        </a:solidFill>
        <a:ln w="25400" cap="flat" cmpd="sng" algn="ctr">
          <a:solidFill>
            <a:schemeClr val="accent4">
              <a:hueOff val="-510209"/>
              <a:satOff val="0"/>
              <a:lumOff val="431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lrTx/>
            <a:buSzTx/>
            <a:buFontTx/>
            <a:buNone/>
          </a:pPr>
          <a:r>
            <a:rPr kumimoji="0" lang="en-US" sz="1200" b="1" i="0" u="none" strike="noStrike" kern="1200" cap="none" spc="0" normalizeH="0" baseline="0" noProof="0" dirty="0">
              <a:ln/>
              <a:effectLst/>
              <a:uLnTx/>
              <a:uFillTx/>
              <a:latin typeface="Arial" panose="020B0604020202020204" pitchFamily="34" charset="0"/>
              <a:ea typeface="+mn-ea"/>
              <a:cs typeface="Arial" panose="020B0604020202020204" pitchFamily="34" charset="0"/>
            </a:rPr>
            <a:t>Keeping Audience in mind use simple, short sentences and pictorial representation.</a:t>
          </a:r>
          <a:endParaRPr lang="en-IN" sz="1200" b="1" kern="1200" dirty="0">
            <a:latin typeface="Arial" panose="020B0604020202020204" pitchFamily="34" charset="0"/>
            <a:cs typeface="Arial" panose="020B0604020202020204" pitchFamily="34" charset="0"/>
          </a:endParaRPr>
        </a:p>
      </dsp:txBody>
      <dsp:txXfrm rot="-5400000">
        <a:off x="620365" y="2022217"/>
        <a:ext cx="7775290" cy="286871"/>
      </dsp:txXfrm>
    </dsp:sp>
    <dsp:sp modelId="{787FBA9D-2CB3-4955-BF27-E688A62131EA}">
      <dsp:nvSpPr>
        <dsp:cNvPr id="0" name=""/>
        <dsp:cNvSpPr/>
      </dsp:nvSpPr>
      <dsp:spPr>
        <a:xfrm rot="5400000">
          <a:off x="-135217" y="2881069"/>
          <a:ext cx="953103" cy="807278"/>
        </a:xfrm>
        <a:prstGeom prst="chevron">
          <a:avLst/>
        </a:prstGeom>
        <a:solidFill>
          <a:schemeClr val="accent4">
            <a:hueOff val="-765314"/>
            <a:satOff val="0"/>
            <a:lumOff val="6470"/>
            <a:alphaOff val="0"/>
          </a:schemeClr>
        </a:solidFill>
        <a:ln w="25400" cap="flat" cmpd="sng" algn="ctr">
          <a:solidFill>
            <a:schemeClr val="accent4">
              <a:hueOff val="-765314"/>
              <a:satOff val="0"/>
              <a:lumOff val="647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sz="1400" b="1" i="0" u="none" strike="noStrike" kern="1200" cap="none" spc="0" normalizeH="0" baseline="0" noProof="0">
              <a:ln/>
              <a:effectLst/>
              <a:uLnTx/>
              <a:uFillTx/>
              <a:latin typeface="Arial" panose="020B0604020202020204" pitchFamily="34" charset="0"/>
              <a:cs typeface="Arial" panose="020B0604020202020204" pitchFamily="34" charset="0"/>
            </a:rPr>
            <a:t>Revise</a:t>
          </a:r>
          <a:endParaRPr lang="en-IN" sz="1400" b="1" kern="1200" dirty="0">
            <a:latin typeface="Arial" panose="020B0604020202020204" pitchFamily="34" charset="0"/>
            <a:cs typeface="Arial" panose="020B0604020202020204" pitchFamily="34" charset="0"/>
          </a:endParaRPr>
        </a:p>
      </dsp:txBody>
      <dsp:txXfrm rot="-5400000">
        <a:off x="-62304" y="3211795"/>
        <a:ext cx="807278" cy="145825"/>
      </dsp:txXfrm>
    </dsp:sp>
    <dsp:sp modelId="{34C86675-2D38-4414-877A-41E54402ACF8}">
      <dsp:nvSpPr>
        <dsp:cNvPr id="0" name=""/>
        <dsp:cNvSpPr/>
      </dsp:nvSpPr>
      <dsp:spPr>
        <a:xfrm rot="5400000">
          <a:off x="4356814" y="-888721"/>
          <a:ext cx="317909" cy="7790809"/>
        </a:xfrm>
        <a:prstGeom prst="round2SameRect">
          <a:avLst/>
        </a:prstGeom>
        <a:solidFill>
          <a:schemeClr val="lt1">
            <a:alpha val="90000"/>
            <a:hueOff val="0"/>
            <a:satOff val="0"/>
            <a:lumOff val="0"/>
            <a:alphaOff val="0"/>
          </a:schemeClr>
        </a:solidFill>
        <a:ln w="25400" cap="flat" cmpd="sng" algn="ctr">
          <a:solidFill>
            <a:schemeClr val="accent4">
              <a:hueOff val="-765314"/>
              <a:satOff val="0"/>
              <a:lumOff val="647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lrTx/>
            <a:buSzTx/>
            <a:buFontTx/>
            <a:buNone/>
          </a:pPr>
          <a:r>
            <a:rPr kumimoji="0" lang="en-US" sz="1200" b="1" i="0" u="none" strike="noStrike" kern="1200" cap="none" spc="0" normalizeH="0" baseline="0" noProof="0">
              <a:ln/>
              <a:effectLst/>
              <a:uLnTx/>
              <a:uFillTx/>
              <a:latin typeface="Arial" panose="020B0604020202020204" pitchFamily="34" charset="0"/>
              <a:ea typeface="+mn-ea"/>
              <a:cs typeface="Arial" panose="020B0604020202020204" pitchFamily="34" charset="0"/>
            </a:rPr>
            <a:t>Check for typo-error, voices, grammar, gaps, missing links etc.</a:t>
          </a:r>
          <a:endParaRPr lang="en-IN" sz="1200" b="1" kern="1200" dirty="0">
            <a:latin typeface="Arial" panose="020B0604020202020204" pitchFamily="34" charset="0"/>
            <a:cs typeface="Arial" panose="020B0604020202020204" pitchFamily="34" charset="0"/>
          </a:endParaRPr>
        </a:p>
      </dsp:txBody>
      <dsp:txXfrm rot="-5400000">
        <a:off x="620365" y="2863247"/>
        <a:ext cx="7775290" cy="286871"/>
      </dsp:txXfrm>
    </dsp:sp>
    <dsp:sp modelId="{B469BEA9-A1AF-4F9B-9496-222DBC8FA29B}">
      <dsp:nvSpPr>
        <dsp:cNvPr id="0" name=""/>
        <dsp:cNvSpPr/>
      </dsp:nvSpPr>
      <dsp:spPr>
        <a:xfrm rot="5400000">
          <a:off x="-135217" y="3747501"/>
          <a:ext cx="953103" cy="807278"/>
        </a:xfrm>
        <a:prstGeom prst="chevron">
          <a:avLst/>
        </a:prstGeom>
        <a:solidFill>
          <a:schemeClr val="accent4">
            <a:hueOff val="-1020419"/>
            <a:satOff val="0"/>
            <a:lumOff val="8627"/>
            <a:alphaOff val="0"/>
          </a:schemeClr>
        </a:solidFill>
        <a:ln w="25400" cap="flat" cmpd="sng" algn="ctr">
          <a:solidFill>
            <a:schemeClr val="accent4">
              <a:hueOff val="-1020419"/>
              <a:satOff val="0"/>
              <a:lumOff val="862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sz="1400" b="1" i="0" u="none" strike="noStrike" kern="1200" cap="none" spc="0" normalizeH="0" baseline="0" noProof="0" dirty="0">
              <a:ln/>
              <a:effectLst/>
              <a:uLnTx/>
              <a:uFillTx/>
              <a:latin typeface="Arial" panose="020B0604020202020204" pitchFamily="34" charset="0"/>
              <a:cs typeface="Arial" panose="020B0604020202020204" pitchFamily="34" charset="0"/>
            </a:rPr>
            <a:t>Publish</a:t>
          </a:r>
          <a:endParaRPr lang="en-IN" sz="1400" b="1" kern="1200" dirty="0">
            <a:latin typeface="Arial" panose="020B0604020202020204" pitchFamily="34" charset="0"/>
            <a:cs typeface="Arial" panose="020B0604020202020204" pitchFamily="34" charset="0"/>
          </a:endParaRPr>
        </a:p>
      </dsp:txBody>
      <dsp:txXfrm rot="-5400000">
        <a:off x="-62304" y="4078227"/>
        <a:ext cx="807278" cy="145825"/>
      </dsp:txXfrm>
    </dsp:sp>
    <dsp:sp modelId="{469273C4-9732-4230-A3CE-4A5BB7AB05AF}">
      <dsp:nvSpPr>
        <dsp:cNvPr id="0" name=""/>
        <dsp:cNvSpPr/>
      </dsp:nvSpPr>
      <dsp:spPr>
        <a:xfrm rot="5400000">
          <a:off x="4356814" y="-26947"/>
          <a:ext cx="317909" cy="7790809"/>
        </a:xfrm>
        <a:prstGeom prst="round2SameRect">
          <a:avLst/>
        </a:prstGeom>
        <a:solidFill>
          <a:schemeClr val="lt1">
            <a:alpha val="90000"/>
            <a:hueOff val="0"/>
            <a:satOff val="0"/>
            <a:lumOff val="0"/>
            <a:alphaOff val="0"/>
          </a:schemeClr>
        </a:solidFill>
        <a:ln w="25400" cap="flat" cmpd="sng" algn="ctr">
          <a:solidFill>
            <a:schemeClr val="accent4">
              <a:hueOff val="-1020419"/>
              <a:satOff val="0"/>
              <a:lumOff val="862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lrTx/>
            <a:buSzTx/>
            <a:buFontTx/>
            <a:buNone/>
          </a:pPr>
          <a:r>
            <a:rPr kumimoji="0" lang="en-US" sz="1200" b="1" i="0" u="none" strike="noStrike" kern="1200" cap="none" spc="0" normalizeH="0" baseline="0" noProof="0" dirty="0">
              <a:ln/>
              <a:effectLst/>
              <a:uLnTx/>
              <a:uFillTx/>
              <a:latin typeface="Arial" panose="020B0604020202020204" pitchFamily="34" charset="0"/>
              <a:ea typeface="+mn-ea"/>
              <a:cs typeface="Arial" panose="020B0604020202020204" pitchFamily="34" charset="0"/>
            </a:rPr>
            <a:t>Deliverables gets published digitally or in printed format.</a:t>
          </a:r>
          <a:endParaRPr lang="en-IN" sz="1200" b="1" kern="1200" dirty="0">
            <a:latin typeface="Arial" panose="020B0604020202020204" pitchFamily="34" charset="0"/>
            <a:cs typeface="Arial" panose="020B0604020202020204" pitchFamily="34" charset="0"/>
          </a:endParaRPr>
        </a:p>
      </dsp:txBody>
      <dsp:txXfrm rot="-5400000">
        <a:off x="620365" y="3725021"/>
        <a:ext cx="7775290" cy="286871"/>
      </dsp:txXfrm>
    </dsp:sp>
    <dsp:sp modelId="{A1BBB063-4C91-4003-99A8-CCC00594CED3}">
      <dsp:nvSpPr>
        <dsp:cNvPr id="0" name=""/>
        <dsp:cNvSpPr/>
      </dsp:nvSpPr>
      <dsp:spPr>
        <a:xfrm rot="5400000">
          <a:off x="-135217" y="4606209"/>
          <a:ext cx="953103" cy="807278"/>
        </a:xfrm>
        <a:prstGeom prst="chevron">
          <a:avLst/>
        </a:prstGeom>
        <a:solidFill>
          <a:schemeClr val="accent4">
            <a:hueOff val="-1275524"/>
            <a:satOff val="0"/>
            <a:lumOff val="10784"/>
            <a:alphaOff val="0"/>
          </a:schemeClr>
        </a:solidFill>
        <a:ln w="25400" cap="flat" cmpd="sng" algn="ctr">
          <a:solidFill>
            <a:schemeClr val="accent4">
              <a:hueOff val="-1275524"/>
              <a:satOff val="0"/>
              <a:lumOff val="1078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ClrTx/>
            <a:buSzTx/>
            <a:buFontTx/>
            <a:buNone/>
          </a:pPr>
          <a:r>
            <a:rPr kumimoji="0" lang="en-US" sz="1400" b="1" i="0" u="none" strike="noStrike" kern="1200" cap="none" spc="0" normalizeH="0" baseline="0" noProof="0">
              <a:ln/>
              <a:effectLst/>
              <a:uLnTx/>
              <a:uFillTx/>
              <a:latin typeface="Arial" panose="020B0604020202020204" pitchFamily="34" charset="0"/>
              <a:cs typeface="Arial" panose="020B0604020202020204" pitchFamily="34" charset="0"/>
            </a:rPr>
            <a:t>Maintain</a:t>
          </a:r>
          <a:endParaRPr lang="en-IN" sz="1400" b="1" kern="1200" dirty="0">
            <a:latin typeface="Arial" panose="020B0604020202020204" pitchFamily="34" charset="0"/>
            <a:cs typeface="Arial" panose="020B0604020202020204" pitchFamily="34" charset="0"/>
          </a:endParaRPr>
        </a:p>
      </dsp:txBody>
      <dsp:txXfrm rot="-5400000">
        <a:off x="-62304" y="4936935"/>
        <a:ext cx="807278" cy="145825"/>
      </dsp:txXfrm>
    </dsp:sp>
    <dsp:sp modelId="{E6254D70-B487-49D2-A02E-8ED1928E6DA8}">
      <dsp:nvSpPr>
        <dsp:cNvPr id="0" name=""/>
        <dsp:cNvSpPr/>
      </dsp:nvSpPr>
      <dsp:spPr>
        <a:xfrm rot="5400000">
          <a:off x="4356814" y="855725"/>
          <a:ext cx="317909" cy="7790809"/>
        </a:xfrm>
        <a:prstGeom prst="round2SameRect">
          <a:avLst/>
        </a:prstGeom>
        <a:solidFill>
          <a:schemeClr val="lt1">
            <a:alpha val="90000"/>
            <a:hueOff val="0"/>
            <a:satOff val="0"/>
            <a:lumOff val="0"/>
            <a:alphaOff val="0"/>
          </a:schemeClr>
        </a:solidFill>
        <a:ln w="25400" cap="flat" cmpd="sng" algn="ctr">
          <a:solidFill>
            <a:schemeClr val="accent4">
              <a:hueOff val="-1275524"/>
              <a:satOff val="0"/>
              <a:lumOff val="1078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lrTx/>
            <a:buSzTx/>
            <a:buFontTx/>
            <a:buNone/>
          </a:pPr>
          <a:r>
            <a:rPr kumimoji="0" lang="en-US" sz="1200" b="1" i="0" u="none" strike="noStrike" kern="1200" cap="none" spc="0" normalizeH="0" baseline="0" noProof="0" dirty="0">
              <a:ln/>
              <a:effectLst/>
              <a:uLnTx/>
              <a:uFillTx/>
              <a:latin typeface="Arial" panose="020B0604020202020204" pitchFamily="34" charset="0"/>
              <a:ea typeface="+mn-ea"/>
              <a:cs typeface="Arial" panose="020B0604020202020204" pitchFamily="34" charset="0"/>
            </a:rPr>
            <a:t>Documents get updated as new version of product is released.</a:t>
          </a:r>
          <a:endParaRPr lang="en-IN" sz="1200" b="1" kern="1200" dirty="0">
            <a:latin typeface="Arial" panose="020B0604020202020204" pitchFamily="34" charset="0"/>
            <a:cs typeface="Arial" panose="020B0604020202020204" pitchFamily="34" charset="0"/>
          </a:endParaRPr>
        </a:p>
      </dsp:txBody>
      <dsp:txXfrm rot="-5400000">
        <a:off x="620365" y="4607694"/>
        <a:ext cx="7775290" cy="286871"/>
      </dsp:txXfrm>
    </dsp:sp>
  </dsp:spTree>
</dsp:drawing>
</file>

<file path=ppt/diagrams/layout1.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0.svg>
</file>

<file path=ppt/media/image11.png>
</file>

<file path=ppt/media/image12.svg>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6AA785-1C69-1548-B24B-3D785BE750D3}" type="datetimeFigureOut">
              <a:rPr lang="en-US" smtClean="0"/>
              <a:t>10/30/2018</a:t>
            </a:fld>
            <a:endParaRPr lang="en-US"/>
          </a:p>
        </p:txBody>
      </p:sp>
      <p:sp>
        <p:nvSpPr>
          <p:cNvPr id="4" name="Slide Image Placeholder 3"/>
          <p:cNvSpPr>
            <a:spLocks noGrp="1" noRot="1" noChangeAspect="1"/>
          </p:cNvSpPr>
          <p:nvPr>
            <p:ph type="sldImg" idx="2"/>
          </p:nvPr>
        </p:nvSpPr>
        <p:spPr>
          <a:xfrm>
            <a:off x="549275" y="1143000"/>
            <a:ext cx="57594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911935-734F-274D-8EDA-A34829D54D17}" type="slidenum">
              <a:rPr lang="en-US" smtClean="0"/>
              <a:t>‹#›</a:t>
            </a:fld>
            <a:endParaRPr lang="en-US"/>
          </a:p>
        </p:txBody>
      </p:sp>
    </p:spTree>
    <p:extLst>
      <p:ext uri="{BB962C8B-B14F-4D97-AF65-F5344CB8AC3E}">
        <p14:creationId xmlns:p14="http://schemas.microsoft.com/office/powerpoint/2010/main" val="425014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49275" y="1143000"/>
            <a:ext cx="5759450" cy="3086100"/>
          </a:xfrm>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9C911935-734F-274D-8EDA-A34829D54D17}" type="slidenum">
              <a:rPr lang="en-US" smtClean="0"/>
              <a:t>4</a:t>
            </a:fld>
            <a:endParaRPr lang="en-US"/>
          </a:p>
        </p:txBody>
      </p:sp>
    </p:spTree>
    <p:extLst>
      <p:ext uri="{BB962C8B-B14F-4D97-AF65-F5344CB8AC3E}">
        <p14:creationId xmlns:p14="http://schemas.microsoft.com/office/powerpoint/2010/main" val="22647362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49275" y="1143000"/>
            <a:ext cx="5759450" cy="3086100"/>
          </a:xfrm>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9C911935-734F-274D-8EDA-A34829D54D17}" type="slidenum">
              <a:rPr lang="en-US" smtClean="0"/>
              <a:t>5</a:t>
            </a:fld>
            <a:endParaRPr lang="en-US"/>
          </a:p>
        </p:txBody>
      </p:sp>
    </p:spTree>
    <p:extLst>
      <p:ext uri="{BB962C8B-B14F-4D97-AF65-F5344CB8AC3E}">
        <p14:creationId xmlns:p14="http://schemas.microsoft.com/office/powerpoint/2010/main" val="3114817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49275" y="1143000"/>
            <a:ext cx="5759450" cy="3086100"/>
          </a:xfrm>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9C911935-734F-274D-8EDA-A34829D54D17}" type="slidenum">
              <a:rPr lang="en-US" smtClean="0"/>
              <a:t>6</a:t>
            </a:fld>
            <a:endParaRPr lang="en-US"/>
          </a:p>
        </p:txBody>
      </p:sp>
    </p:spTree>
    <p:extLst>
      <p:ext uri="{BB962C8B-B14F-4D97-AF65-F5344CB8AC3E}">
        <p14:creationId xmlns:p14="http://schemas.microsoft.com/office/powerpoint/2010/main" val="565800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49275" y="1143000"/>
            <a:ext cx="5759450" cy="3086100"/>
          </a:xfrm>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9C911935-734F-274D-8EDA-A34829D54D17}" type="slidenum">
              <a:rPr lang="en-US" smtClean="0"/>
              <a:t>7</a:t>
            </a:fld>
            <a:endParaRPr lang="en-US"/>
          </a:p>
        </p:txBody>
      </p:sp>
    </p:spTree>
    <p:extLst>
      <p:ext uri="{BB962C8B-B14F-4D97-AF65-F5344CB8AC3E}">
        <p14:creationId xmlns:p14="http://schemas.microsoft.com/office/powerpoint/2010/main" val="1569100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49275" y="1143000"/>
            <a:ext cx="5759450" cy="3086100"/>
          </a:xfrm>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9C911935-734F-274D-8EDA-A34829D54D17}" type="slidenum">
              <a:rPr lang="en-US" smtClean="0"/>
              <a:t>8</a:t>
            </a:fld>
            <a:endParaRPr lang="en-US"/>
          </a:p>
        </p:txBody>
      </p:sp>
    </p:spTree>
    <p:extLst>
      <p:ext uri="{BB962C8B-B14F-4D97-AF65-F5344CB8AC3E}">
        <p14:creationId xmlns:p14="http://schemas.microsoft.com/office/powerpoint/2010/main" val="3530123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49275" y="1143000"/>
            <a:ext cx="5759450" cy="3086100"/>
          </a:xfrm>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9C911935-734F-274D-8EDA-A34829D54D17}" type="slidenum">
              <a:rPr lang="en-US" smtClean="0"/>
              <a:t>9</a:t>
            </a:fld>
            <a:endParaRPr lang="en-US"/>
          </a:p>
        </p:txBody>
      </p:sp>
    </p:spTree>
    <p:extLst>
      <p:ext uri="{BB962C8B-B14F-4D97-AF65-F5344CB8AC3E}">
        <p14:creationId xmlns:p14="http://schemas.microsoft.com/office/powerpoint/2010/main" val="2002727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49275" y="1143000"/>
            <a:ext cx="5759450" cy="3086100"/>
          </a:xfrm>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9C911935-734F-274D-8EDA-A34829D54D17}" type="slidenum">
              <a:rPr lang="en-US" smtClean="0"/>
              <a:t>10</a:t>
            </a:fld>
            <a:endParaRPr lang="en-US"/>
          </a:p>
        </p:txBody>
      </p:sp>
    </p:spTree>
    <p:extLst>
      <p:ext uri="{BB962C8B-B14F-4D97-AF65-F5344CB8AC3E}">
        <p14:creationId xmlns:p14="http://schemas.microsoft.com/office/powerpoint/2010/main" val="1326552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a:defRPr/>
            </a:pPr>
            <a:fld id="{4B5E011A-69A2-1D4E-B3EE-C7DE7E7E5E44}" type="slidenum">
              <a:rPr lang="en-US" smtClean="0"/>
              <a:pPr>
                <a:defRPr/>
              </a:pPr>
              <a:t>11</a:t>
            </a:fld>
            <a:endParaRPr lang="en-US" dirty="0"/>
          </a:p>
        </p:txBody>
      </p:sp>
    </p:spTree>
    <p:extLst>
      <p:ext uri="{BB962C8B-B14F-4D97-AF65-F5344CB8AC3E}">
        <p14:creationId xmlns:p14="http://schemas.microsoft.com/office/powerpoint/2010/main" val="1671756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r="9746" b="7039"/>
          <a:stretch/>
        </p:blipFill>
        <p:spPr>
          <a:xfrm>
            <a:off x="6538086" y="2612876"/>
            <a:ext cx="6263515" cy="4245127"/>
          </a:xfrm>
          <a:prstGeom prst="rect">
            <a:avLst/>
          </a:prstGeom>
        </p:spPr>
      </p:pic>
      <p:sp>
        <p:nvSpPr>
          <p:cNvPr id="3" name="Text Placeholder 2"/>
          <p:cNvSpPr>
            <a:spLocks noGrp="1"/>
          </p:cNvSpPr>
          <p:nvPr>
            <p:ph type="body" sz="quarter" idx="10" hasCustomPrompt="1"/>
          </p:nvPr>
        </p:nvSpPr>
        <p:spPr>
          <a:xfrm>
            <a:off x="655639" y="3754969"/>
            <a:ext cx="11494770" cy="1265767"/>
          </a:xfrm>
        </p:spPr>
        <p:txBody>
          <a:bodyPr/>
          <a:lstStyle>
            <a:lvl1pPr marL="0" indent="0">
              <a:buNone/>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br>
              <a:rPr lang="en-US" dirty="0"/>
            </a:br>
            <a:r>
              <a:rPr lang="en-US" dirty="0"/>
              <a:t>Date</a:t>
            </a:r>
          </a:p>
        </p:txBody>
      </p:sp>
      <p:sp>
        <p:nvSpPr>
          <p:cNvPr id="5" name="Title 4"/>
          <p:cNvSpPr>
            <a:spLocks noGrp="1"/>
          </p:cNvSpPr>
          <p:nvPr>
            <p:ph type="title" hasCustomPrompt="1"/>
          </p:nvPr>
        </p:nvSpPr>
        <p:spPr bwMode="black">
          <a:xfrm>
            <a:off x="640081" y="2088335"/>
            <a:ext cx="11510329" cy="1340667"/>
          </a:xfrm>
        </p:spPr>
        <p:txBody>
          <a:bodyPr anchor="b"/>
          <a:lstStyle>
            <a:lvl1pPr>
              <a:lnSpc>
                <a:spcPct val="100000"/>
              </a:lnSpc>
              <a:defRPr sz="5565"/>
            </a:lvl1pPr>
          </a:lstStyle>
          <a:p>
            <a:r>
              <a:rPr lang="en-US" dirty="0"/>
              <a:t>Presentation 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5639" y="649033"/>
            <a:ext cx="3617777" cy="1015558"/>
          </a:xfrm>
          <a:prstGeom prst="rect">
            <a:avLst/>
          </a:prstGeom>
        </p:spPr>
      </p:pic>
    </p:spTree>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r="9746" b="7039"/>
          <a:stretch/>
        </p:blipFill>
        <p:spPr>
          <a:xfrm>
            <a:off x="6538086" y="2612876"/>
            <a:ext cx="6263515" cy="4245127"/>
          </a:xfrm>
          <a:prstGeom prst="rect">
            <a:avLst/>
          </a:prstGeom>
        </p:spPr>
      </p:pic>
      <p:sp>
        <p:nvSpPr>
          <p:cNvPr id="3" name="Text Placeholder 2"/>
          <p:cNvSpPr>
            <a:spLocks noGrp="1"/>
          </p:cNvSpPr>
          <p:nvPr>
            <p:ph type="body" sz="quarter" idx="10" hasCustomPrompt="1"/>
          </p:nvPr>
        </p:nvSpPr>
        <p:spPr>
          <a:xfrm>
            <a:off x="655639" y="3754969"/>
            <a:ext cx="11494770" cy="1265767"/>
          </a:xfrm>
        </p:spPr>
        <p:txBody>
          <a:bodyPr/>
          <a:lstStyle>
            <a:lvl1pPr marL="0" indent="0">
              <a:buNone/>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Subtitle</a:t>
            </a:r>
            <a:br>
              <a:rPr lang="en-US" dirty="0"/>
            </a:br>
            <a:r>
              <a:rPr lang="en-US" dirty="0"/>
              <a:t>Date</a:t>
            </a:r>
          </a:p>
        </p:txBody>
      </p:sp>
      <p:sp>
        <p:nvSpPr>
          <p:cNvPr id="5" name="Title 4"/>
          <p:cNvSpPr>
            <a:spLocks noGrp="1"/>
          </p:cNvSpPr>
          <p:nvPr>
            <p:ph type="title" hasCustomPrompt="1"/>
          </p:nvPr>
        </p:nvSpPr>
        <p:spPr bwMode="black">
          <a:xfrm>
            <a:off x="640081" y="2088335"/>
            <a:ext cx="11510329" cy="1340667"/>
          </a:xfrm>
        </p:spPr>
        <p:txBody>
          <a:bodyPr anchor="b"/>
          <a:lstStyle>
            <a:lvl1pPr>
              <a:lnSpc>
                <a:spcPct val="100000"/>
              </a:lnSpc>
              <a:defRPr sz="5565"/>
            </a:lvl1pPr>
          </a:lstStyle>
          <a:p>
            <a:r>
              <a:rPr lang="en-US" dirty="0"/>
              <a:t>Presentation 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5639" y="649033"/>
            <a:ext cx="3617777" cy="1015558"/>
          </a:xfrm>
          <a:prstGeom prst="rect">
            <a:avLst/>
          </a:prstGeom>
        </p:spPr>
      </p:pic>
    </p:spTree>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8" name="TextBox 7"/>
          <p:cNvSpPr txBox="1"/>
          <p:nvPr userDrawn="1"/>
        </p:nvSpPr>
        <p:spPr bwMode="white">
          <a:xfrm>
            <a:off x="640081" y="1"/>
            <a:ext cx="11510329" cy="914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eaLnBrk="1" hangingPunct="1">
              <a:defRPr sz="2400">
                <a:solidFill>
                  <a:schemeClr val="bg1"/>
                </a:solidFill>
                <a:latin typeface="DINPro" pitchFamily="34" charset="0"/>
                <a:cs typeface="DINPro" pitchFamily="34" charset="0"/>
              </a:defRPr>
            </a:lvl1pPr>
            <a:lvl2pPr eaLnBrk="1" hangingPunct="1">
              <a:defRPr sz="2400">
                <a:solidFill>
                  <a:schemeClr val="bg1"/>
                </a:solidFill>
                <a:latin typeface="Ubuntu" charset="0"/>
              </a:defRPr>
            </a:lvl2pPr>
            <a:lvl3pPr eaLnBrk="1" hangingPunct="1">
              <a:defRPr sz="2400">
                <a:solidFill>
                  <a:schemeClr val="bg1"/>
                </a:solidFill>
                <a:latin typeface="Ubuntu" charset="0"/>
              </a:defRPr>
            </a:lvl3pPr>
            <a:lvl4pPr eaLnBrk="1" hangingPunct="1">
              <a:defRPr sz="2400">
                <a:solidFill>
                  <a:schemeClr val="bg1"/>
                </a:solidFill>
                <a:latin typeface="Ubuntu" charset="0"/>
              </a:defRPr>
            </a:lvl4pPr>
            <a:lvl5pPr eaLnBrk="1" hangingPunct="1">
              <a:defRPr sz="2400">
                <a:solidFill>
                  <a:schemeClr val="bg1"/>
                </a:solidFill>
                <a:latin typeface="Ubuntu" charset="0"/>
              </a:defRPr>
            </a:lvl5pPr>
            <a:lvl6pPr marL="457200" fontAlgn="base">
              <a:spcBef>
                <a:spcPct val="0"/>
              </a:spcBef>
              <a:spcAft>
                <a:spcPct val="0"/>
              </a:spcAft>
              <a:defRPr sz="2000">
                <a:solidFill>
                  <a:schemeClr val="bg1"/>
                </a:solidFill>
                <a:latin typeface="Ubuntu" charset="0"/>
              </a:defRPr>
            </a:lvl6pPr>
            <a:lvl7pPr marL="914400" fontAlgn="base">
              <a:spcBef>
                <a:spcPct val="0"/>
              </a:spcBef>
              <a:spcAft>
                <a:spcPct val="0"/>
              </a:spcAft>
              <a:defRPr sz="2000">
                <a:solidFill>
                  <a:schemeClr val="bg1"/>
                </a:solidFill>
                <a:latin typeface="Ubuntu" charset="0"/>
              </a:defRPr>
            </a:lvl7pPr>
            <a:lvl8pPr marL="1371600" fontAlgn="base">
              <a:spcBef>
                <a:spcPct val="0"/>
              </a:spcBef>
              <a:spcAft>
                <a:spcPct val="0"/>
              </a:spcAft>
              <a:defRPr sz="2000">
                <a:solidFill>
                  <a:schemeClr val="bg1"/>
                </a:solidFill>
                <a:latin typeface="Ubuntu" charset="0"/>
              </a:defRPr>
            </a:lvl8pPr>
            <a:lvl9pPr marL="1828800" fontAlgn="base">
              <a:spcBef>
                <a:spcPct val="0"/>
              </a:spcBef>
              <a:spcAft>
                <a:spcPct val="0"/>
              </a:spcAft>
              <a:defRPr sz="2000">
                <a:solidFill>
                  <a:schemeClr val="bg1"/>
                </a:solidFill>
                <a:latin typeface="Ubuntu" charset="0"/>
              </a:defRPr>
            </a:lvl9pPr>
          </a:lstStyle>
          <a:p>
            <a:pPr defTabSz="639968" fontAlgn="base">
              <a:spcBef>
                <a:spcPct val="0"/>
              </a:spcBef>
              <a:spcAft>
                <a:spcPct val="0"/>
              </a:spcAft>
            </a:pPr>
            <a:r>
              <a:rPr lang="en-US" sz="2940" dirty="0">
                <a:solidFill>
                  <a:prstClr val="white"/>
                </a:solidFill>
                <a:latin typeface="Verdana" panose="020B0604030504040204" pitchFamily="34" charset="0"/>
                <a:ea typeface="ＭＳ Ｐゴシック" charset="0"/>
                <a:cs typeface="Verdana" panose="020B0604030504040204" pitchFamily="34" charset="0"/>
              </a:rPr>
              <a:t>Safe harbor statement</a:t>
            </a:r>
          </a:p>
        </p:txBody>
      </p:sp>
      <p:sp>
        <p:nvSpPr>
          <p:cNvPr id="5" name="Rectangle 4"/>
          <p:cNvSpPr/>
          <p:nvPr userDrawn="1"/>
        </p:nvSpPr>
        <p:spPr>
          <a:xfrm>
            <a:off x="640081" y="1210189"/>
            <a:ext cx="11521441" cy="4928145"/>
          </a:xfrm>
          <a:prstGeom prst="rect">
            <a:avLst/>
          </a:prstGeom>
        </p:spPr>
        <p:txBody>
          <a:bodyPr wrap="square" lIns="0" tIns="0" rIns="0" bIns="0">
            <a:noAutofit/>
          </a:bodyPr>
          <a:lstStyle/>
          <a:p>
            <a:pPr algn="just" defTabSz="639968" fontAlgn="base">
              <a:spcBef>
                <a:spcPct val="0"/>
              </a:spcBef>
              <a:spcAft>
                <a:spcPct val="0"/>
              </a:spcAft>
            </a:pPr>
            <a:r>
              <a:rPr lang="en-US" sz="1785" dirty="0">
                <a:solidFill>
                  <a:srgbClr val="1D1D1C"/>
                </a:solidFill>
                <a:ea typeface="Verdana" panose="020B0604030504040204" pitchFamily="34" charset="0"/>
                <a:cs typeface="Verdana" panose="020B0604030504040204" pitchFamily="34" charset="0"/>
              </a:rPr>
              <a:t>The information in this presentation is confidential and proprietary to MuleSoft and may not be disclosed without the </a:t>
            </a:r>
            <a:r>
              <a:rPr lang="en-US" sz="1785" dirty="0" err="1">
                <a:solidFill>
                  <a:srgbClr val="1D1D1C"/>
                </a:solidFill>
                <a:ea typeface="Verdana" panose="020B0604030504040204" pitchFamily="34" charset="0"/>
                <a:cs typeface="Verdana" panose="020B0604030504040204" pitchFamily="34" charset="0"/>
              </a:rPr>
              <a:t>perMarshall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Islandsssion</a:t>
            </a:r>
            <a:r>
              <a:rPr lang="en-US" sz="1785" dirty="0">
                <a:solidFill>
                  <a:srgbClr val="1D1D1C"/>
                </a:solidFill>
                <a:ea typeface="Verdana" panose="020B0604030504040204" pitchFamily="34" charset="0"/>
                <a:cs typeface="Verdana" panose="020B0604030504040204" pitchFamily="34" charset="0"/>
              </a:rPr>
              <a:t> of MuleSoft. This presentation is not subject to your license agreement or any other service or subscription agreement with MuleSoft. MuleSoft has no obligation to pursue any course of business outlined in this document or any related presentation, or to develop or release any functionality mentioned therein. This document, or any related presentation and </a:t>
            </a:r>
            <a:r>
              <a:rPr lang="en-US" sz="1785" dirty="0" err="1">
                <a:solidFill>
                  <a:srgbClr val="1D1D1C"/>
                </a:solidFill>
                <a:ea typeface="Verdana" panose="020B0604030504040204" pitchFamily="34" charset="0"/>
                <a:cs typeface="Verdana" panose="020B0604030504040204" pitchFamily="34" charset="0"/>
              </a:rPr>
              <a:t>MuleSoft's</a:t>
            </a:r>
            <a:r>
              <a:rPr lang="en-US" sz="1785" dirty="0">
                <a:solidFill>
                  <a:srgbClr val="1D1D1C"/>
                </a:solidFill>
                <a:ea typeface="Verdana" panose="020B0604030504040204" pitchFamily="34" charset="0"/>
                <a:cs typeface="Verdana" panose="020B0604030504040204" pitchFamily="34" charset="0"/>
              </a:rPr>
              <a:t> strategy and possible future developments, products and or platforms directions and functionality are all subject to change and may be changed by MuleSoft at any time for any reason without notice. The information on this document is not a </a:t>
            </a:r>
            <a:r>
              <a:rPr lang="en-US" sz="1785" dirty="0" err="1">
                <a:solidFill>
                  <a:srgbClr val="1D1D1C"/>
                </a:solidFill>
                <a:ea typeface="Verdana" panose="020B0604030504040204" pitchFamily="34" charset="0"/>
                <a:cs typeface="Verdana" panose="020B0604030504040204" pitchFamily="34" charset="0"/>
              </a:rPr>
              <a:t>comMarshall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Islandstment</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proMarshall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Islandsse</a:t>
            </a:r>
            <a:r>
              <a:rPr lang="en-US" sz="1785" dirty="0">
                <a:solidFill>
                  <a:srgbClr val="1D1D1C"/>
                </a:solidFill>
                <a:ea typeface="Verdana" panose="020B0604030504040204" pitchFamily="34" charset="0"/>
                <a:cs typeface="Verdana" panose="020B0604030504040204" pitchFamily="34" charset="0"/>
              </a:rPr>
              <a:t> or legal obligation to deliver any material, code or functionality. This document is provided without a warranty of any kind, either express or implied, including but not </a:t>
            </a:r>
            <a:r>
              <a:rPr lang="en-US" sz="1785" dirty="0" err="1">
                <a:solidFill>
                  <a:srgbClr val="1D1D1C"/>
                </a:solidFill>
                <a:ea typeface="Verdana" panose="020B0604030504040204" pitchFamily="34" charset="0"/>
                <a:cs typeface="Verdana" panose="020B0604030504040204" pitchFamily="34" charset="0"/>
              </a:rPr>
              <a:t>liMarshall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Islandsted</a:t>
            </a:r>
            <a:r>
              <a:rPr lang="en-US" sz="1785" dirty="0">
                <a:solidFill>
                  <a:srgbClr val="1D1D1C"/>
                </a:solidFill>
                <a:ea typeface="Verdana" panose="020B0604030504040204" pitchFamily="34" charset="0"/>
                <a:cs typeface="Verdana" panose="020B0604030504040204" pitchFamily="34" charset="0"/>
              </a:rPr>
              <a:t> to, the implied warranties of merchantability, fitness for a particular purpose, or non-infringement. This document is for informational purposes and may not be incorporated into a contract. MuleSoft assumes no responsibility for errors or </a:t>
            </a:r>
            <a:r>
              <a:rPr lang="en-US" sz="1785" dirty="0" err="1">
                <a:solidFill>
                  <a:srgbClr val="1D1D1C"/>
                </a:solidFill>
                <a:ea typeface="Verdana" panose="020B0604030504040204" pitchFamily="34" charset="0"/>
                <a:cs typeface="Verdana" panose="020B0604030504040204" pitchFamily="34" charset="0"/>
              </a:rPr>
              <a:t>oMarshall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Islandsssions</a:t>
            </a:r>
            <a:r>
              <a:rPr lang="en-US" sz="1785" dirty="0">
                <a:solidFill>
                  <a:srgbClr val="1D1D1C"/>
                </a:solidFill>
                <a:ea typeface="Verdana" panose="020B0604030504040204" pitchFamily="34" charset="0"/>
                <a:cs typeface="Verdana" panose="020B0604030504040204" pitchFamily="34" charset="0"/>
              </a:rPr>
              <a:t> in this document, except if such damages were caused by MuleSoft intentionally or grossly negligent.</a:t>
            </a:r>
          </a:p>
          <a:p>
            <a:pPr algn="just" defTabSz="639968" fontAlgn="base">
              <a:spcBef>
                <a:spcPct val="0"/>
              </a:spcBef>
              <a:spcAft>
                <a:spcPct val="0"/>
              </a:spcAft>
            </a:pPr>
            <a:endParaRPr lang="en-US" sz="1785" dirty="0">
              <a:solidFill>
                <a:srgbClr val="1D1D1C"/>
              </a:solidFill>
              <a:ea typeface="Verdana" panose="020B0604030504040204" pitchFamily="34" charset="0"/>
              <a:cs typeface="Verdana" panose="020B0604030504040204" pitchFamily="34" charset="0"/>
            </a:endParaRPr>
          </a:p>
          <a:p>
            <a:pPr algn="just" defTabSz="639968" fontAlgn="base">
              <a:spcBef>
                <a:spcPct val="0"/>
              </a:spcBef>
              <a:spcAft>
                <a:spcPct val="0"/>
              </a:spcAft>
              <a:defRPr/>
            </a:pPr>
            <a:r>
              <a:rPr lang="en-US" sz="1785" dirty="0">
                <a:solidFill>
                  <a:srgbClr val="1D1D1C"/>
                </a:solidFill>
                <a:ea typeface="Verdana" panose="020B0604030504040204" pitchFamily="34" charset="0"/>
                <a:cs typeface="Verdana" panose="020B0604030504040204" pitchFamily="34" charset="0"/>
              </a:rPr>
              <a:t>All forward-looking statements are subject to various risks and uncertainties that could cause actual results to differ materially from expectations. Readers are cautioned not to place undue reliance on these forward-looking statements, which speak only as of their dates, and they should not be relied upon in making purchasing decisions.</a:t>
            </a:r>
          </a:p>
        </p:txBody>
      </p:sp>
      <p:sp>
        <p:nvSpPr>
          <p:cNvPr id="3" name="Slide Number Placeholder 2"/>
          <p:cNvSpPr>
            <a:spLocks noGrp="1"/>
          </p:cNvSpPr>
          <p:nvPr>
            <p:ph type="sldNum" sz="quarter" idx="10"/>
          </p:nvPr>
        </p:nvSpPr>
        <p:spPr/>
        <p:txBody>
          <a:bodyPr/>
          <a:lstStyle/>
          <a:p>
            <a:fld id="{6EBA610F-6DE2-6644-8764-FCBE8B310C98}" type="slidenum">
              <a:rPr lang="en-US" smtClean="0">
                <a:solidFill>
                  <a:prstClr val="white">
                    <a:lumMod val="75000"/>
                  </a:prstClr>
                </a:solidFill>
              </a:rPr>
              <a:pPr/>
              <a:t>‹#›</a:t>
            </a:fld>
            <a:endParaRPr lang="en-US" dirty="0">
              <a:solidFill>
                <a:prstClr val="white">
                  <a:lumMod val="75000"/>
                </a:prstClr>
              </a:solidFill>
            </a:endParaRPr>
          </a:p>
        </p:txBody>
      </p:sp>
    </p:spTree>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dirty="0"/>
              <a:t>Contents</a:t>
            </a:r>
          </a:p>
        </p:txBody>
      </p:sp>
      <p:sp>
        <p:nvSpPr>
          <p:cNvPr id="3" name="Slide Number Placeholder 2"/>
          <p:cNvSpPr>
            <a:spLocks noGrp="1"/>
          </p:cNvSpPr>
          <p:nvPr>
            <p:ph type="sldNum" sz="quarter" idx="11"/>
          </p:nvPr>
        </p:nvSpPr>
        <p:spPr/>
        <p:txBody>
          <a:bodyPr/>
          <a:lstStyle>
            <a:lvl1pPr>
              <a:defRPr>
                <a:solidFill>
                  <a:schemeClr val="accent1"/>
                </a:solidFill>
              </a:defRPr>
            </a:lvl1pPr>
          </a:lstStyle>
          <a:p>
            <a:fld id="{6EBA610F-6DE2-6644-8764-FCBE8B310C98}" type="slidenum">
              <a:rPr lang="en-US" smtClean="0">
                <a:solidFill>
                  <a:srgbClr val="646469"/>
                </a:solidFill>
              </a:rPr>
              <a:pPr/>
              <a:t>‹#›</a:t>
            </a:fld>
            <a:endParaRPr lang="en-US" dirty="0">
              <a:solidFill>
                <a:srgbClr val="646469"/>
              </a:solidFill>
            </a:endParaRPr>
          </a:p>
        </p:txBody>
      </p:sp>
      <p:sp>
        <p:nvSpPr>
          <p:cNvPr id="5" name="Footer Placeholder 4"/>
          <p:cNvSpPr txBox="1">
            <a:spLocks/>
          </p:cNvSpPr>
          <p:nvPr userDrawn="1"/>
        </p:nvSpPr>
        <p:spPr>
          <a:xfrm>
            <a:off x="655639" y="6339102"/>
            <a:ext cx="3554666" cy="365125"/>
          </a:xfrm>
          <a:prstGeom prst="rect">
            <a:avLst/>
          </a:prstGeom>
        </p:spPr>
        <p:txBody>
          <a:bodyPr vert="horz" wrap="none" lIns="0" tIns="0" rIns="0" bIns="0" rtlCol="0" anchor="ctr"/>
          <a:lstStyle>
            <a:defPPr>
              <a:defRPr lang="en-US"/>
            </a:defPPr>
            <a:lvl1pPr algn="l" defTabSz="457200" rtl="0" fontAlgn="base">
              <a:spcBef>
                <a:spcPct val="0"/>
              </a:spcBef>
              <a:spcAft>
                <a:spcPct val="0"/>
              </a:spcAft>
              <a:defRPr sz="900" kern="1200" dirty="0" smtClean="0">
                <a:solidFill>
                  <a:schemeClr val="bg1">
                    <a:lumMod val="75000"/>
                  </a:schemeClr>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pPr>
              <a:defRPr/>
            </a:pPr>
            <a:r>
              <a:rPr lang="en-GB" sz="945">
                <a:solidFill>
                  <a:srgbClr val="646469"/>
                </a:solidFill>
                <a:latin typeface="Verdana"/>
              </a:rPr>
              <a:t>All contents © </a:t>
            </a:r>
            <a:r>
              <a:rPr lang="en-GB" sz="945" err="1">
                <a:solidFill>
                  <a:srgbClr val="646469"/>
                </a:solidFill>
                <a:latin typeface="Verdana"/>
              </a:rPr>
              <a:t>MuleSoft</a:t>
            </a:r>
            <a:r>
              <a:rPr lang="en-GB" sz="945">
                <a:solidFill>
                  <a:srgbClr val="646469"/>
                </a:solidFill>
                <a:latin typeface="Verdana"/>
              </a:rPr>
              <a:t> Inc.</a:t>
            </a:r>
            <a:endParaRPr lang="en-US" sz="945">
              <a:solidFill>
                <a:srgbClr val="646469"/>
              </a:solidFill>
              <a:latin typeface="Verdana"/>
            </a:endParaRPr>
          </a:p>
        </p:txBody>
      </p:sp>
      <p:sp>
        <p:nvSpPr>
          <p:cNvPr id="8" name="Text Placeholder 7"/>
          <p:cNvSpPr>
            <a:spLocks noGrp="1"/>
          </p:cNvSpPr>
          <p:nvPr>
            <p:ph type="body" sz="quarter" idx="12" hasCustomPrompt="1"/>
          </p:nvPr>
        </p:nvSpPr>
        <p:spPr>
          <a:xfrm>
            <a:off x="640247" y="1189038"/>
            <a:ext cx="11509436" cy="5022850"/>
          </a:xfrm>
        </p:spPr>
        <p:txBody>
          <a:bodyPr/>
          <a:lstStyle>
            <a:lvl1pPr marL="480060" indent="-480060">
              <a:lnSpc>
                <a:spcPct val="200000"/>
              </a:lnSpc>
              <a:buFont typeface="+mj-lt"/>
              <a:buAutoNum type="arabicPeriod"/>
              <a:defRPr baseline="0">
                <a:solidFill>
                  <a:schemeClr val="accent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Highlight current agenda item in white</a:t>
            </a:r>
          </a:p>
          <a:p>
            <a:pPr lvl="0"/>
            <a:r>
              <a:rPr lang="en-US" dirty="0"/>
              <a:t>Agenda item</a:t>
            </a:r>
          </a:p>
          <a:p>
            <a:pPr lvl="0"/>
            <a:r>
              <a:rPr lang="en-US" dirty="0"/>
              <a:t>Agenda item</a:t>
            </a:r>
          </a:p>
          <a:p>
            <a:pPr lvl="0"/>
            <a:r>
              <a:rPr lang="en-US" dirty="0"/>
              <a:t>Agenda item</a:t>
            </a:r>
          </a:p>
          <a:p>
            <a:pPr lvl="0"/>
            <a:r>
              <a:rPr lang="en-US" dirty="0"/>
              <a:t>Agenda item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11046" y="279635"/>
            <a:ext cx="1266114" cy="355415"/>
          </a:xfrm>
          <a:prstGeom prst="rect">
            <a:avLst/>
          </a:prstGeom>
        </p:spPr>
      </p:pic>
    </p:spTree>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Section divider blue">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alphaModFix amt="28000"/>
            <a:extLst>
              <a:ext uri="{28A0092B-C50C-407E-A947-70E740481C1C}">
                <a14:useLocalDpi xmlns:a14="http://schemas.microsoft.com/office/drawing/2010/main" val="0"/>
              </a:ext>
            </a:extLst>
          </a:blip>
          <a:srcRect r="9746" b="7039"/>
          <a:stretch/>
        </p:blipFill>
        <p:spPr>
          <a:xfrm>
            <a:off x="6538086" y="2612876"/>
            <a:ext cx="6263515" cy="4245127"/>
          </a:xfrm>
          <a:prstGeom prst="rect">
            <a:avLst/>
          </a:prstGeom>
        </p:spPr>
      </p:pic>
      <p:sp>
        <p:nvSpPr>
          <p:cNvPr id="10" name="Title 4"/>
          <p:cNvSpPr>
            <a:spLocks noGrp="1"/>
          </p:cNvSpPr>
          <p:nvPr>
            <p:ph type="title" hasCustomPrompt="1"/>
          </p:nvPr>
        </p:nvSpPr>
        <p:spPr bwMode="black">
          <a:xfrm>
            <a:off x="640081" y="2088335"/>
            <a:ext cx="11510329" cy="1340667"/>
          </a:xfrm>
        </p:spPr>
        <p:txBody>
          <a:bodyPr anchor="b"/>
          <a:lstStyle>
            <a:lvl1pPr>
              <a:defRPr sz="5565"/>
            </a:lvl1pPr>
          </a:lstStyle>
          <a:p>
            <a:r>
              <a:rPr lang="en-US" dirty="0"/>
              <a:t>Section divider title</a:t>
            </a:r>
          </a:p>
        </p:txBody>
      </p:sp>
    </p:spTree>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sz="2940"/>
            </a:lvl1pPr>
          </a:lstStyle>
          <a:p>
            <a:r>
              <a:rPr lang="en-US" dirty="0"/>
              <a:t>Click to edit slide title</a:t>
            </a:r>
          </a:p>
        </p:txBody>
      </p:sp>
      <p:sp>
        <p:nvSpPr>
          <p:cNvPr id="3" name="Slide Number Placeholder 2"/>
          <p:cNvSpPr>
            <a:spLocks noGrp="1"/>
          </p:cNvSpPr>
          <p:nvPr>
            <p:ph type="sldNum" sz="quarter" idx="11"/>
          </p:nvPr>
        </p:nvSpPr>
        <p:spPr/>
        <p:txBody>
          <a:bodyPr/>
          <a:lstStyle/>
          <a:p>
            <a:fld id="{6EBA610F-6DE2-6644-8764-FCBE8B310C98}" type="slidenum">
              <a:rPr lang="en-US" smtClean="0">
                <a:solidFill>
                  <a:prstClr val="white">
                    <a:lumMod val="75000"/>
                  </a:prstClr>
                </a:solidFill>
              </a:rPr>
              <a:pPr/>
              <a:t>‹#›</a:t>
            </a:fld>
            <a:endParaRPr lang="en-US" dirty="0">
              <a:solidFill>
                <a:prstClr val="white">
                  <a:lumMod val="75000"/>
                </a:prstClr>
              </a:solidFill>
            </a:endParaRPr>
          </a:p>
        </p:txBody>
      </p:sp>
      <p:sp>
        <p:nvSpPr>
          <p:cNvPr id="5" name="Text Placeholder 4"/>
          <p:cNvSpPr>
            <a:spLocks noGrp="1"/>
          </p:cNvSpPr>
          <p:nvPr>
            <p:ph type="body" sz="quarter" idx="12"/>
          </p:nvPr>
        </p:nvSpPr>
        <p:spPr>
          <a:xfrm>
            <a:off x="640247" y="1189038"/>
            <a:ext cx="11509436" cy="50228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slide title</a:t>
            </a:r>
          </a:p>
        </p:txBody>
      </p:sp>
      <p:sp>
        <p:nvSpPr>
          <p:cNvPr id="3" name="Slide Number Placeholder 2"/>
          <p:cNvSpPr>
            <a:spLocks noGrp="1"/>
          </p:cNvSpPr>
          <p:nvPr>
            <p:ph type="sldNum" sz="quarter" idx="11"/>
          </p:nvPr>
        </p:nvSpPr>
        <p:spPr/>
        <p:txBody>
          <a:bodyPr/>
          <a:lstStyle/>
          <a:p>
            <a:fld id="{6EBA610F-6DE2-6644-8764-FCBE8B310C98}" type="slidenum">
              <a:rPr lang="en-US" smtClean="0">
                <a:solidFill>
                  <a:prstClr val="white">
                    <a:lumMod val="75000"/>
                  </a:prstClr>
                </a:solidFill>
              </a:rPr>
              <a:pPr/>
              <a:t>‹#›</a:t>
            </a:fld>
            <a:endParaRPr lang="en-US" dirty="0">
              <a:solidFill>
                <a:prstClr val="white">
                  <a:lumMod val="75000"/>
                </a:prstClr>
              </a:solidFill>
            </a:endParaRPr>
          </a:p>
        </p:txBody>
      </p:sp>
    </p:spTree>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40080" y="1177234"/>
            <a:ext cx="5171073" cy="467011"/>
          </a:xfrm>
        </p:spPr>
        <p:txBody>
          <a:bodyPr anchor="b">
            <a:noAutofit/>
          </a:bodyPr>
          <a:lstStyle>
            <a:lvl1pPr marL="0" indent="0">
              <a:buNone/>
              <a:defRPr sz="2520" b="0" i="0" baseline="0">
                <a:solidFill>
                  <a:schemeClr val="bg2"/>
                </a:solidFill>
                <a:latin typeface="Verdana" panose="020B0604030504040204" pitchFamily="34" charset="0"/>
              </a:defRPr>
            </a:lvl1pPr>
            <a:lvl2pPr marL="639968" indent="0">
              <a:buNone/>
              <a:defRPr sz="2835" b="1"/>
            </a:lvl2pPr>
            <a:lvl3pPr marL="1279936" indent="0">
              <a:buNone/>
              <a:defRPr sz="2520" b="1"/>
            </a:lvl3pPr>
            <a:lvl4pPr marL="1919904" indent="0">
              <a:buNone/>
              <a:defRPr sz="2205" b="1"/>
            </a:lvl4pPr>
            <a:lvl5pPr marL="2559872" indent="0">
              <a:buNone/>
              <a:defRPr sz="2205" b="1"/>
            </a:lvl5pPr>
            <a:lvl6pPr marL="3199840" indent="0">
              <a:buNone/>
              <a:defRPr sz="2205" b="1"/>
            </a:lvl6pPr>
            <a:lvl7pPr marL="3839808" indent="0">
              <a:buNone/>
              <a:defRPr sz="2205" b="1"/>
            </a:lvl7pPr>
            <a:lvl8pPr marL="4479776" indent="0">
              <a:buNone/>
              <a:defRPr sz="2205" b="1"/>
            </a:lvl8pPr>
            <a:lvl9pPr marL="5119744" indent="0">
              <a:buNone/>
              <a:defRPr sz="2205" b="1"/>
            </a:lvl9pPr>
          </a:lstStyle>
          <a:p>
            <a:pPr lvl="0"/>
            <a:r>
              <a:rPr lang="en-US" dirty="0"/>
              <a:t>Heading text</a:t>
            </a:r>
          </a:p>
        </p:txBody>
      </p:sp>
      <p:sp>
        <p:nvSpPr>
          <p:cNvPr id="5" name="Text Placeholder 4"/>
          <p:cNvSpPr>
            <a:spLocks noGrp="1"/>
          </p:cNvSpPr>
          <p:nvPr>
            <p:ph type="body" sz="quarter" idx="3" hasCustomPrompt="1"/>
          </p:nvPr>
        </p:nvSpPr>
        <p:spPr>
          <a:xfrm>
            <a:off x="6978611" y="1177234"/>
            <a:ext cx="5171073" cy="467011"/>
          </a:xfrm>
        </p:spPr>
        <p:txBody>
          <a:bodyPr anchor="b">
            <a:noAutofit/>
          </a:bodyPr>
          <a:lstStyle>
            <a:lvl1pPr marL="0" indent="0">
              <a:buNone/>
              <a:defRPr sz="2520" b="0" i="0">
                <a:solidFill>
                  <a:schemeClr val="bg2"/>
                </a:solidFill>
                <a:latin typeface="Verdana" panose="020B0604030504040204" pitchFamily="34" charset="0"/>
              </a:defRPr>
            </a:lvl1pPr>
            <a:lvl2pPr marL="639968" indent="0">
              <a:buNone/>
              <a:defRPr sz="2835" b="1"/>
            </a:lvl2pPr>
            <a:lvl3pPr marL="1279936" indent="0">
              <a:buNone/>
              <a:defRPr sz="2520" b="1"/>
            </a:lvl3pPr>
            <a:lvl4pPr marL="1919904" indent="0">
              <a:buNone/>
              <a:defRPr sz="2205" b="1"/>
            </a:lvl4pPr>
            <a:lvl5pPr marL="2559872" indent="0">
              <a:buNone/>
              <a:defRPr sz="2205" b="1"/>
            </a:lvl5pPr>
            <a:lvl6pPr marL="3199840" indent="0">
              <a:buNone/>
              <a:defRPr sz="2205" b="1"/>
            </a:lvl6pPr>
            <a:lvl7pPr marL="3839808" indent="0">
              <a:buNone/>
              <a:defRPr sz="2205" b="1"/>
            </a:lvl7pPr>
            <a:lvl8pPr marL="4479776" indent="0">
              <a:buNone/>
              <a:defRPr sz="2205" b="1"/>
            </a:lvl8pPr>
            <a:lvl9pPr marL="5119744" indent="0">
              <a:buNone/>
              <a:defRPr sz="2205" b="1"/>
            </a:lvl9pPr>
          </a:lstStyle>
          <a:p>
            <a:pPr lvl="0"/>
            <a:r>
              <a:rPr lang="en-US" dirty="0"/>
              <a:t>Heading text</a:t>
            </a:r>
          </a:p>
        </p:txBody>
      </p:sp>
      <p:sp>
        <p:nvSpPr>
          <p:cNvPr id="2" name="Title 1"/>
          <p:cNvSpPr>
            <a:spLocks noGrp="1"/>
          </p:cNvSpPr>
          <p:nvPr>
            <p:ph type="title" hasCustomPrompt="1"/>
          </p:nvPr>
        </p:nvSpPr>
        <p:spPr/>
        <p:txBody>
          <a:bodyPr/>
          <a:lstStyle>
            <a:lvl1pPr>
              <a:defRPr/>
            </a:lvl1pPr>
          </a:lstStyle>
          <a:p>
            <a:r>
              <a:rPr lang="en-US" dirty="0"/>
              <a:t>Click to edit slide title</a:t>
            </a:r>
          </a:p>
        </p:txBody>
      </p:sp>
      <p:sp>
        <p:nvSpPr>
          <p:cNvPr id="7" name="Slide Number Placeholder 6"/>
          <p:cNvSpPr>
            <a:spLocks noGrp="1"/>
          </p:cNvSpPr>
          <p:nvPr>
            <p:ph type="sldNum" sz="quarter" idx="10"/>
          </p:nvPr>
        </p:nvSpPr>
        <p:spPr/>
        <p:txBody>
          <a:bodyPr/>
          <a:lstStyle/>
          <a:p>
            <a:fld id="{6EBA610F-6DE2-6644-8764-FCBE8B310C98}" type="slidenum">
              <a:rPr lang="en-US" smtClean="0">
                <a:solidFill>
                  <a:prstClr val="white">
                    <a:lumMod val="75000"/>
                  </a:prstClr>
                </a:solidFill>
              </a:rPr>
              <a:pPr/>
              <a:t>‹#›</a:t>
            </a:fld>
            <a:endParaRPr lang="en-US" dirty="0">
              <a:solidFill>
                <a:prstClr val="white">
                  <a:lumMod val="75000"/>
                </a:prstClr>
              </a:solidFill>
            </a:endParaRPr>
          </a:p>
        </p:txBody>
      </p:sp>
      <p:sp>
        <p:nvSpPr>
          <p:cNvPr id="9" name="Text Placeholder 8"/>
          <p:cNvSpPr>
            <a:spLocks noGrp="1"/>
          </p:cNvSpPr>
          <p:nvPr>
            <p:ph type="body" sz="quarter" idx="11"/>
          </p:nvPr>
        </p:nvSpPr>
        <p:spPr>
          <a:xfrm>
            <a:off x="640080" y="1766888"/>
            <a:ext cx="5171073" cy="4445000"/>
          </a:xfrm>
        </p:spPr>
        <p:txBody>
          <a:bodyPr/>
          <a:lstStyle>
            <a:lvl1pPr>
              <a:defRPr sz="2100"/>
            </a:lvl1pPr>
            <a:lvl2pPr>
              <a:defRPr sz="1890"/>
            </a:lvl2pPr>
            <a:lvl3pPr>
              <a:defRPr sz="1680"/>
            </a:lvl3pPr>
            <a:lvl4pPr>
              <a:defRPr sz="1470"/>
            </a:lvl4pPr>
            <a:lvl5pPr>
              <a:defRPr sz="147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p:cNvSpPr>
            <a:spLocks noGrp="1"/>
          </p:cNvSpPr>
          <p:nvPr>
            <p:ph type="body" sz="quarter" idx="12"/>
          </p:nvPr>
        </p:nvSpPr>
        <p:spPr>
          <a:xfrm>
            <a:off x="6978611" y="1766888"/>
            <a:ext cx="5171073" cy="4445000"/>
          </a:xfrm>
        </p:spPr>
        <p:txBody>
          <a:bodyPr/>
          <a:lstStyle>
            <a:lvl1pPr>
              <a:defRPr sz="2100"/>
            </a:lvl1pPr>
            <a:lvl2pPr>
              <a:defRPr sz="1890"/>
            </a:lvl2pPr>
            <a:lvl3pPr>
              <a:defRPr sz="1680"/>
            </a:lvl3pPr>
            <a:lvl4pPr>
              <a:defRPr sz="1470"/>
            </a:lvl4pPr>
            <a:lvl5pPr>
              <a:defRPr sz="147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Blank">
    <p:bg>
      <p:bgRef idx="1001">
        <a:schemeClr val="bg1"/>
      </p:bgRef>
    </p:bg>
    <p:spTree>
      <p:nvGrpSpPr>
        <p:cNvPr id="1" name=""/>
        <p:cNvGrpSpPr/>
        <p:nvPr/>
      </p:nvGrpSpPr>
      <p:grpSpPr>
        <a:xfrm>
          <a:off x="0" y="0"/>
          <a:ext cx="0" cy="0"/>
          <a:chOff x="0" y="0"/>
          <a:chExt cx="0" cy="0"/>
        </a:xfrm>
      </p:grpSpPr>
    </p:spTree>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hank You blue">
    <p:bg>
      <p:bgRef idx="1001">
        <a:schemeClr val="bg2"/>
      </p:bgRef>
    </p:bg>
    <p:spTree>
      <p:nvGrpSpPr>
        <p:cNvPr id="1" name=""/>
        <p:cNvGrpSpPr/>
        <p:nvPr/>
      </p:nvGrpSpPr>
      <p:grpSpPr>
        <a:xfrm>
          <a:off x="0" y="0"/>
          <a:ext cx="0" cy="0"/>
          <a:chOff x="0" y="0"/>
          <a:chExt cx="0" cy="0"/>
        </a:xfrm>
      </p:grpSpPr>
      <p:sp>
        <p:nvSpPr>
          <p:cNvPr id="13" name="Oval 12"/>
          <p:cNvSpPr/>
          <p:nvPr userDrawn="1"/>
        </p:nvSpPr>
        <p:spPr>
          <a:xfrm>
            <a:off x="5549723" y="2108229"/>
            <a:ext cx="1673812" cy="1593688"/>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39968" fontAlgn="base">
              <a:spcBef>
                <a:spcPct val="0"/>
              </a:spcBef>
              <a:spcAft>
                <a:spcPct val="0"/>
              </a:spcAft>
            </a:pPr>
            <a:endParaRPr lang="en-US" sz="1890" dirty="0">
              <a:solidFill>
                <a:prstClr val="white"/>
              </a:solidFill>
            </a:endParaRPr>
          </a:p>
        </p:txBody>
      </p:sp>
      <p:sp>
        <p:nvSpPr>
          <p:cNvPr id="5" name="Title 4"/>
          <p:cNvSpPr>
            <a:spLocks noGrp="1"/>
          </p:cNvSpPr>
          <p:nvPr>
            <p:ph type="title" hasCustomPrompt="1"/>
          </p:nvPr>
        </p:nvSpPr>
        <p:spPr bwMode="black">
          <a:xfrm>
            <a:off x="640081" y="4846353"/>
            <a:ext cx="11510329" cy="1340667"/>
          </a:xfrm>
        </p:spPr>
        <p:txBody>
          <a:bodyPr anchor="ctr"/>
          <a:lstStyle>
            <a:lvl1pPr algn="ctr">
              <a:defRPr sz="5565"/>
            </a:lvl1pPr>
          </a:lstStyle>
          <a:p>
            <a:r>
              <a:rPr lang="en-US" dirty="0"/>
              <a:t>Thank You</a:t>
            </a:r>
          </a:p>
        </p:txBody>
      </p:sp>
      <p:grpSp>
        <p:nvGrpSpPr>
          <p:cNvPr id="3" name="Group 4"/>
          <p:cNvGrpSpPr>
            <a:grpSpLocks noChangeAspect="1"/>
          </p:cNvGrpSpPr>
          <p:nvPr userDrawn="1"/>
        </p:nvGrpSpPr>
        <p:grpSpPr bwMode="auto">
          <a:xfrm>
            <a:off x="-1154253" y="2"/>
            <a:ext cx="14770692" cy="5178425"/>
            <a:chOff x="-706" y="0"/>
            <a:chExt cx="8859" cy="3262"/>
          </a:xfrm>
        </p:grpSpPr>
        <p:sp>
          <p:nvSpPr>
            <p:cNvPr id="4" name="AutoShape 3"/>
            <p:cNvSpPr>
              <a:spLocks noChangeAspect="1" noChangeArrowheads="1" noTextEdit="1"/>
            </p:cNvSpPr>
            <p:nvPr userDrawn="1"/>
          </p:nvSpPr>
          <p:spPr bwMode="auto">
            <a:xfrm>
              <a:off x="-706" y="0"/>
              <a:ext cx="8859" cy="3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grpSp>
          <p:nvGrpSpPr>
            <p:cNvPr id="6" name="Group 205"/>
            <p:cNvGrpSpPr>
              <a:grpSpLocks/>
            </p:cNvGrpSpPr>
            <p:nvPr userDrawn="1"/>
          </p:nvGrpSpPr>
          <p:grpSpPr bwMode="auto">
            <a:xfrm>
              <a:off x="-704" y="-2"/>
              <a:ext cx="8758" cy="3266"/>
              <a:chOff x="-704" y="-2"/>
              <a:chExt cx="8758" cy="3266"/>
            </a:xfrm>
          </p:grpSpPr>
          <p:sp>
            <p:nvSpPr>
              <p:cNvPr id="334" name="Freeform 5"/>
              <p:cNvSpPr>
                <a:spLocks noEditPoints="1"/>
              </p:cNvSpPr>
              <p:nvPr userDrawn="1"/>
            </p:nvSpPr>
            <p:spPr bwMode="auto">
              <a:xfrm>
                <a:off x="3835" y="1180"/>
                <a:ext cx="507" cy="317"/>
              </a:xfrm>
              <a:custGeom>
                <a:avLst/>
                <a:gdLst>
                  <a:gd name="T0" fmla="*/ 271 w 302"/>
                  <a:gd name="T1" fmla="*/ 189 h 189"/>
                  <a:gd name="T2" fmla="*/ 270 w 302"/>
                  <a:gd name="T3" fmla="*/ 187 h 189"/>
                  <a:gd name="T4" fmla="*/ 2 w 302"/>
                  <a:gd name="T5" fmla="*/ 36 h 189"/>
                  <a:gd name="T6" fmla="*/ 0 w 302"/>
                  <a:gd name="T7" fmla="*/ 36 h 189"/>
                  <a:gd name="T8" fmla="*/ 0 w 302"/>
                  <a:gd name="T9" fmla="*/ 0 h 189"/>
                  <a:gd name="T10" fmla="*/ 2 w 302"/>
                  <a:gd name="T11" fmla="*/ 0 h 189"/>
                  <a:gd name="T12" fmla="*/ 301 w 302"/>
                  <a:gd name="T13" fmla="*/ 168 h 189"/>
                  <a:gd name="T14" fmla="*/ 302 w 302"/>
                  <a:gd name="T15" fmla="*/ 169 h 189"/>
                  <a:gd name="T16" fmla="*/ 271 w 302"/>
                  <a:gd name="T17" fmla="*/ 189 h 189"/>
                  <a:gd name="T18" fmla="*/ 4 w 302"/>
                  <a:gd name="T19" fmla="*/ 33 h 189"/>
                  <a:gd name="T20" fmla="*/ 272 w 302"/>
                  <a:gd name="T21" fmla="*/ 184 h 189"/>
                  <a:gd name="T22" fmla="*/ 297 w 302"/>
                  <a:gd name="T23" fmla="*/ 168 h 189"/>
                  <a:gd name="T24" fmla="*/ 4 w 302"/>
                  <a:gd name="T25" fmla="*/ 3 h 189"/>
                  <a:gd name="T26" fmla="*/ 4 w 302"/>
                  <a:gd name="T27" fmla="*/ 3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189">
                    <a:moveTo>
                      <a:pt x="271" y="189"/>
                    </a:moveTo>
                    <a:cubicBezTo>
                      <a:pt x="270" y="187"/>
                      <a:pt x="270" y="187"/>
                      <a:pt x="270" y="187"/>
                    </a:cubicBezTo>
                    <a:cubicBezTo>
                      <a:pt x="212" y="94"/>
                      <a:pt x="112" y="37"/>
                      <a:pt x="2" y="36"/>
                    </a:cubicBezTo>
                    <a:cubicBezTo>
                      <a:pt x="0" y="36"/>
                      <a:pt x="0" y="36"/>
                      <a:pt x="0" y="36"/>
                    </a:cubicBezTo>
                    <a:cubicBezTo>
                      <a:pt x="0" y="0"/>
                      <a:pt x="0" y="0"/>
                      <a:pt x="0" y="0"/>
                    </a:cubicBezTo>
                    <a:cubicBezTo>
                      <a:pt x="2" y="0"/>
                      <a:pt x="2" y="0"/>
                      <a:pt x="2" y="0"/>
                    </a:cubicBezTo>
                    <a:cubicBezTo>
                      <a:pt x="125" y="1"/>
                      <a:pt x="237" y="63"/>
                      <a:pt x="301" y="168"/>
                    </a:cubicBezTo>
                    <a:cubicBezTo>
                      <a:pt x="302" y="169"/>
                      <a:pt x="302" y="169"/>
                      <a:pt x="302" y="169"/>
                    </a:cubicBezTo>
                    <a:lnTo>
                      <a:pt x="271" y="189"/>
                    </a:lnTo>
                    <a:close/>
                    <a:moveTo>
                      <a:pt x="4" y="33"/>
                    </a:moveTo>
                    <a:cubicBezTo>
                      <a:pt x="113" y="34"/>
                      <a:pt x="214" y="91"/>
                      <a:pt x="272" y="184"/>
                    </a:cubicBezTo>
                    <a:cubicBezTo>
                      <a:pt x="297" y="168"/>
                      <a:pt x="297" y="168"/>
                      <a:pt x="297" y="168"/>
                    </a:cubicBezTo>
                    <a:cubicBezTo>
                      <a:pt x="233" y="66"/>
                      <a:pt x="124" y="5"/>
                      <a:pt x="4" y="3"/>
                    </a:cubicBezTo>
                    <a:lnTo>
                      <a:pt x="4" y="3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5" name="Freeform 6"/>
              <p:cNvSpPr>
                <a:spLocks noEditPoints="1"/>
              </p:cNvSpPr>
              <p:nvPr userDrawn="1"/>
            </p:nvSpPr>
            <p:spPr bwMode="auto">
              <a:xfrm>
                <a:off x="3348" y="1289"/>
                <a:ext cx="971" cy="968"/>
              </a:xfrm>
              <a:custGeom>
                <a:avLst/>
                <a:gdLst>
                  <a:gd name="T0" fmla="*/ 279 w 578"/>
                  <a:gd name="T1" fmla="*/ 576 h 576"/>
                  <a:gd name="T2" fmla="*/ 327 w 578"/>
                  <a:gd name="T3" fmla="*/ 571 h 576"/>
                  <a:gd name="T4" fmla="*/ 256 w 578"/>
                  <a:gd name="T5" fmla="*/ 572 h 576"/>
                  <a:gd name="T6" fmla="*/ 336 w 578"/>
                  <a:gd name="T7" fmla="*/ 572 h 576"/>
                  <a:gd name="T8" fmla="*/ 358 w 578"/>
                  <a:gd name="T9" fmla="*/ 566 h 576"/>
                  <a:gd name="T10" fmla="*/ 195 w 578"/>
                  <a:gd name="T11" fmla="*/ 559 h 576"/>
                  <a:gd name="T12" fmla="*/ 396 w 578"/>
                  <a:gd name="T13" fmla="*/ 555 h 576"/>
                  <a:gd name="T14" fmla="*/ 187 w 578"/>
                  <a:gd name="T15" fmla="*/ 557 h 576"/>
                  <a:gd name="T16" fmla="*/ 164 w 578"/>
                  <a:gd name="T17" fmla="*/ 548 h 576"/>
                  <a:gd name="T18" fmla="*/ 438 w 578"/>
                  <a:gd name="T19" fmla="*/ 532 h 576"/>
                  <a:gd name="T20" fmla="*/ 145 w 578"/>
                  <a:gd name="T21" fmla="*/ 534 h 576"/>
                  <a:gd name="T22" fmla="*/ 446 w 578"/>
                  <a:gd name="T23" fmla="*/ 529 h 576"/>
                  <a:gd name="T24" fmla="*/ 465 w 578"/>
                  <a:gd name="T25" fmla="*/ 515 h 576"/>
                  <a:gd name="T26" fmla="*/ 94 w 578"/>
                  <a:gd name="T27" fmla="*/ 498 h 576"/>
                  <a:gd name="T28" fmla="*/ 495 w 578"/>
                  <a:gd name="T29" fmla="*/ 490 h 576"/>
                  <a:gd name="T30" fmla="*/ 88 w 578"/>
                  <a:gd name="T31" fmla="*/ 494 h 576"/>
                  <a:gd name="T32" fmla="*/ 70 w 578"/>
                  <a:gd name="T33" fmla="*/ 476 h 576"/>
                  <a:gd name="T34" fmla="*/ 524 w 578"/>
                  <a:gd name="T35" fmla="*/ 452 h 576"/>
                  <a:gd name="T36" fmla="*/ 57 w 578"/>
                  <a:gd name="T37" fmla="*/ 456 h 576"/>
                  <a:gd name="T38" fmla="*/ 530 w 578"/>
                  <a:gd name="T39" fmla="*/ 446 h 576"/>
                  <a:gd name="T40" fmla="*/ 542 w 578"/>
                  <a:gd name="T41" fmla="*/ 426 h 576"/>
                  <a:gd name="T42" fmla="*/ 25 w 578"/>
                  <a:gd name="T43" fmla="*/ 402 h 576"/>
                  <a:gd name="T44" fmla="*/ 559 w 578"/>
                  <a:gd name="T45" fmla="*/ 391 h 576"/>
                  <a:gd name="T46" fmla="*/ 22 w 578"/>
                  <a:gd name="T47" fmla="*/ 396 h 576"/>
                  <a:gd name="T48" fmla="*/ 13 w 578"/>
                  <a:gd name="T49" fmla="*/ 372 h 576"/>
                  <a:gd name="T50" fmla="*/ 570 w 578"/>
                  <a:gd name="T51" fmla="*/ 345 h 576"/>
                  <a:gd name="T52" fmla="*/ 9 w 578"/>
                  <a:gd name="T53" fmla="*/ 349 h 576"/>
                  <a:gd name="T54" fmla="*/ 573 w 578"/>
                  <a:gd name="T55" fmla="*/ 337 h 576"/>
                  <a:gd name="T56" fmla="*/ 576 w 578"/>
                  <a:gd name="T57" fmla="*/ 313 h 576"/>
                  <a:gd name="T58" fmla="*/ 1 w 578"/>
                  <a:gd name="T59" fmla="*/ 287 h 576"/>
                  <a:gd name="T60" fmla="*/ 576 w 578"/>
                  <a:gd name="T61" fmla="*/ 274 h 576"/>
                  <a:gd name="T62" fmla="*/ 2 w 578"/>
                  <a:gd name="T63" fmla="*/ 263 h 576"/>
                  <a:gd name="T64" fmla="*/ 576 w 578"/>
                  <a:gd name="T65" fmla="*/ 266 h 576"/>
                  <a:gd name="T66" fmla="*/ 573 w 578"/>
                  <a:gd name="T67" fmla="*/ 242 h 576"/>
                  <a:gd name="T68" fmla="*/ 6 w 578"/>
                  <a:gd name="T69" fmla="*/ 231 h 576"/>
                  <a:gd name="T70" fmla="*/ 566 w 578"/>
                  <a:gd name="T71" fmla="*/ 204 h 576"/>
                  <a:gd name="T72" fmla="*/ 14 w 578"/>
                  <a:gd name="T73" fmla="*/ 209 h 576"/>
                  <a:gd name="T74" fmla="*/ 20 w 578"/>
                  <a:gd name="T75" fmla="*/ 187 h 576"/>
                  <a:gd name="T76" fmla="*/ 546 w 578"/>
                  <a:gd name="T77" fmla="*/ 161 h 576"/>
                  <a:gd name="T78" fmla="*/ 37 w 578"/>
                  <a:gd name="T79" fmla="*/ 150 h 576"/>
                  <a:gd name="T80" fmla="*/ 543 w 578"/>
                  <a:gd name="T81" fmla="*/ 153 h 576"/>
                  <a:gd name="T82" fmla="*/ 530 w 578"/>
                  <a:gd name="T83" fmla="*/ 132 h 576"/>
                  <a:gd name="T84" fmla="*/ 53 w 578"/>
                  <a:gd name="T85" fmla="*/ 122 h 576"/>
                  <a:gd name="T86" fmla="*/ 508 w 578"/>
                  <a:gd name="T87" fmla="*/ 100 h 576"/>
                  <a:gd name="T88" fmla="*/ 69 w 578"/>
                  <a:gd name="T89" fmla="*/ 105 h 576"/>
                  <a:gd name="T90" fmla="*/ 84 w 578"/>
                  <a:gd name="T91" fmla="*/ 88 h 576"/>
                  <a:gd name="T92" fmla="*/ 473 w 578"/>
                  <a:gd name="T93" fmla="*/ 69 h 576"/>
                  <a:gd name="T94" fmla="*/ 113 w 578"/>
                  <a:gd name="T95" fmla="*/ 61 h 576"/>
                  <a:gd name="T96" fmla="*/ 467 w 578"/>
                  <a:gd name="T97" fmla="*/ 63 h 576"/>
                  <a:gd name="T98" fmla="*/ 447 w 578"/>
                  <a:gd name="T99" fmla="*/ 49 h 576"/>
                  <a:gd name="T100" fmla="*/ 139 w 578"/>
                  <a:gd name="T101" fmla="*/ 42 h 576"/>
                  <a:gd name="T102" fmla="*/ 414 w 578"/>
                  <a:gd name="T103" fmla="*/ 28 h 576"/>
                  <a:gd name="T104" fmla="*/ 161 w 578"/>
                  <a:gd name="T105" fmla="*/ 32 h 576"/>
                  <a:gd name="T106" fmla="*/ 183 w 578"/>
                  <a:gd name="T107" fmla="*/ 23 h 576"/>
                  <a:gd name="T108" fmla="*/ 369 w 578"/>
                  <a:gd name="T109" fmla="*/ 14 h 576"/>
                  <a:gd name="T110" fmla="*/ 220 w 578"/>
                  <a:gd name="T111" fmla="*/ 10 h 576"/>
                  <a:gd name="T112" fmla="*/ 361 w 578"/>
                  <a:gd name="T113" fmla="*/ 10 h 576"/>
                  <a:gd name="T114" fmla="*/ 337 w 578"/>
                  <a:gd name="T115" fmla="*/ 6 h 576"/>
                  <a:gd name="T116" fmla="*/ 251 w 578"/>
                  <a:gd name="T117" fmla="*/ 3 h 576"/>
                  <a:gd name="T118" fmla="*/ 299 w 578"/>
                  <a:gd name="T119" fmla="*/ 0 h 576"/>
                  <a:gd name="T120" fmla="*/ 290 w 578"/>
                  <a:gd name="T121" fmla="*/ 2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8" h="576">
                    <a:moveTo>
                      <a:pt x="289" y="576"/>
                    </a:moveTo>
                    <a:cubicBezTo>
                      <a:pt x="289" y="576"/>
                      <a:pt x="288" y="575"/>
                      <a:pt x="288" y="575"/>
                    </a:cubicBezTo>
                    <a:cubicBezTo>
                      <a:pt x="288" y="574"/>
                      <a:pt x="288" y="573"/>
                      <a:pt x="289" y="573"/>
                    </a:cubicBezTo>
                    <a:cubicBezTo>
                      <a:pt x="289" y="573"/>
                      <a:pt x="289" y="573"/>
                      <a:pt x="289" y="573"/>
                    </a:cubicBezTo>
                    <a:cubicBezTo>
                      <a:pt x="294" y="573"/>
                      <a:pt x="298" y="573"/>
                      <a:pt x="303" y="573"/>
                    </a:cubicBezTo>
                    <a:cubicBezTo>
                      <a:pt x="304" y="573"/>
                      <a:pt x="304" y="574"/>
                      <a:pt x="304" y="574"/>
                    </a:cubicBezTo>
                    <a:cubicBezTo>
                      <a:pt x="304" y="575"/>
                      <a:pt x="304" y="575"/>
                      <a:pt x="303" y="575"/>
                    </a:cubicBezTo>
                    <a:cubicBezTo>
                      <a:pt x="299" y="576"/>
                      <a:pt x="294" y="576"/>
                      <a:pt x="289" y="576"/>
                    </a:cubicBezTo>
                    <a:close/>
                    <a:moveTo>
                      <a:pt x="279" y="576"/>
                    </a:moveTo>
                    <a:cubicBezTo>
                      <a:pt x="279" y="576"/>
                      <a:pt x="279" y="576"/>
                      <a:pt x="279" y="576"/>
                    </a:cubicBezTo>
                    <a:cubicBezTo>
                      <a:pt x="275" y="575"/>
                      <a:pt x="270" y="575"/>
                      <a:pt x="265" y="575"/>
                    </a:cubicBezTo>
                    <a:cubicBezTo>
                      <a:pt x="264" y="575"/>
                      <a:pt x="264" y="574"/>
                      <a:pt x="264" y="574"/>
                    </a:cubicBezTo>
                    <a:cubicBezTo>
                      <a:pt x="264" y="573"/>
                      <a:pt x="265" y="572"/>
                      <a:pt x="265" y="572"/>
                    </a:cubicBezTo>
                    <a:cubicBezTo>
                      <a:pt x="270" y="573"/>
                      <a:pt x="275" y="573"/>
                      <a:pt x="280" y="573"/>
                    </a:cubicBezTo>
                    <a:cubicBezTo>
                      <a:pt x="280" y="573"/>
                      <a:pt x="281" y="574"/>
                      <a:pt x="281" y="574"/>
                    </a:cubicBezTo>
                    <a:cubicBezTo>
                      <a:pt x="281" y="575"/>
                      <a:pt x="280" y="576"/>
                      <a:pt x="279" y="576"/>
                    </a:cubicBezTo>
                    <a:close/>
                    <a:moveTo>
                      <a:pt x="313" y="575"/>
                    </a:moveTo>
                    <a:cubicBezTo>
                      <a:pt x="312" y="575"/>
                      <a:pt x="312" y="574"/>
                      <a:pt x="311" y="574"/>
                    </a:cubicBezTo>
                    <a:cubicBezTo>
                      <a:pt x="311" y="573"/>
                      <a:pt x="312" y="573"/>
                      <a:pt x="313" y="572"/>
                    </a:cubicBezTo>
                    <a:cubicBezTo>
                      <a:pt x="317" y="572"/>
                      <a:pt x="322" y="572"/>
                      <a:pt x="327" y="571"/>
                    </a:cubicBezTo>
                    <a:cubicBezTo>
                      <a:pt x="327" y="571"/>
                      <a:pt x="328" y="571"/>
                      <a:pt x="328" y="572"/>
                    </a:cubicBezTo>
                    <a:cubicBezTo>
                      <a:pt x="328" y="573"/>
                      <a:pt x="328" y="573"/>
                      <a:pt x="327" y="573"/>
                    </a:cubicBezTo>
                    <a:cubicBezTo>
                      <a:pt x="322" y="574"/>
                      <a:pt x="318" y="574"/>
                      <a:pt x="313" y="575"/>
                    </a:cubicBezTo>
                    <a:cubicBezTo>
                      <a:pt x="313" y="575"/>
                      <a:pt x="313" y="575"/>
                      <a:pt x="313" y="575"/>
                    </a:cubicBezTo>
                    <a:close/>
                    <a:moveTo>
                      <a:pt x="256" y="574"/>
                    </a:moveTo>
                    <a:cubicBezTo>
                      <a:pt x="256" y="574"/>
                      <a:pt x="256" y="574"/>
                      <a:pt x="256" y="574"/>
                    </a:cubicBezTo>
                    <a:cubicBezTo>
                      <a:pt x="251" y="573"/>
                      <a:pt x="246" y="573"/>
                      <a:pt x="241" y="572"/>
                    </a:cubicBezTo>
                    <a:cubicBezTo>
                      <a:pt x="241" y="572"/>
                      <a:pt x="240" y="571"/>
                      <a:pt x="241" y="571"/>
                    </a:cubicBezTo>
                    <a:cubicBezTo>
                      <a:pt x="241" y="570"/>
                      <a:pt x="241" y="569"/>
                      <a:pt x="242" y="570"/>
                    </a:cubicBezTo>
                    <a:cubicBezTo>
                      <a:pt x="247" y="570"/>
                      <a:pt x="251" y="571"/>
                      <a:pt x="256" y="572"/>
                    </a:cubicBezTo>
                    <a:cubicBezTo>
                      <a:pt x="257" y="572"/>
                      <a:pt x="257" y="572"/>
                      <a:pt x="257" y="573"/>
                    </a:cubicBezTo>
                    <a:cubicBezTo>
                      <a:pt x="257" y="573"/>
                      <a:pt x="256" y="574"/>
                      <a:pt x="256" y="574"/>
                    </a:cubicBezTo>
                    <a:close/>
                    <a:moveTo>
                      <a:pt x="336" y="572"/>
                    </a:moveTo>
                    <a:cubicBezTo>
                      <a:pt x="336" y="572"/>
                      <a:pt x="335" y="572"/>
                      <a:pt x="335" y="571"/>
                    </a:cubicBezTo>
                    <a:cubicBezTo>
                      <a:pt x="335" y="570"/>
                      <a:pt x="335" y="570"/>
                      <a:pt x="336" y="570"/>
                    </a:cubicBezTo>
                    <a:cubicBezTo>
                      <a:pt x="341" y="569"/>
                      <a:pt x="345" y="568"/>
                      <a:pt x="350" y="567"/>
                    </a:cubicBezTo>
                    <a:cubicBezTo>
                      <a:pt x="351" y="567"/>
                      <a:pt x="351" y="567"/>
                      <a:pt x="351" y="568"/>
                    </a:cubicBezTo>
                    <a:cubicBezTo>
                      <a:pt x="352" y="569"/>
                      <a:pt x="351" y="569"/>
                      <a:pt x="350" y="569"/>
                    </a:cubicBezTo>
                    <a:cubicBezTo>
                      <a:pt x="346" y="570"/>
                      <a:pt x="341" y="571"/>
                      <a:pt x="336" y="572"/>
                    </a:cubicBezTo>
                    <a:cubicBezTo>
                      <a:pt x="336" y="572"/>
                      <a:pt x="336" y="572"/>
                      <a:pt x="336" y="572"/>
                    </a:cubicBezTo>
                    <a:close/>
                    <a:moveTo>
                      <a:pt x="232" y="570"/>
                    </a:moveTo>
                    <a:cubicBezTo>
                      <a:pt x="232" y="570"/>
                      <a:pt x="232" y="570"/>
                      <a:pt x="232" y="570"/>
                    </a:cubicBezTo>
                    <a:cubicBezTo>
                      <a:pt x="227" y="569"/>
                      <a:pt x="223" y="568"/>
                      <a:pt x="218" y="567"/>
                    </a:cubicBezTo>
                    <a:cubicBezTo>
                      <a:pt x="218" y="567"/>
                      <a:pt x="217" y="566"/>
                      <a:pt x="217" y="566"/>
                    </a:cubicBezTo>
                    <a:cubicBezTo>
                      <a:pt x="217" y="565"/>
                      <a:pt x="218" y="565"/>
                      <a:pt x="219" y="565"/>
                    </a:cubicBezTo>
                    <a:cubicBezTo>
                      <a:pt x="223" y="566"/>
                      <a:pt x="228" y="567"/>
                      <a:pt x="233" y="568"/>
                    </a:cubicBezTo>
                    <a:cubicBezTo>
                      <a:pt x="233" y="568"/>
                      <a:pt x="234" y="569"/>
                      <a:pt x="234" y="569"/>
                    </a:cubicBezTo>
                    <a:cubicBezTo>
                      <a:pt x="233" y="570"/>
                      <a:pt x="233" y="570"/>
                      <a:pt x="232" y="570"/>
                    </a:cubicBezTo>
                    <a:close/>
                    <a:moveTo>
                      <a:pt x="359" y="567"/>
                    </a:moveTo>
                    <a:cubicBezTo>
                      <a:pt x="359" y="567"/>
                      <a:pt x="358" y="567"/>
                      <a:pt x="358" y="566"/>
                    </a:cubicBezTo>
                    <a:cubicBezTo>
                      <a:pt x="358" y="566"/>
                      <a:pt x="359" y="565"/>
                      <a:pt x="359" y="565"/>
                    </a:cubicBezTo>
                    <a:cubicBezTo>
                      <a:pt x="364" y="564"/>
                      <a:pt x="368" y="562"/>
                      <a:pt x="373" y="561"/>
                    </a:cubicBezTo>
                    <a:cubicBezTo>
                      <a:pt x="374" y="561"/>
                      <a:pt x="374" y="561"/>
                      <a:pt x="374" y="562"/>
                    </a:cubicBezTo>
                    <a:cubicBezTo>
                      <a:pt x="375" y="562"/>
                      <a:pt x="374" y="563"/>
                      <a:pt x="374" y="563"/>
                    </a:cubicBezTo>
                    <a:cubicBezTo>
                      <a:pt x="369" y="565"/>
                      <a:pt x="364" y="566"/>
                      <a:pt x="360" y="567"/>
                    </a:cubicBezTo>
                    <a:cubicBezTo>
                      <a:pt x="360" y="567"/>
                      <a:pt x="360" y="567"/>
                      <a:pt x="359" y="567"/>
                    </a:cubicBezTo>
                    <a:close/>
                    <a:moveTo>
                      <a:pt x="209" y="565"/>
                    </a:moveTo>
                    <a:cubicBezTo>
                      <a:pt x="209" y="565"/>
                      <a:pt x="209" y="565"/>
                      <a:pt x="209" y="565"/>
                    </a:cubicBezTo>
                    <a:cubicBezTo>
                      <a:pt x="204" y="563"/>
                      <a:pt x="200" y="562"/>
                      <a:pt x="195" y="560"/>
                    </a:cubicBezTo>
                    <a:cubicBezTo>
                      <a:pt x="195" y="560"/>
                      <a:pt x="194" y="559"/>
                      <a:pt x="195" y="559"/>
                    </a:cubicBezTo>
                    <a:cubicBezTo>
                      <a:pt x="195" y="558"/>
                      <a:pt x="195" y="558"/>
                      <a:pt x="196" y="558"/>
                    </a:cubicBezTo>
                    <a:cubicBezTo>
                      <a:pt x="201" y="560"/>
                      <a:pt x="205" y="561"/>
                      <a:pt x="210" y="562"/>
                    </a:cubicBezTo>
                    <a:cubicBezTo>
                      <a:pt x="210" y="562"/>
                      <a:pt x="211" y="563"/>
                      <a:pt x="210" y="564"/>
                    </a:cubicBezTo>
                    <a:cubicBezTo>
                      <a:pt x="210" y="564"/>
                      <a:pt x="210" y="565"/>
                      <a:pt x="209" y="565"/>
                    </a:cubicBezTo>
                    <a:close/>
                    <a:moveTo>
                      <a:pt x="382" y="560"/>
                    </a:moveTo>
                    <a:cubicBezTo>
                      <a:pt x="382" y="560"/>
                      <a:pt x="381" y="560"/>
                      <a:pt x="381" y="560"/>
                    </a:cubicBezTo>
                    <a:cubicBezTo>
                      <a:pt x="381" y="559"/>
                      <a:pt x="381" y="558"/>
                      <a:pt x="382" y="558"/>
                    </a:cubicBezTo>
                    <a:cubicBezTo>
                      <a:pt x="386" y="557"/>
                      <a:pt x="391" y="555"/>
                      <a:pt x="395" y="553"/>
                    </a:cubicBezTo>
                    <a:cubicBezTo>
                      <a:pt x="396" y="553"/>
                      <a:pt x="397" y="553"/>
                      <a:pt x="397" y="554"/>
                    </a:cubicBezTo>
                    <a:cubicBezTo>
                      <a:pt x="397" y="554"/>
                      <a:pt x="397" y="555"/>
                      <a:pt x="396" y="555"/>
                    </a:cubicBezTo>
                    <a:cubicBezTo>
                      <a:pt x="392" y="557"/>
                      <a:pt x="387" y="559"/>
                      <a:pt x="383" y="560"/>
                    </a:cubicBezTo>
                    <a:cubicBezTo>
                      <a:pt x="383" y="560"/>
                      <a:pt x="382" y="560"/>
                      <a:pt x="382" y="560"/>
                    </a:cubicBezTo>
                    <a:close/>
                    <a:moveTo>
                      <a:pt x="187" y="557"/>
                    </a:moveTo>
                    <a:cubicBezTo>
                      <a:pt x="187" y="557"/>
                      <a:pt x="186" y="557"/>
                      <a:pt x="186" y="557"/>
                    </a:cubicBezTo>
                    <a:cubicBezTo>
                      <a:pt x="182" y="555"/>
                      <a:pt x="177" y="553"/>
                      <a:pt x="173" y="552"/>
                    </a:cubicBezTo>
                    <a:cubicBezTo>
                      <a:pt x="173" y="551"/>
                      <a:pt x="172" y="551"/>
                      <a:pt x="173" y="550"/>
                    </a:cubicBezTo>
                    <a:cubicBezTo>
                      <a:pt x="173" y="549"/>
                      <a:pt x="173" y="549"/>
                      <a:pt x="174" y="549"/>
                    </a:cubicBezTo>
                    <a:cubicBezTo>
                      <a:pt x="178" y="551"/>
                      <a:pt x="183" y="553"/>
                      <a:pt x="187" y="555"/>
                    </a:cubicBezTo>
                    <a:cubicBezTo>
                      <a:pt x="188" y="555"/>
                      <a:pt x="188" y="556"/>
                      <a:pt x="188" y="556"/>
                    </a:cubicBezTo>
                    <a:cubicBezTo>
                      <a:pt x="188" y="557"/>
                      <a:pt x="187" y="557"/>
                      <a:pt x="187" y="557"/>
                    </a:cubicBezTo>
                    <a:close/>
                    <a:moveTo>
                      <a:pt x="404" y="552"/>
                    </a:moveTo>
                    <a:cubicBezTo>
                      <a:pt x="404" y="552"/>
                      <a:pt x="404" y="552"/>
                      <a:pt x="403" y="551"/>
                    </a:cubicBezTo>
                    <a:cubicBezTo>
                      <a:pt x="403" y="551"/>
                      <a:pt x="403" y="550"/>
                      <a:pt x="404" y="550"/>
                    </a:cubicBezTo>
                    <a:cubicBezTo>
                      <a:pt x="408" y="548"/>
                      <a:pt x="413" y="546"/>
                      <a:pt x="417" y="544"/>
                    </a:cubicBezTo>
                    <a:cubicBezTo>
                      <a:pt x="417" y="543"/>
                      <a:pt x="418" y="543"/>
                      <a:pt x="418" y="544"/>
                    </a:cubicBezTo>
                    <a:cubicBezTo>
                      <a:pt x="419" y="545"/>
                      <a:pt x="419" y="545"/>
                      <a:pt x="418" y="546"/>
                    </a:cubicBezTo>
                    <a:cubicBezTo>
                      <a:pt x="414" y="548"/>
                      <a:pt x="409" y="550"/>
                      <a:pt x="405" y="552"/>
                    </a:cubicBezTo>
                    <a:cubicBezTo>
                      <a:pt x="405" y="552"/>
                      <a:pt x="405" y="552"/>
                      <a:pt x="404" y="552"/>
                    </a:cubicBezTo>
                    <a:close/>
                    <a:moveTo>
                      <a:pt x="165" y="548"/>
                    </a:moveTo>
                    <a:cubicBezTo>
                      <a:pt x="165" y="548"/>
                      <a:pt x="165" y="548"/>
                      <a:pt x="164" y="548"/>
                    </a:cubicBezTo>
                    <a:cubicBezTo>
                      <a:pt x="160" y="546"/>
                      <a:pt x="156" y="543"/>
                      <a:pt x="152" y="541"/>
                    </a:cubicBezTo>
                    <a:cubicBezTo>
                      <a:pt x="151" y="541"/>
                      <a:pt x="151" y="540"/>
                      <a:pt x="151" y="540"/>
                    </a:cubicBezTo>
                    <a:cubicBezTo>
                      <a:pt x="152" y="539"/>
                      <a:pt x="152" y="539"/>
                      <a:pt x="153" y="539"/>
                    </a:cubicBezTo>
                    <a:cubicBezTo>
                      <a:pt x="157" y="541"/>
                      <a:pt x="161" y="543"/>
                      <a:pt x="166" y="545"/>
                    </a:cubicBezTo>
                    <a:cubicBezTo>
                      <a:pt x="166" y="546"/>
                      <a:pt x="166" y="546"/>
                      <a:pt x="166" y="547"/>
                    </a:cubicBezTo>
                    <a:cubicBezTo>
                      <a:pt x="166" y="547"/>
                      <a:pt x="165" y="548"/>
                      <a:pt x="165" y="548"/>
                    </a:cubicBezTo>
                    <a:close/>
                    <a:moveTo>
                      <a:pt x="426" y="541"/>
                    </a:moveTo>
                    <a:cubicBezTo>
                      <a:pt x="425" y="541"/>
                      <a:pt x="425" y="541"/>
                      <a:pt x="425" y="541"/>
                    </a:cubicBezTo>
                    <a:cubicBezTo>
                      <a:pt x="425" y="540"/>
                      <a:pt x="425" y="540"/>
                      <a:pt x="425" y="539"/>
                    </a:cubicBezTo>
                    <a:cubicBezTo>
                      <a:pt x="429" y="537"/>
                      <a:pt x="434" y="535"/>
                      <a:pt x="438" y="532"/>
                    </a:cubicBezTo>
                    <a:cubicBezTo>
                      <a:pt x="438" y="532"/>
                      <a:pt x="439" y="532"/>
                      <a:pt x="439" y="533"/>
                    </a:cubicBezTo>
                    <a:cubicBezTo>
                      <a:pt x="440" y="533"/>
                      <a:pt x="439" y="534"/>
                      <a:pt x="439" y="534"/>
                    </a:cubicBezTo>
                    <a:cubicBezTo>
                      <a:pt x="435" y="537"/>
                      <a:pt x="431" y="539"/>
                      <a:pt x="426" y="541"/>
                    </a:cubicBezTo>
                    <a:cubicBezTo>
                      <a:pt x="426" y="541"/>
                      <a:pt x="426" y="541"/>
                      <a:pt x="426" y="541"/>
                    </a:cubicBezTo>
                    <a:close/>
                    <a:moveTo>
                      <a:pt x="144" y="537"/>
                    </a:moveTo>
                    <a:cubicBezTo>
                      <a:pt x="144" y="537"/>
                      <a:pt x="144" y="537"/>
                      <a:pt x="143" y="536"/>
                    </a:cubicBezTo>
                    <a:cubicBezTo>
                      <a:pt x="139" y="534"/>
                      <a:pt x="135" y="532"/>
                      <a:pt x="131" y="529"/>
                    </a:cubicBezTo>
                    <a:cubicBezTo>
                      <a:pt x="131" y="529"/>
                      <a:pt x="131" y="528"/>
                      <a:pt x="131" y="527"/>
                    </a:cubicBezTo>
                    <a:cubicBezTo>
                      <a:pt x="131" y="527"/>
                      <a:pt x="132" y="527"/>
                      <a:pt x="133" y="527"/>
                    </a:cubicBezTo>
                    <a:cubicBezTo>
                      <a:pt x="137" y="530"/>
                      <a:pt x="141" y="532"/>
                      <a:pt x="145" y="534"/>
                    </a:cubicBezTo>
                    <a:cubicBezTo>
                      <a:pt x="145" y="535"/>
                      <a:pt x="145" y="535"/>
                      <a:pt x="145" y="536"/>
                    </a:cubicBezTo>
                    <a:cubicBezTo>
                      <a:pt x="145" y="536"/>
                      <a:pt x="144" y="537"/>
                      <a:pt x="144" y="537"/>
                    </a:cubicBezTo>
                    <a:close/>
                    <a:moveTo>
                      <a:pt x="446" y="529"/>
                    </a:moveTo>
                    <a:cubicBezTo>
                      <a:pt x="446" y="529"/>
                      <a:pt x="446" y="529"/>
                      <a:pt x="445" y="529"/>
                    </a:cubicBezTo>
                    <a:cubicBezTo>
                      <a:pt x="445" y="528"/>
                      <a:pt x="445" y="527"/>
                      <a:pt x="446" y="527"/>
                    </a:cubicBezTo>
                    <a:cubicBezTo>
                      <a:pt x="450" y="525"/>
                      <a:pt x="454" y="522"/>
                      <a:pt x="457" y="519"/>
                    </a:cubicBezTo>
                    <a:cubicBezTo>
                      <a:pt x="458" y="519"/>
                      <a:pt x="459" y="519"/>
                      <a:pt x="459" y="519"/>
                    </a:cubicBezTo>
                    <a:cubicBezTo>
                      <a:pt x="459" y="520"/>
                      <a:pt x="459" y="521"/>
                      <a:pt x="459" y="521"/>
                    </a:cubicBezTo>
                    <a:cubicBezTo>
                      <a:pt x="455" y="524"/>
                      <a:pt x="451" y="527"/>
                      <a:pt x="447" y="529"/>
                    </a:cubicBezTo>
                    <a:cubicBezTo>
                      <a:pt x="447" y="529"/>
                      <a:pt x="447" y="529"/>
                      <a:pt x="446" y="529"/>
                    </a:cubicBezTo>
                    <a:close/>
                    <a:moveTo>
                      <a:pt x="124" y="524"/>
                    </a:moveTo>
                    <a:cubicBezTo>
                      <a:pt x="124" y="524"/>
                      <a:pt x="124" y="524"/>
                      <a:pt x="123" y="524"/>
                    </a:cubicBezTo>
                    <a:cubicBezTo>
                      <a:pt x="119" y="521"/>
                      <a:pt x="116" y="518"/>
                      <a:pt x="112" y="515"/>
                    </a:cubicBezTo>
                    <a:cubicBezTo>
                      <a:pt x="111" y="515"/>
                      <a:pt x="111" y="514"/>
                      <a:pt x="112" y="514"/>
                    </a:cubicBezTo>
                    <a:cubicBezTo>
                      <a:pt x="112" y="513"/>
                      <a:pt x="113" y="513"/>
                      <a:pt x="113" y="513"/>
                    </a:cubicBezTo>
                    <a:cubicBezTo>
                      <a:pt x="117" y="516"/>
                      <a:pt x="121" y="519"/>
                      <a:pt x="125" y="522"/>
                    </a:cubicBezTo>
                    <a:cubicBezTo>
                      <a:pt x="125" y="522"/>
                      <a:pt x="125" y="523"/>
                      <a:pt x="125" y="523"/>
                    </a:cubicBezTo>
                    <a:cubicBezTo>
                      <a:pt x="125" y="524"/>
                      <a:pt x="124" y="524"/>
                      <a:pt x="124" y="524"/>
                    </a:cubicBezTo>
                    <a:close/>
                    <a:moveTo>
                      <a:pt x="466" y="516"/>
                    </a:moveTo>
                    <a:cubicBezTo>
                      <a:pt x="465" y="516"/>
                      <a:pt x="465" y="515"/>
                      <a:pt x="465" y="515"/>
                    </a:cubicBezTo>
                    <a:cubicBezTo>
                      <a:pt x="464" y="515"/>
                      <a:pt x="464" y="514"/>
                      <a:pt x="465" y="513"/>
                    </a:cubicBezTo>
                    <a:cubicBezTo>
                      <a:pt x="469" y="511"/>
                      <a:pt x="472" y="508"/>
                      <a:pt x="476" y="504"/>
                    </a:cubicBezTo>
                    <a:cubicBezTo>
                      <a:pt x="476" y="504"/>
                      <a:pt x="477" y="504"/>
                      <a:pt x="478" y="505"/>
                    </a:cubicBezTo>
                    <a:cubicBezTo>
                      <a:pt x="478" y="505"/>
                      <a:pt x="478" y="506"/>
                      <a:pt x="478" y="506"/>
                    </a:cubicBezTo>
                    <a:cubicBezTo>
                      <a:pt x="474" y="509"/>
                      <a:pt x="470" y="512"/>
                      <a:pt x="466" y="515"/>
                    </a:cubicBezTo>
                    <a:cubicBezTo>
                      <a:pt x="466" y="515"/>
                      <a:pt x="466" y="516"/>
                      <a:pt x="466" y="516"/>
                    </a:cubicBezTo>
                    <a:close/>
                    <a:moveTo>
                      <a:pt x="105" y="510"/>
                    </a:moveTo>
                    <a:cubicBezTo>
                      <a:pt x="105" y="510"/>
                      <a:pt x="105" y="509"/>
                      <a:pt x="104" y="509"/>
                    </a:cubicBezTo>
                    <a:cubicBezTo>
                      <a:pt x="101" y="506"/>
                      <a:pt x="97" y="503"/>
                      <a:pt x="94" y="500"/>
                    </a:cubicBezTo>
                    <a:cubicBezTo>
                      <a:pt x="93" y="499"/>
                      <a:pt x="93" y="499"/>
                      <a:pt x="94" y="498"/>
                    </a:cubicBezTo>
                    <a:cubicBezTo>
                      <a:pt x="94" y="498"/>
                      <a:pt x="95" y="498"/>
                      <a:pt x="95" y="498"/>
                    </a:cubicBezTo>
                    <a:cubicBezTo>
                      <a:pt x="99" y="501"/>
                      <a:pt x="102" y="504"/>
                      <a:pt x="106" y="507"/>
                    </a:cubicBezTo>
                    <a:cubicBezTo>
                      <a:pt x="106" y="508"/>
                      <a:pt x="107" y="509"/>
                      <a:pt x="106" y="509"/>
                    </a:cubicBezTo>
                    <a:cubicBezTo>
                      <a:pt x="106" y="509"/>
                      <a:pt x="106" y="510"/>
                      <a:pt x="105" y="510"/>
                    </a:cubicBezTo>
                    <a:close/>
                    <a:moveTo>
                      <a:pt x="484" y="500"/>
                    </a:moveTo>
                    <a:cubicBezTo>
                      <a:pt x="484" y="500"/>
                      <a:pt x="483" y="500"/>
                      <a:pt x="483" y="500"/>
                    </a:cubicBezTo>
                    <a:cubicBezTo>
                      <a:pt x="483" y="499"/>
                      <a:pt x="483" y="499"/>
                      <a:pt x="483" y="498"/>
                    </a:cubicBezTo>
                    <a:cubicBezTo>
                      <a:pt x="487" y="495"/>
                      <a:pt x="490" y="492"/>
                      <a:pt x="493" y="488"/>
                    </a:cubicBezTo>
                    <a:cubicBezTo>
                      <a:pt x="494" y="488"/>
                      <a:pt x="495" y="488"/>
                      <a:pt x="495" y="488"/>
                    </a:cubicBezTo>
                    <a:cubicBezTo>
                      <a:pt x="495" y="489"/>
                      <a:pt x="495" y="490"/>
                      <a:pt x="495" y="490"/>
                    </a:cubicBezTo>
                    <a:cubicBezTo>
                      <a:pt x="492" y="493"/>
                      <a:pt x="488" y="497"/>
                      <a:pt x="485" y="500"/>
                    </a:cubicBezTo>
                    <a:cubicBezTo>
                      <a:pt x="484" y="500"/>
                      <a:pt x="484" y="500"/>
                      <a:pt x="484" y="500"/>
                    </a:cubicBezTo>
                    <a:close/>
                    <a:moveTo>
                      <a:pt x="88" y="494"/>
                    </a:moveTo>
                    <a:cubicBezTo>
                      <a:pt x="87" y="494"/>
                      <a:pt x="87" y="494"/>
                      <a:pt x="87" y="493"/>
                    </a:cubicBezTo>
                    <a:cubicBezTo>
                      <a:pt x="83" y="490"/>
                      <a:pt x="80" y="487"/>
                      <a:pt x="77" y="483"/>
                    </a:cubicBezTo>
                    <a:cubicBezTo>
                      <a:pt x="76" y="483"/>
                      <a:pt x="76" y="482"/>
                      <a:pt x="77" y="481"/>
                    </a:cubicBezTo>
                    <a:cubicBezTo>
                      <a:pt x="77" y="481"/>
                      <a:pt x="78" y="481"/>
                      <a:pt x="79" y="481"/>
                    </a:cubicBezTo>
                    <a:cubicBezTo>
                      <a:pt x="82" y="485"/>
                      <a:pt x="85" y="488"/>
                      <a:pt x="88" y="492"/>
                    </a:cubicBezTo>
                    <a:cubicBezTo>
                      <a:pt x="89" y="492"/>
                      <a:pt x="89" y="493"/>
                      <a:pt x="88" y="493"/>
                    </a:cubicBezTo>
                    <a:cubicBezTo>
                      <a:pt x="88" y="494"/>
                      <a:pt x="88" y="494"/>
                      <a:pt x="88" y="494"/>
                    </a:cubicBezTo>
                    <a:close/>
                    <a:moveTo>
                      <a:pt x="501" y="484"/>
                    </a:moveTo>
                    <a:cubicBezTo>
                      <a:pt x="500" y="484"/>
                      <a:pt x="500" y="483"/>
                      <a:pt x="500" y="483"/>
                    </a:cubicBezTo>
                    <a:cubicBezTo>
                      <a:pt x="499" y="483"/>
                      <a:pt x="499" y="482"/>
                      <a:pt x="500" y="482"/>
                    </a:cubicBezTo>
                    <a:cubicBezTo>
                      <a:pt x="503" y="478"/>
                      <a:pt x="506" y="475"/>
                      <a:pt x="509" y="471"/>
                    </a:cubicBezTo>
                    <a:cubicBezTo>
                      <a:pt x="510" y="470"/>
                      <a:pt x="510" y="470"/>
                      <a:pt x="511" y="471"/>
                    </a:cubicBezTo>
                    <a:cubicBezTo>
                      <a:pt x="511" y="471"/>
                      <a:pt x="511" y="472"/>
                      <a:pt x="511" y="472"/>
                    </a:cubicBezTo>
                    <a:cubicBezTo>
                      <a:pt x="508" y="476"/>
                      <a:pt x="505" y="480"/>
                      <a:pt x="502" y="483"/>
                    </a:cubicBezTo>
                    <a:cubicBezTo>
                      <a:pt x="501" y="483"/>
                      <a:pt x="501" y="484"/>
                      <a:pt x="501" y="484"/>
                    </a:cubicBezTo>
                    <a:close/>
                    <a:moveTo>
                      <a:pt x="71" y="476"/>
                    </a:moveTo>
                    <a:cubicBezTo>
                      <a:pt x="71" y="476"/>
                      <a:pt x="71" y="476"/>
                      <a:pt x="70" y="476"/>
                    </a:cubicBezTo>
                    <a:cubicBezTo>
                      <a:pt x="67" y="472"/>
                      <a:pt x="64" y="469"/>
                      <a:pt x="61" y="465"/>
                    </a:cubicBezTo>
                    <a:cubicBezTo>
                      <a:pt x="61" y="464"/>
                      <a:pt x="61" y="464"/>
                      <a:pt x="61" y="463"/>
                    </a:cubicBezTo>
                    <a:cubicBezTo>
                      <a:pt x="62" y="463"/>
                      <a:pt x="63" y="463"/>
                      <a:pt x="63" y="463"/>
                    </a:cubicBezTo>
                    <a:cubicBezTo>
                      <a:pt x="66" y="467"/>
                      <a:pt x="69" y="471"/>
                      <a:pt x="72" y="474"/>
                    </a:cubicBezTo>
                    <a:cubicBezTo>
                      <a:pt x="73" y="475"/>
                      <a:pt x="73" y="476"/>
                      <a:pt x="72" y="476"/>
                    </a:cubicBezTo>
                    <a:cubicBezTo>
                      <a:pt x="72" y="476"/>
                      <a:pt x="72" y="476"/>
                      <a:pt x="71" y="476"/>
                    </a:cubicBezTo>
                    <a:close/>
                    <a:moveTo>
                      <a:pt x="516" y="466"/>
                    </a:moveTo>
                    <a:cubicBezTo>
                      <a:pt x="516" y="466"/>
                      <a:pt x="516" y="465"/>
                      <a:pt x="515" y="465"/>
                    </a:cubicBezTo>
                    <a:cubicBezTo>
                      <a:pt x="515" y="465"/>
                      <a:pt x="515" y="464"/>
                      <a:pt x="515" y="464"/>
                    </a:cubicBezTo>
                    <a:cubicBezTo>
                      <a:pt x="518" y="460"/>
                      <a:pt x="521" y="456"/>
                      <a:pt x="524" y="452"/>
                    </a:cubicBezTo>
                    <a:cubicBezTo>
                      <a:pt x="524" y="452"/>
                      <a:pt x="525" y="452"/>
                      <a:pt x="525" y="452"/>
                    </a:cubicBezTo>
                    <a:cubicBezTo>
                      <a:pt x="526" y="452"/>
                      <a:pt x="526" y="453"/>
                      <a:pt x="526" y="454"/>
                    </a:cubicBezTo>
                    <a:cubicBezTo>
                      <a:pt x="523" y="457"/>
                      <a:pt x="520" y="461"/>
                      <a:pt x="517" y="465"/>
                    </a:cubicBezTo>
                    <a:cubicBezTo>
                      <a:pt x="517" y="465"/>
                      <a:pt x="516" y="466"/>
                      <a:pt x="516" y="466"/>
                    </a:cubicBezTo>
                    <a:close/>
                    <a:moveTo>
                      <a:pt x="56" y="458"/>
                    </a:moveTo>
                    <a:cubicBezTo>
                      <a:pt x="56" y="458"/>
                      <a:pt x="56" y="458"/>
                      <a:pt x="56" y="457"/>
                    </a:cubicBezTo>
                    <a:cubicBezTo>
                      <a:pt x="53" y="453"/>
                      <a:pt x="50" y="450"/>
                      <a:pt x="47" y="446"/>
                    </a:cubicBezTo>
                    <a:cubicBezTo>
                      <a:pt x="47" y="445"/>
                      <a:pt x="47" y="444"/>
                      <a:pt x="48" y="444"/>
                    </a:cubicBezTo>
                    <a:cubicBezTo>
                      <a:pt x="48" y="444"/>
                      <a:pt x="49" y="444"/>
                      <a:pt x="49" y="444"/>
                    </a:cubicBezTo>
                    <a:cubicBezTo>
                      <a:pt x="52" y="448"/>
                      <a:pt x="55" y="452"/>
                      <a:pt x="57" y="456"/>
                    </a:cubicBezTo>
                    <a:cubicBezTo>
                      <a:pt x="58" y="456"/>
                      <a:pt x="58" y="457"/>
                      <a:pt x="57" y="458"/>
                    </a:cubicBezTo>
                    <a:cubicBezTo>
                      <a:pt x="57" y="458"/>
                      <a:pt x="57" y="458"/>
                      <a:pt x="56" y="458"/>
                    </a:cubicBezTo>
                    <a:close/>
                    <a:moveTo>
                      <a:pt x="530" y="446"/>
                    </a:moveTo>
                    <a:cubicBezTo>
                      <a:pt x="530" y="446"/>
                      <a:pt x="530" y="446"/>
                      <a:pt x="529" y="446"/>
                    </a:cubicBezTo>
                    <a:cubicBezTo>
                      <a:pt x="529" y="446"/>
                      <a:pt x="529" y="445"/>
                      <a:pt x="529" y="444"/>
                    </a:cubicBezTo>
                    <a:cubicBezTo>
                      <a:pt x="532" y="441"/>
                      <a:pt x="534" y="436"/>
                      <a:pt x="537" y="432"/>
                    </a:cubicBezTo>
                    <a:cubicBezTo>
                      <a:pt x="537" y="432"/>
                      <a:pt x="538" y="432"/>
                      <a:pt x="538" y="432"/>
                    </a:cubicBezTo>
                    <a:cubicBezTo>
                      <a:pt x="539" y="432"/>
                      <a:pt x="539" y="433"/>
                      <a:pt x="539" y="434"/>
                    </a:cubicBezTo>
                    <a:cubicBezTo>
                      <a:pt x="536" y="438"/>
                      <a:pt x="534" y="442"/>
                      <a:pt x="531" y="446"/>
                    </a:cubicBezTo>
                    <a:cubicBezTo>
                      <a:pt x="531" y="446"/>
                      <a:pt x="530" y="446"/>
                      <a:pt x="530" y="446"/>
                    </a:cubicBezTo>
                    <a:close/>
                    <a:moveTo>
                      <a:pt x="43" y="438"/>
                    </a:moveTo>
                    <a:cubicBezTo>
                      <a:pt x="43" y="438"/>
                      <a:pt x="42" y="438"/>
                      <a:pt x="42" y="438"/>
                    </a:cubicBezTo>
                    <a:cubicBezTo>
                      <a:pt x="40" y="433"/>
                      <a:pt x="37" y="429"/>
                      <a:pt x="35" y="425"/>
                    </a:cubicBezTo>
                    <a:cubicBezTo>
                      <a:pt x="35" y="425"/>
                      <a:pt x="35" y="424"/>
                      <a:pt x="35" y="424"/>
                    </a:cubicBezTo>
                    <a:cubicBezTo>
                      <a:pt x="36" y="423"/>
                      <a:pt x="37" y="423"/>
                      <a:pt x="37" y="424"/>
                    </a:cubicBezTo>
                    <a:cubicBezTo>
                      <a:pt x="39" y="428"/>
                      <a:pt x="42" y="432"/>
                      <a:pt x="44" y="436"/>
                    </a:cubicBezTo>
                    <a:cubicBezTo>
                      <a:pt x="45" y="437"/>
                      <a:pt x="44" y="438"/>
                      <a:pt x="44" y="438"/>
                    </a:cubicBezTo>
                    <a:cubicBezTo>
                      <a:pt x="44" y="438"/>
                      <a:pt x="43" y="438"/>
                      <a:pt x="43" y="438"/>
                    </a:cubicBezTo>
                    <a:close/>
                    <a:moveTo>
                      <a:pt x="542" y="426"/>
                    </a:moveTo>
                    <a:cubicBezTo>
                      <a:pt x="542" y="426"/>
                      <a:pt x="542" y="426"/>
                      <a:pt x="542" y="426"/>
                    </a:cubicBezTo>
                    <a:cubicBezTo>
                      <a:pt x="541" y="426"/>
                      <a:pt x="541" y="425"/>
                      <a:pt x="541" y="424"/>
                    </a:cubicBezTo>
                    <a:cubicBezTo>
                      <a:pt x="543" y="420"/>
                      <a:pt x="546" y="416"/>
                      <a:pt x="548" y="412"/>
                    </a:cubicBezTo>
                    <a:cubicBezTo>
                      <a:pt x="548" y="411"/>
                      <a:pt x="549" y="411"/>
                      <a:pt x="549" y="411"/>
                    </a:cubicBezTo>
                    <a:cubicBezTo>
                      <a:pt x="550" y="411"/>
                      <a:pt x="550" y="412"/>
                      <a:pt x="550" y="413"/>
                    </a:cubicBezTo>
                    <a:cubicBezTo>
                      <a:pt x="548" y="417"/>
                      <a:pt x="546" y="421"/>
                      <a:pt x="543" y="425"/>
                    </a:cubicBezTo>
                    <a:cubicBezTo>
                      <a:pt x="543" y="426"/>
                      <a:pt x="543" y="426"/>
                      <a:pt x="542" y="426"/>
                    </a:cubicBezTo>
                    <a:close/>
                    <a:moveTo>
                      <a:pt x="32" y="417"/>
                    </a:moveTo>
                    <a:cubicBezTo>
                      <a:pt x="31" y="417"/>
                      <a:pt x="31" y="417"/>
                      <a:pt x="31" y="417"/>
                    </a:cubicBezTo>
                    <a:cubicBezTo>
                      <a:pt x="28" y="412"/>
                      <a:pt x="26" y="408"/>
                      <a:pt x="24" y="404"/>
                    </a:cubicBezTo>
                    <a:cubicBezTo>
                      <a:pt x="24" y="403"/>
                      <a:pt x="24" y="402"/>
                      <a:pt x="25" y="402"/>
                    </a:cubicBezTo>
                    <a:cubicBezTo>
                      <a:pt x="26" y="402"/>
                      <a:pt x="26" y="402"/>
                      <a:pt x="27" y="403"/>
                    </a:cubicBezTo>
                    <a:cubicBezTo>
                      <a:pt x="29" y="407"/>
                      <a:pt x="31" y="411"/>
                      <a:pt x="33" y="416"/>
                    </a:cubicBezTo>
                    <a:cubicBezTo>
                      <a:pt x="33" y="416"/>
                      <a:pt x="33" y="417"/>
                      <a:pt x="32" y="417"/>
                    </a:cubicBezTo>
                    <a:cubicBezTo>
                      <a:pt x="32" y="417"/>
                      <a:pt x="32" y="417"/>
                      <a:pt x="32" y="417"/>
                    </a:cubicBezTo>
                    <a:close/>
                    <a:moveTo>
                      <a:pt x="553" y="405"/>
                    </a:moveTo>
                    <a:cubicBezTo>
                      <a:pt x="553" y="405"/>
                      <a:pt x="552" y="405"/>
                      <a:pt x="552" y="405"/>
                    </a:cubicBezTo>
                    <a:cubicBezTo>
                      <a:pt x="552" y="404"/>
                      <a:pt x="551" y="404"/>
                      <a:pt x="552" y="403"/>
                    </a:cubicBezTo>
                    <a:cubicBezTo>
                      <a:pt x="554" y="399"/>
                      <a:pt x="555" y="394"/>
                      <a:pt x="557" y="390"/>
                    </a:cubicBezTo>
                    <a:cubicBezTo>
                      <a:pt x="557" y="389"/>
                      <a:pt x="558" y="389"/>
                      <a:pt x="559" y="389"/>
                    </a:cubicBezTo>
                    <a:cubicBezTo>
                      <a:pt x="559" y="390"/>
                      <a:pt x="560" y="390"/>
                      <a:pt x="559" y="391"/>
                    </a:cubicBezTo>
                    <a:cubicBezTo>
                      <a:pt x="558" y="395"/>
                      <a:pt x="556" y="400"/>
                      <a:pt x="554" y="404"/>
                    </a:cubicBezTo>
                    <a:cubicBezTo>
                      <a:pt x="554" y="404"/>
                      <a:pt x="553" y="405"/>
                      <a:pt x="553" y="405"/>
                    </a:cubicBezTo>
                    <a:close/>
                    <a:moveTo>
                      <a:pt x="22" y="396"/>
                    </a:moveTo>
                    <a:cubicBezTo>
                      <a:pt x="21" y="396"/>
                      <a:pt x="21" y="395"/>
                      <a:pt x="21" y="395"/>
                    </a:cubicBezTo>
                    <a:cubicBezTo>
                      <a:pt x="19" y="391"/>
                      <a:pt x="17" y="386"/>
                      <a:pt x="16" y="381"/>
                    </a:cubicBezTo>
                    <a:cubicBezTo>
                      <a:pt x="15" y="381"/>
                      <a:pt x="16" y="380"/>
                      <a:pt x="16" y="380"/>
                    </a:cubicBezTo>
                    <a:cubicBezTo>
                      <a:pt x="17" y="380"/>
                      <a:pt x="18" y="380"/>
                      <a:pt x="18" y="381"/>
                    </a:cubicBezTo>
                    <a:cubicBezTo>
                      <a:pt x="19" y="385"/>
                      <a:pt x="21" y="390"/>
                      <a:pt x="23" y="394"/>
                    </a:cubicBezTo>
                    <a:cubicBezTo>
                      <a:pt x="23" y="395"/>
                      <a:pt x="23" y="395"/>
                      <a:pt x="22" y="396"/>
                    </a:cubicBezTo>
                    <a:cubicBezTo>
                      <a:pt x="22" y="396"/>
                      <a:pt x="22" y="396"/>
                      <a:pt x="22" y="396"/>
                    </a:cubicBezTo>
                    <a:close/>
                    <a:moveTo>
                      <a:pt x="561" y="383"/>
                    </a:moveTo>
                    <a:cubicBezTo>
                      <a:pt x="561" y="383"/>
                      <a:pt x="561" y="383"/>
                      <a:pt x="561" y="383"/>
                    </a:cubicBezTo>
                    <a:cubicBezTo>
                      <a:pt x="560" y="382"/>
                      <a:pt x="560" y="382"/>
                      <a:pt x="560" y="381"/>
                    </a:cubicBezTo>
                    <a:cubicBezTo>
                      <a:pt x="562" y="377"/>
                      <a:pt x="563" y="372"/>
                      <a:pt x="565" y="368"/>
                    </a:cubicBezTo>
                    <a:cubicBezTo>
                      <a:pt x="565" y="367"/>
                      <a:pt x="566" y="367"/>
                      <a:pt x="566" y="367"/>
                    </a:cubicBezTo>
                    <a:cubicBezTo>
                      <a:pt x="567" y="367"/>
                      <a:pt x="567" y="368"/>
                      <a:pt x="567" y="368"/>
                    </a:cubicBezTo>
                    <a:cubicBezTo>
                      <a:pt x="566" y="373"/>
                      <a:pt x="564" y="377"/>
                      <a:pt x="563" y="382"/>
                    </a:cubicBezTo>
                    <a:cubicBezTo>
                      <a:pt x="562" y="382"/>
                      <a:pt x="562" y="383"/>
                      <a:pt x="561" y="383"/>
                    </a:cubicBezTo>
                    <a:close/>
                    <a:moveTo>
                      <a:pt x="14" y="373"/>
                    </a:moveTo>
                    <a:cubicBezTo>
                      <a:pt x="13" y="373"/>
                      <a:pt x="13" y="373"/>
                      <a:pt x="13" y="372"/>
                    </a:cubicBezTo>
                    <a:cubicBezTo>
                      <a:pt x="11" y="368"/>
                      <a:pt x="10" y="363"/>
                      <a:pt x="9" y="359"/>
                    </a:cubicBezTo>
                    <a:cubicBezTo>
                      <a:pt x="9" y="358"/>
                      <a:pt x="9" y="357"/>
                      <a:pt x="10" y="357"/>
                    </a:cubicBezTo>
                    <a:cubicBezTo>
                      <a:pt x="10" y="357"/>
                      <a:pt x="11" y="357"/>
                      <a:pt x="11" y="358"/>
                    </a:cubicBezTo>
                    <a:cubicBezTo>
                      <a:pt x="12" y="363"/>
                      <a:pt x="14" y="367"/>
                      <a:pt x="15" y="372"/>
                    </a:cubicBezTo>
                    <a:cubicBezTo>
                      <a:pt x="15" y="372"/>
                      <a:pt x="15" y="373"/>
                      <a:pt x="14" y="373"/>
                    </a:cubicBezTo>
                    <a:cubicBezTo>
                      <a:pt x="14" y="373"/>
                      <a:pt x="14" y="373"/>
                      <a:pt x="14" y="373"/>
                    </a:cubicBezTo>
                    <a:close/>
                    <a:moveTo>
                      <a:pt x="568" y="360"/>
                    </a:moveTo>
                    <a:cubicBezTo>
                      <a:pt x="568" y="360"/>
                      <a:pt x="568" y="360"/>
                      <a:pt x="568" y="360"/>
                    </a:cubicBezTo>
                    <a:cubicBezTo>
                      <a:pt x="567" y="360"/>
                      <a:pt x="567" y="359"/>
                      <a:pt x="567" y="358"/>
                    </a:cubicBezTo>
                    <a:cubicBezTo>
                      <a:pt x="568" y="354"/>
                      <a:pt x="569" y="349"/>
                      <a:pt x="570" y="345"/>
                    </a:cubicBezTo>
                    <a:cubicBezTo>
                      <a:pt x="570" y="344"/>
                      <a:pt x="571" y="344"/>
                      <a:pt x="572" y="344"/>
                    </a:cubicBezTo>
                    <a:cubicBezTo>
                      <a:pt x="572" y="344"/>
                      <a:pt x="573" y="344"/>
                      <a:pt x="573" y="345"/>
                    </a:cubicBezTo>
                    <a:cubicBezTo>
                      <a:pt x="572" y="350"/>
                      <a:pt x="571" y="354"/>
                      <a:pt x="569" y="359"/>
                    </a:cubicBezTo>
                    <a:cubicBezTo>
                      <a:pt x="569" y="360"/>
                      <a:pt x="569" y="360"/>
                      <a:pt x="568" y="360"/>
                    </a:cubicBezTo>
                    <a:close/>
                    <a:moveTo>
                      <a:pt x="8" y="350"/>
                    </a:moveTo>
                    <a:cubicBezTo>
                      <a:pt x="7" y="350"/>
                      <a:pt x="7" y="350"/>
                      <a:pt x="7" y="349"/>
                    </a:cubicBezTo>
                    <a:cubicBezTo>
                      <a:pt x="6" y="345"/>
                      <a:pt x="5" y="340"/>
                      <a:pt x="4" y="335"/>
                    </a:cubicBezTo>
                    <a:cubicBezTo>
                      <a:pt x="4" y="335"/>
                      <a:pt x="4" y="334"/>
                      <a:pt x="5" y="334"/>
                    </a:cubicBezTo>
                    <a:cubicBezTo>
                      <a:pt x="6" y="334"/>
                      <a:pt x="6" y="334"/>
                      <a:pt x="6" y="335"/>
                    </a:cubicBezTo>
                    <a:cubicBezTo>
                      <a:pt x="7" y="340"/>
                      <a:pt x="8" y="344"/>
                      <a:pt x="9" y="349"/>
                    </a:cubicBezTo>
                    <a:cubicBezTo>
                      <a:pt x="9" y="349"/>
                      <a:pt x="9" y="350"/>
                      <a:pt x="8" y="350"/>
                    </a:cubicBezTo>
                    <a:cubicBezTo>
                      <a:pt x="8" y="350"/>
                      <a:pt x="8" y="350"/>
                      <a:pt x="8" y="350"/>
                    </a:cubicBezTo>
                    <a:close/>
                    <a:moveTo>
                      <a:pt x="573" y="337"/>
                    </a:moveTo>
                    <a:cubicBezTo>
                      <a:pt x="573" y="337"/>
                      <a:pt x="573" y="337"/>
                      <a:pt x="573" y="337"/>
                    </a:cubicBezTo>
                    <a:cubicBezTo>
                      <a:pt x="572" y="337"/>
                      <a:pt x="572" y="336"/>
                      <a:pt x="572" y="335"/>
                    </a:cubicBezTo>
                    <a:cubicBezTo>
                      <a:pt x="573" y="331"/>
                      <a:pt x="574" y="326"/>
                      <a:pt x="574" y="321"/>
                    </a:cubicBezTo>
                    <a:cubicBezTo>
                      <a:pt x="574" y="321"/>
                      <a:pt x="575" y="320"/>
                      <a:pt x="575" y="320"/>
                    </a:cubicBezTo>
                    <a:cubicBezTo>
                      <a:pt x="576" y="320"/>
                      <a:pt x="577" y="321"/>
                      <a:pt x="576" y="322"/>
                    </a:cubicBezTo>
                    <a:cubicBezTo>
                      <a:pt x="576" y="326"/>
                      <a:pt x="575" y="331"/>
                      <a:pt x="574" y="336"/>
                    </a:cubicBezTo>
                    <a:cubicBezTo>
                      <a:pt x="574" y="336"/>
                      <a:pt x="574" y="337"/>
                      <a:pt x="573" y="337"/>
                    </a:cubicBezTo>
                    <a:close/>
                    <a:moveTo>
                      <a:pt x="4" y="327"/>
                    </a:moveTo>
                    <a:cubicBezTo>
                      <a:pt x="3" y="327"/>
                      <a:pt x="3" y="326"/>
                      <a:pt x="3" y="326"/>
                    </a:cubicBezTo>
                    <a:cubicBezTo>
                      <a:pt x="2" y="321"/>
                      <a:pt x="1" y="316"/>
                      <a:pt x="1" y="312"/>
                    </a:cubicBezTo>
                    <a:cubicBezTo>
                      <a:pt x="1" y="311"/>
                      <a:pt x="1" y="310"/>
                      <a:pt x="2" y="310"/>
                    </a:cubicBezTo>
                    <a:cubicBezTo>
                      <a:pt x="3" y="310"/>
                      <a:pt x="3" y="311"/>
                      <a:pt x="3" y="311"/>
                    </a:cubicBezTo>
                    <a:cubicBezTo>
                      <a:pt x="4" y="316"/>
                      <a:pt x="4" y="321"/>
                      <a:pt x="5" y="326"/>
                    </a:cubicBezTo>
                    <a:cubicBezTo>
                      <a:pt x="5" y="326"/>
                      <a:pt x="5" y="327"/>
                      <a:pt x="4" y="327"/>
                    </a:cubicBezTo>
                    <a:cubicBezTo>
                      <a:pt x="4" y="327"/>
                      <a:pt x="4" y="327"/>
                      <a:pt x="4" y="327"/>
                    </a:cubicBezTo>
                    <a:close/>
                    <a:moveTo>
                      <a:pt x="576" y="313"/>
                    </a:moveTo>
                    <a:cubicBezTo>
                      <a:pt x="576" y="313"/>
                      <a:pt x="576" y="313"/>
                      <a:pt x="576" y="313"/>
                    </a:cubicBezTo>
                    <a:cubicBezTo>
                      <a:pt x="575" y="313"/>
                      <a:pt x="575" y="313"/>
                      <a:pt x="575" y="312"/>
                    </a:cubicBezTo>
                    <a:cubicBezTo>
                      <a:pt x="575" y="307"/>
                      <a:pt x="576" y="302"/>
                      <a:pt x="576" y="298"/>
                    </a:cubicBezTo>
                    <a:cubicBezTo>
                      <a:pt x="576" y="297"/>
                      <a:pt x="576" y="297"/>
                      <a:pt x="577" y="297"/>
                    </a:cubicBezTo>
                    <a:cubicBezTo>
                      <a:pt x="578" y="297"/>
                      <a:pt x="578" y="297"/>
                      <a:pt x="578" y="298"/>
                    </a:cubicBezTo>
                    <a:cubicBezTo>
                      <a:pt x="578" y="303"/>
                      <a:pt x="578" y="307"/>
                      <a:pt x="577" y="312"/>
                    </a:cubicBezTo>
                    <a:cubicBezTo>
                      <a:pt x="577" y="313"/>
                      <a:pt x="577" y="313"/>
                      <a:pt x="576" y="313"/>
                    </a:cubicBezTo>
                    <a:close/>
                    <a:moveTo>
                      <a:pt x="2" y="303"/>
                    </a:moveTo>
                    <a:cubicBezTo>
                      <a:pt x="1" y="303"/>
                      <a:pt x="0" y="303"/>
                      <a:pt x="0" y="302"/>
                    </a:cubicBezTo>
                    <a:cubicBezTo>
                      <a:pt x="0" y="297"/>
                      <a:pt x="0" y="293"/>
                      <a:pt x="0" y="288"/>
                    </a:cubicBezTo>
                    <a:cubicBezTo>
                      <a:pt x="0" y="287"/>
                      <a:pt x="1" y="287"/>
                      <a:pt x="1" y="287"/>
                    </a:cubicBezTo>
                    <a:cubicBezTo>
                      <a:pt x="2" y="287"/>
                      <a:pt x="2" y="287"/>
                      <a:pt x="2" y="288"/>
                    </a:cubicBezTo>
                    <a:cubicBezTo>
                      <a:pt x="1" y="288"/>
                      <a:pt x="1" y="288"/>
                      <a:pt x="1" y="288"/>
                    </a:cubicBezTo>
                    <a:cubicBezTo>
                      <a:pt x="2" y="288"/>
                      <a:pt x="2" y="288"/>
                      <a:pt x="2" y="288"/>
                    </a:cubicBezTo>
                    <a:cubicBezTo>
                      <a:pt x="2" y="293"/>
                      <a:pt x="3" y="297"/>
                      <a:pt x="3" y="302"/>
                    </a:cubicBezTo>
                    <a:cubicBezTo>
                      <a:pt x="3" y="303"/>
                      <a:pt x="2" y="303"/>
                      <a:pt x="2" y="303"/>
                    </a:cubicBezTo>
                    <a:cubicBezTo>
                      <a:pt x="2" y="303"/>
                      <a:pt x="2" y="303"/>
                      <a:pt x="2" y="303"/>
                    </a:cubicBezTo>
                    <a:close/>
                    <a:moveTo>
                      <a:pt x="577" y="289"/>
                    </a:moveTo>
                    <a:cubicBezTo>
                      <a:pt x="577" y="289"/>
                      <a:pt x="576" y="289"/>
                      <a:pt x="576" y="288"/>
                    </a:cubicBezTo>
                    <a:cubicBezTo>
                      <a:pt x="576" y="288"/>
                      <a:pt x="576" y="288"/>
                      <a:pt x="576" y="288"/>
                    </a:cubicBezTo>
                    <a:cubicBezTo>
                      <a:pt x="576" y="283"/>
                      <a:pt x="576" y="279"/>
                      <a:pt x="576" y="274"/>
                    </a:cubicBezTo>
                    <a:cubicBezTo>
                      <a:pt x="576" y="273"/>
                      <a:pt x="576" y="273"/>
                      <a:pt x="577" y="273"/>
                    </a:cubicBezTo>
                    <a:cubicBezTo>
                      <a:pt x="577" y="273"/>
                      <a:pt x="578" y="273"/>
                      <a:pt x="578" y="274"/>
                    </a:cubicBezTo>
                    <a:cubicBezTo>
                      <a:pt x="578" y="279"/>
                      <a:pt x="578" y="283"/>
                      <a:pt x="578" y="288"/>
                    </a:cubicBezTo>
                    <a:cubicBezTo>
                      <a:pt x="578" y="288"/>
                      <a:pt x="578" y="288"/>
                      <a:pt x="578" y="288"/>
                    </a:cubicBezTo>
                    <a:cubicBezTo>
                      <a:pt x="578" y="289"/>
                      <a:pt x="578" y="289"/>
                      <a:pt x="577" y="289"/>
                    </a:cubicBezTo>
                    <a:close/>
                    <a:moveTo>
                      <a:pt x="1" y="280"/>
                    </a:moveTo>
                    <a:cubicBezTo>
                      <a:pt x="1" y="280"/>
                      <a:pt x="1" y="280"/>
                      <a:pt x="1" y="280"/>
                    </a:cubicBezTo>
                    <a:cubicBezTo>
                      <a:pt x="1" y="280"/>
                      <a:pt x="0" y="279"/>
                      <a:pt x="0" y="278"/>
                    </a:cubicBezTo>
                    <a:cubicBezTo>
                      <a:pt x="0" y="274"/>
                      <a:pt x="1" y="269"/>
                      <a:pt x="1" y="264"/>
                    </a:cubicBezTo>
                    <a:cubicBezTo>
                      <a:pt x="1" y="263"/>
                      <a:pt x="2" y="263"/>
                      <a:pt x="2" y="263"/>
                    </a:cubicBezTo>
                    <a:cubicBezTo>
                      <a:pt x="3" y="263"/>
                      <a:pt x="3" y="264"/>
                      <a:pt x="3" y="264"/>
                    </a:cubicBezTo>
                    <a:cubicBezTo>
                      <a:pt x="3" y="269"/>
                      <a:pt x="3" y="274"/>
                      <a:pt x="3" y="278"/>
                    </a:cubicBezTo>
                    <a:cubicBezTo>
                      <a:pt x="3" y="279"/>
                      <a:pt x="2" y="280"/>
                      <a:pt x="1" y="280"/>
                    </a:cubicBezTo>
                    <a:close/>
                    <a:moveTo>
                      <a:pt x="576" y="266"/>
                    </a:moveTo>
                    <a:cubicBezTo>
                      <a:pt x="576" y="266"/>
                      <a:pt x="575" y="265"/>
                      <a:pt x="575" y="265"/>
                    </a:cubicBezTo>
                    <a:cubicBezTo>
                      <a:pt x="575" y="260"/>
                      <a:pt x="574" y="255"/>
                      <a:pt x="574" y="251"/>
                    </a:cubicBezTo>
                    <a:cubicBezTo>
                      <a:pt x="574" y="250"/>
                      <a:pt x="574" y="249"/>
                      <a:pt x="575" y="249"/>
                    </a:cubicBezTo>
                    <a:cubicBezTo>
                      <a:pt x="575" y="249"/>
                      <a:pt x="576" y="250"/>
                      <a:pt x="576" y="250"/>
                    </a:cubicBezTo>
                    <a:cubicBezTo>
                      <a:pt x="577" y="255"/>
                      <a:pt x="577" y="260"/>
                      <a:pt x="577" y="264"/>
                    </a:cubicBezTo>
                    <a:cubicBezTo>
                      <a:pt x="578" y="265"/>
                      <a:pt x="577" y="266"/>
                      <a:pt x="576" y="266"/>
                    </a:cubicBezTo>
                    <a:cubicBezTo>
                      <a:pt x="576" y="266"/>
                      <a:pt x="576" y="266"/>
                      <a:pt x="576" y="266"/>
                    </a:cubicBezTo>
                    <a:close/>
                    <a:moveTo>
                      <a:pt x="3" y="256"/>
                    </a:moveTo>
                    <a:cubicBezTo>
                      <a:pt x="3" y="256"/>
                      <a:pt x="3" y="256"/>
                      <a:pt x="3" y="256"/>
                    </a:cubicBezTo>
                    <a:cubicBezTo>
                      <a:pt x="2" y="256"/>
                      <a:pt x="2" y="255"/>
                      <a:pt x="2" y="255"/>
                    </a:cubicBezTo>
                    <a:cubicBezTo>
                      <a:pt x="2" y="250"/>
                      <a:pt x="3" y="245"/>
                      <a:pt x="4" y="240"/>
                    </a:cubicBezTo>
                    <a:cubicBezTo>
                      <a:pt x="4" y="240"/>
                      <a:pt x="5" y="239"/>
                      <a:pt x="5" y="239"/>
                    </a:cubicBezTo>
                    <a:cubicBezTo>
                      <a:pt x="6" y="240"/>
                      <a:pt x="6" y="240"/>
                      <a:pt x="6" y="241"/>
                    </a:cubicBezTo>
                    <a:cubicBezTo>
                      <a:pt x="6" y="245"/>
                      <a:pt x="5" y="250"/>
                      <a:pt x="4" y="255"/>
                    </a:cubicBezTo>
                    <a:cubicBezTo>
                      <a:pt x="4" y="255"/>
                      <a:pt x="4" y="256"/>
                      <a:pt x="3" y="256"/>
                    </a:cubicBezTo>
                    <a:close/>
                    <a:moveTo>
                      <a:pt x="573" y="242"/>
                    </a:moveTo>
                    <a:cubicBezTo>
                      <a:pt x="573" y="242"/>
                      <a:pt x="572" y="242"/>
                      <a:pt x="572" y="241"/>
                    </a:cubicBezTo>
                    <a:cubicBezTo>
                      <a:pt x="571" y="237"/>
                      <a:pt x="571" y="232"/>
                      <a:pt x="570" y="227"/>
                    </a:cubicBezTo>
                    <a:cubicBezTo>
                      <a:pt x="569" y="227"/>
                      <a:pt x="570" y="226"/>
                      <a:pt x="570" y="226"/>
                    </a:cubicBezTo>
                    <a:cubicBezTo>
                      <a:pt x="571" y="226"/>
                      <a:pt x="572" y="226"/>
                      <a:pt x="572" y="227"/>
                    </a:cubicBezTo>
                    <a:cubicBezTo>
                      <a:pt x="573" y="231"/>
                      <a:pt x="574" y="236"/>
                      <a:pt x="575" y="241"/>
                    </a:cubicBezTo>
                    <a:cubicBezTo>
                      <a:pt x="575" y="241"/>
                      <a:pt x="574" y="242"/>
                      <a:pt x="574" y="242"/>
                    </a:cubicBezTo>
                    <a:cubicBezTo>
                      <a:pt x="574" y="242"/>
                      <a:pt x="573" y="242"/>
                      <a:pt x="573" y="242"/>
                    </a:cubicBezTo>
                    <a:close/>
                    <a:moveTo>
                      <a:pt x="7" y="232"/>
                    </a:moveTo>
                    <a:cubicBezTo>
                      <a:pt x="7" y="232"/>
                      <a:pt x="7" y="232"/>
                      <a:pt x="7" y="232"/>
                    </a:cubicBezTo>
                    <a:cubicBezTo>
                      <a:pt x="6" y="232"/>
                      <a:pt x="6" y="232"/>
                      <a:pt x="6" y="231"/>
                    </a:cubicBezTo>
                    <a:cubicBezTo>
                      <a:pt x="7" y="226"/>
                      <a:pt x="8" y="222"/>
                      <a:pt x="9" y="217"/>
                    </a:cubicBezTo>
                    <a:cubicBezTo>
                      <a:pt x="9" y="216"/>
                      <a:pt x="10" y="216"/>
                      <a:pt x="10" y="216"/>
                    </a:cubicBezTo>
                    <a:cubicBezTo>
                      <a:pt x="11" y="216"/>
                      <a:pt x="11" y="217"/>
                      <a:pt x="11" y="218"/>
                    </a:cubicBezTo>
                    <a:cubicBezTo>
                      <a:pt x="10" y="222"/>
                      <a:pt x="9" y="227"/>
                      <a:pt x="8" y="231"/>
                    </a:cubicBezTo>
                    <a:cubicBezTo>
                      <a:pt x="8" y="232"/>
                      <a:pt x="7" y="232"/>
                      <a:pt x="7" y="232"/>
                    </a:cubicBezTo>
                    <a:close/>
                    <a:moveTo>
                      <a:pt x="569" y="219"/>
                    </a:moveTo>
                    <a:cubicBezTo>
                      <a:pt x="568" y="219"/>
                      <a:pt x="568" y="219"/>
                      <a:pt x="567" y="218"/>
                    </a:cubicBezTo>
                    <a:cubicBezTo>
                      <a:pt x="566" y="214"/>
                      <a:pt x="565" y="209"/>
                      <a:pt x="564" y="204"/>
                    </a:cubicBezTo>
                    <a:cubicBezTo>
                      <a:pt x="563" y="204"/>
                      <a:pt x="564" y="203"/>
                      <a:pt x="564" y="203"/>
                    </a:cubicBezTo>
                    <a:cubicBezTo>
                      <a:pt x="565" y="203"/>
                      <a:pt x="566" y="203"/>
                      <a:pt x="566" y="204"/>
                    </a:cubicBezTo>
                    <a:cubicBezTo>
                      <a:pt x="567" y="208"/>
                      <a:pt x="569" y="213"/>
                      <a:pt x="570" y="217"/>
                    </a:cubicBezTo>
                    <a:cubicBezTo>
                      <a:pt x="570" y="218"/>
                      <a:pt x="569" y="219"/>
                      <a:pt x="569" y="219"/>
                    </a:cubicBezTo>
                    <a:cubicBezTo>
                      <a:pt x="569" y="219"/>
                      <a:pt x="569" y="219"/>
                      <a:pt x="569" y="219"/>
                    </a:cubicBezTo>
                    <a:close/>
                    <a:moveTo>
                      <a:pt x="13" y="209"/>
                    </a:moveTo>
                    <a:cubicBezTo>
                      <a:pt x="12" y="209"/>
                      <a:pt x="12" y="209"/>
                      <a:pt x="12" y="209"/>
                    </a:cubicBezTo>
                    <a:cubicBezTo>
                      <a:pt x="12" y="209"/>
                      <a:pt x="11" y="208"/>
                      <a:pt x="11" y="208"/>
                    </a:cubicBezTo>
                    <a:cubicBezTo>
                      <a:pt x="13" y="203"/>
                      <a:pt x="14" y="199"/>
                      <a:pt x="16" y="194"/>
                    </a:cubicBezTo>
                    <a:cubicBezTo>
                      <a:pt x="16" y="194"/>
                      <a:pt x="17" y="193"/>
                      <a:pt x="17" y="193"/>
                    </a:cubicBezTo>
                    <a:cubicBezTo>
                      <a:pt x="18" y="194"/>
                      <a:pt x="18" y="194"/>
                      <a:pt x="18" y="195"/>
                    </a:cubicBezTo>
                    <a:cubicBezTo>
                      <a:pt x="16" y="199"/>
                      <a:pt x="15" y="204"/>
                      <a:pt x="14" y="209"/>
                    </a:cubicBezTo>
                    <a:cubicBezTo>
                      <a:pt x="14" y="209"/>
                      <a:pt x="13" y="209"/>
                      <a:pt x="13" y="209"/>
                    </a:cubicBezTo>
                    <a:close/>
                    <a:moveTo>
                      <a:pt x="562" y="196"/>
                    </a:moveTo>
                    <a:cubicBezTo>
                      <a:pt x="561" y="196"/>
                      <a:pt x="561" y="196"/>
                      <a:pt x="561" y="195"/>
                    </a:cubicBezTo>
                    <a:cubicBezTo>
                      <a:pt x="559" y="191"/>
                      <a:pt x="557" y="187"/>
                      <a:pt x="556" y="182"/>
                    </a:cubicBezTo>
                    <a:cubicBezTo>
                      <a:pt x="555" y="181"/>
                      <a:pt x="556" y="181"/>
                      <a:pt x="556" y="181"/>
                    </a:cubicBezTo>
                    <a:cubicBezTo>
                      <a:pt x="557" y="180"/>
                      <a:pt x="558" y="181"/>
                      <a:pt x="558" y="181"/>
                    </a:cubicBezTo>
                    <a:cubicBezTo>
                      <a:pt x="560" y="186"/>
                      <a:pt x="561" y="190"/>
                      <a:pt x="563" y="195"/>
                    </a:cubicBezTo>
                    <a:cubicBezTo>
                      <a:pt x="563" y="195"/>
                      <a:pt x="563" y="196"/>
                      <a:pt x="562" y="196"/>
                    </a:cubicBezTo>
                    <a:cubicBezTo>
                      <a:pt x="562" y="196"/>
                      <a:pt x="562" y="196"/>
                      <a:pt x="562" y="196"/>
                    </a:cubicBezTo>
                    <a:close/>
                    <a:moveTo>
                      <a:pt x="20" y="187"/>
                    </a:moveTo>
                    <a:cubicBezTo>
                      <a:pt x="20" y="187"/>
                      <a:pt x="20" y="187"/>
                      <a:pt x="20" y="187"/>
                    </a:cubicBezTo>
                    <a:cubicBezTo>
                      <a:pt x="19" y="187"/>
                      <a:pt x="19" y="186"/>
                      <a:pt x="19" y="185"/>
                    </a:cubicBezTo>
                    <a:cubicBezTo>
                      <a:pt x="21" y="181"/>
                      <a:pt x="23" y="176"/>
                      <a:pt x="24" y="172"/>
                    </a:cubicBezTo>
                    <a:cubicBezTo>
                      <a:pt x="25" y="171"/>
                      <a:pt x="25" y="171"/>
                      <a:pt x="26" y="171"/>
                    </a:cubicBezTo>
                    <a:cubicBezTo>
                      <a:pt x="27" y="172"/>
                      <a:pt x="27" y="172"/>
                      <a:pt x="27" y="173"/>
                    </a:cubicBezTo>
                    <a:cubicBezTo>
                      <a:pt x="25" y="177"/>
                      <a:pt x="23" y="182"/>
                      <a:pt x="21" y="186"/>
                    </a:cubicBezTo>
                    <a:cubicBezTo>
                      <a:pt x="21" y="187"/>
                      <a:pt x="21" y="187"/>
                      <a:pt x="20" y="187"/>
                    </a:cubicBezTo>
                    <a:close/>
                    <a:moveTo>
                      <a:pt x="553" y="174"/>
                    </a:moveTo>
                    <a:cubicBezTo>
                      <a:pt x="553" y="174"/>
                      <a:pt x="552" y="174"/>
                      <a:pt x="552" y="173"/>
                    </a:cubicBezTo>
                    <a:cubicBezTo>
                      <a:pt x="550" y="169"/>
                      <a:pt x="548" y="165"/>
                      <a:pt x="546" y="161"/>
                    </a:cubicBezTo>
                    <a:cubicBezTo>
                      <a:pt x="546" y="160"/>
                      <a:pt x="546" y="159"/>
                      <a:pt x="546" y="159"/>
                    </a:cubicBezTo>
                    <a:cubicBezTo>
                      <a:pt x="547" y="159"/>
                      <a:pt x="548" y="159"/>
                      <a:pt x="548" y="159"/>
                    </a:cubicBezTo>
                    <a:cubicBezTo>
                      <a:pt x="550" y="164"/>
                      <a:pt x="552" y="168"/>
                      <a:pt x="554" y="172"/>
                    </a:cubicBezTo>
                    <a:cubicBezTo>
                      <a:pt x="554" y="173"/>
                      <a:pt x="554" y="174"/>
                      <a:pt x="553" y="174"/>
                    </a:cubicBezTo>
                    <a:cubicBezTo>
                      <a:pt x="553" y="174"/>
                      <a:pt x="553" y="174"/>
                      <a:pt x="553" y="174"/>
                    </a:cubicBezTo>
                    <a:close/>
                    <a:moveTo>
                      <a:pt x="30" y="165"/>
                    </a:moveTo>
                    <a:cubicBezTo>
                      <a:pt x="29" y="165"/>
                      <a:pt x="29" y="165"/>
                      <a:pt x="29" y="165"/>
                    </a:cubicBezTo>
                    <a:cubicBezTo>
                      <a:pt x="28" y="165"/>
                      <a:pt x="28" y="164"/>
                      <a:pt x="28" y="163"/>
                    </a:cubicBezTo>
                    <a:cubicBezTo>
                      <a:pt x="31" y="159"/>
                      <a:pt x="33" y="155"/>
                      <a:pt x="35" y="151"/>
                    </a:cubicBezTo>
                    <a:cubicBezTo>
                      <a:pt x="35" y="150"/>
                      <a:pt x="36" y="150"/>
                      <a:pt x="37" y="150"/>
                    </a:cubicBezTo>
                    <a:cubicBezTo>
                      <a:pt x="37" y="151"/>
                      <a:pt x="37" y="151"/>
                      <a:pt x="37" y="152"/>
                    </a:cubicBezTo>
                    <a:cubicBezTo>
                      <a:pt x="35" y="156"/>
                      <a:pt x="33" y="160"/>
                      <a:pt x="31" y="164"/>
                    </a:cubicBezTo>
                    <a:cubicBezTo>
                      <a:pt x="30" y="165"/>
                      <a:pt x="30" y="165"/>
                      <a:pt x="30" y="165"/>
                    </a:cubicBezTo>
                    <a:close/>
                    <a:moveTo>
                      <a:pt x="543" y="153"/>
                    </a:moveTo>
                    <a:cubicBezTo>
                      <a:pt x="542" y="153"/>
                      <a:pt x="542" y="153"/>
                      <a:pt x="541" y="152"/>
                    </a:cubicBezTo>
                    <a:cubicBezTo>
                      <a:pt x="539" y="148"/>
                      <a:pt x="537" y="144"/>
                      <a:pt x="534" y="140"/>
                    </a:cubicBezTo>
                    <a:cubicBezTo>
                      <a:pt x="534" y="139"/>
                      <a:pt x="534" y="139"/>
                      <a:pt x="535" y="138"/>
                    </a:cubicBezTo>
                    <a:cubicBezTo>
                      <a:pt x="535" y="138"/>
                      <a:pt x="536" y="138"/>
                      <a:pt x="536" y="139"/>
                    </a:cubicBezTo>
                    <a:cubicBezTo>
                      <a:pt x="539" y="143"/>
                      <a:pt x="541" y="147"/>
                      <a:pt x="544" y="151"/>
                    </a:cubicBezTo>
                    <a:cubicBezTo>
                      <a:pt x="544" y="152"/>
                      <a:pt x="544" y="152"/>
                      <a:pt x="543" y="153"/>
                    </a:cubicBezTo>
                    <a:cubicBezTo>
                      <a:pt x="543" y="153"/>
                      <a:pt x="543" y="153"/>
                      <a:pt x="543" y="153"/>
                    </a:cubicBezTo>
                    <a:close/>
                    <a:moveTo>
                      <a:pt x="41" y="144"/>
                    </a:moveTo>
                    <a:cubicBezTo>
                      <a:pt x="41" y="144"/>
                      <a:pt x="40" y="144"/>
                      <a:pt x="40" y="144"/>
                    </a:cubicBezTo>
                    <a:cubicBezTo>
                      <a:pt x="40" y="144"/>
                      <a:pt x="39" y="143"/>
                      <a:pt x="40" y="142"/>
                    </a:cubicBezTo>
                    <a:cubicBezTo>
                      <a:pt x="42" y="138"/>
                      <a:pt x="45" y="134"/>
                      <a:pt x="47" y="130"/>
                    </a:cubicBezTo>
                    <a:cubicBezTo>
                      <a:pt x="48" y="130"/>
                      <a:pt x="48" y="130"/>
                      <a:pt x="49" y="130"/>
                    </a:cubicBezTo>
                    <a:cubicBezTo>
                      <a:pt x="49" y="130"/>
                      <a:pt x="50" y="131"/>
                      <a:pt x="49" y="132"/>
                    </a:cubicBezTo>
                    <a:cubicBezTo>
                      <a:pt x="47" y="136"/>
                      <a:pt x="44" y="140"/>
                      <a:pt x="42" y="144"/>
                    </a:cubicBezTo>
                    <a:cubicBezTo>
                      <a:pt x="42" y="144"/>
                      <a:pt x="41" y="144"/>
                      <a:pt x="41" y="144"/>
                    </a:cubicBezTo>
                    <a:close/>
                    <a:moveTo>
                      <a:pt x="530" y="132"/>
                    </a:moveTo>
                    <a:cubicBezTo>
                      <a:pt x="530" y="132"/>
                      <a:pt x="530" y="132"/>
                      <a:pt x="529" y="132"/>
                    </a:cubicBezTo>
                    <a:cubicBezTo>
                      <a:pt x="527" y="128"/>
                      <a:pt x="524" y="124"/>
                      <a:pt x="521" y="120"/>
                    </a:cubicBezTo>
                    <a:cubicBezTo>
                      <a:pt x="521" y="120"/>
                      <a:pt x="521" y="119"/>
                      <a:pt x="521" y="119"/>
                    </a:cubicBezTo>
                    <a:cubicBezTo>
                      <a:pt x="522" y="118"/>
                      <a:pt x="523" y="118"/>
                      <a:pt x="523" y="119"/>
                    </a:cubicBezTo>
                    <a:cubicBezTo>
                      <a:pt x="526" y="123"/>
                      <a:pt x="529" y="127"/>
                      <a:pt x="531" y="131"/>
                    </a:cubicBezTo>
                    <a:cubicBezTo>
                      <a:pt x="532" y="131"/>
                      <a:pt x="531" y="132"/>
                      <a:pt x="531" y="132"/>
                    </a:cubicBezTo>
                    <a:cubicBezTo>
                      <a:pt x="531" y="132"/>
                      <a:pt x="530" y="132"/>
                      <a:pt x="530" y="132"/>
                    </a:cubicBezTo>
                    <a:close/>
                    <a:moveTo>
                      <a:pt x="54" y="124"/>
                    </a:moveTo>
                    <a:cubicBezTo>
                      <a:pt x="53" y="124"/>
                      <a:pt x="53" y="124"/>
                      <a:pt x="53" y="124"/>
                    </a:cubicBezTo>
                    <a:cubicBezTo>
                      <a:pt x="52" y="124"/>
                      <a:pt x="52" y="123"/>
                      <a:pt x="53" y="122"/>
                    </a:cubicBezTo>
                    <a:cubicBezTo>
                      <a:pt x="55" y="119"/>
                      <a:pt x="58" y="115"/>
                      <a:pt x="61" y="111"/>
                    </a:cubicBezTo>
                    <a:cubicBezTo>
                      <a:pt x="62" y="110"/>
                      <a:pt x="62" y="110"/>
                      <a:pt x="63" y="111"/>
                    </a:cubicBezTo>
                    <a:cubicBezTo>
                      <a:pt x="63" y="111"/>
                      <a:pt x="63" y="112"/>
                      <a:pt x="63" y="112"/>
                    </a:cubicBezTo>
                    <a:cubicBezTo>
                      <a:pt x="60" y="116"/>
                      <a:pt x="57" y="120"/>
                      <a:pt x="55" y="124"/>
                    </a:cubicBezTo>
                    <a:cubicBezTo>
                      <a:pt x="54" y="124"/>
                      <a:pt x="54" y="124"/>
                      <a:pt x="54" y="124"/>
                    </a:cubicBezTo>
                    <a:close/>
                    <a:moveTo>
                      <a:pt x="516" y="113"/>
                    </a:moveTo>
                    <a:cubicBezTo>
                      <a:pt x="516" y="113"/>
                      <a:pt x="516" y="113"/>
                      <a:pt x="515" y="113"/>
                    </a:cubicBezTo>
                    <a:cubicBezTo>
                      <a:pt x="513" y="109"/>
                      <a:pt x="510" y="105"/>
                      <a:pt x="506" y="102"/>
                    </a:cubicBezTo>
                    <a:cubicBezTo>
                      <a:pt x="506" y="101"/>
                      <a:pt x="506" y="100"/>
                      <a:pt x="507" y="100"/>
                    </a:cubicBezTo>
                    <a:cubicBezTo>
                      <a:pt x="507" y="100"/>
                      <a:pt x="508" y="100"/>
                      <a:pt x="508" y="100"/>
                    </a:cubicBezTo>
                    <a:cubicBezTo>
                      <a:pt x="511" y="104"/>
                      <a:pt x="514" y="107"/>
                      <a:pt x="517" y="111"/>
                    </a:cubicBezTo>
                    <a:cubicBezTo>
                      <a:pt x="518" y="112"/>
                      <a:pt x="518" y="112"/>
                      <a:pt x="517" y="113"/>
                    </a:cubicBezTo>
                    <a:cubicBezTo>
                      <a:pt x="517" y="113"/>
                      <a:pt x="517" y="113"/>
                      <a:pt x="516" y="113"/>
                    </a:cubicBezTo>
                    <a:close/>
                    <a:moveTo>
                      <a:pt x="68" y="106"/>
                    </a:moveTo>
                    <a:cubicBezTo>
                      <a:pt x="68" y="106"/>
                      <a:pt x="68" y="105"/>
                      <a:pt x="67" y="105"/>
                    </a:cubicBezTo>
                    <a:cubicBezTo>
                      <a:pt x="67" y="105"/>
                      <a:pt x="67" y="104"/>
                      <a:pt x="67" y="104"/>
                    </a:cubicBezTo>
                    <a:cubicBezTo>
                      <a:pt x="70" y="100"/>
                      <a:pt x="73" y="96"/>
                      <a:pt x="77" y="93"/>
                    </a:cubicBezTo>
                    <a:cubicBezTo>
                      <a:pt x="77" y="92"/>
                      <a:pt x="78" y="92"/>
                      <a:pt x="78" y="93"/>
                    </a:cubicBezTo>
                    <a:cubicBezTo>
                      <a:pt x="79" y="93"/>
                      <a:pt x="79" y="94"/>
                      <a:pt x="78" y="95"/>
                    </a:cubicBezTo>
                    <a:cubicBezTo>
                      <a:pt x="75" y="98"/>
                      <a:pt x="72" y="102"/>
                      <a:pt x="69" y="105"/>
                    </a:cubicBezTo>
                    <a:cubicBezTo>
                      <a:pt x="69" y="105"/>
                      <a:pt x="68" y="106"/>
                      <a:pt x="68" y="106"/>
                    </a:cubicBezTo>
                    <a:close/>
                    <a:moveTo>
                      <a:pt x="501" y="95"/>
                    </a:moveTo>
                    <a:cubicBezTo>
                      <a:pt x="501" y="95"/>
                      <a:pt x="500" y="95"/>
                      <a:pt x="500" y="95"/>
                    </a:cubicBezTo>
                    <a:cubicBezTo>
                      <a:pt x="497" y="91"/>
                      <a:pt x="494" y="88"/>
                      <a:pt x="490" y="84"/>
                    </a:cubicBezTo>
                    <a:cubicBezTo>
                      <a:pt x="490" y="84"/>
                      <a:pt x="490" y="83"/>
                      <a:pt x="490" y="83"/>
                    </a:cubicBezTo>
                    <a:cubicBezTo>
                      <a:pt x="491" y="82"/>
                      <a:pt x="491" y="82"/>
                      <a:pt x="492" y="83"/>
                    </a:cubicBezTo>
                    <a:cubicBezTo>
                      <a:pt x="495" y="86"/>
                      <a:pt x="499" y="90"/>
                      <a:pt x="502" y="93"/>
                    </a:cubicBezTo>
                    <a:cubicBezTo>
                      <a:pt x="502" y="93"/>
                      <a:pt x="502" y="94"/>
                      <a:pt x="502" y="95"/>
                    </a:cubicBezTo>
                    <a:cubicBezTo>
                      <a:pt x="502" y="95"/>
                      <a:pt x="501" y="95"/>
                      <a:pt x="501" y="95"/>
                    </a:cubicBezTo>
                    <a:close/>
                    <a:moveTo>
                      <a:pt x="84" y="88"/>
                    </a:moveTo>
                    <a:cubicBezTo>
                      <a:pt x="84" y="88"/>
                      <a:pt x="84" y="88"/>
                      <a:pt x="83" y="88"/>
                    </a:cubicBezTo>
                    <a:cubicBezTo>
                      <a:pt x="83" y="87"/>
                      <a:pt x="83" y="86"/>
                      <a:pt x="83" y="86"/>
                    </a:cubicBezTo>
                    <a:cubicBezTo>
                      <a:pt x="87" y="83"/>
                      <a:pt x="90" y="79"/>
                      <a:pt x="94" y="76"/>
                    </a:cubicBezTo>
                    <a:cubicBezTo>
                      <a:pt x="94" y="76"/>
                      <a:pt x="95" y="76"/>
                      <a:pt x="95" y="76"/>
                    </a:cubicBezTo>
                    <a:cubicBezTo>
                      <a:pt x="96" y="77"/>
                      <a:pt x="96" y="77"/>
                      <a:pt x="95" y="78"/>
                    </a:cubicBezTo>
                    <a:cubicBezTo>
                      <a:pt x="92" y="81"/>
                      <a:pt x="88" y="84"/>
                      <a:pt x="85" y="88"/>
                    </a:cubicBezTo>
                    <a:cubicBezTo>
                      <a:pt x="85" y="88"/>
                      <a:pt x="84" y="88"/>
                      <a:pt x="84" y="88"/>
                    </a:cubicBezTo>
                    <a:close/>
                    <a:moveTo>
                      <a:pt x="484" y="78"/>
                    </a:moveTo>
                    <a:cubicBezTo>
                      <a:pt x="484" y="78"/>
                      <a:pt x="484" y="78"/>
                      <a:pt x="483" y="78"/>
                    </a:cubicBezTo>
                    <a:cubicBezTo>
                      <a:pt x="480" y="75"/>
                      <a:pt x="476" y="72"/>
                      <a:pt x="473" y="69"/>
                    </a:cubicBezTo>
                    <a:cubicBezTo>
                      <a:pt x="472" y="68"/>
                      <a:pt x="472" y="67"/>
                      <a:pt x="473" y="67"/>
                    </a:cubicBezTo>
                    <a:cubicBezTo>
                      <a:pt x="473" y="66"/>
                      <a:pt x="474" y="66"/>
                      <a:pt x="474" y="67"/>
                    </a:cubicBezTo>
                    <a:cubicBezTo>
                      <a:pt x="478" y="70"/>
                      <a:pt x="481" y="73"/>
                      <a:pt x="485" y="76"/>
                    </a:cubicBezTo>
                    <a:cubicBezTo>
                      <a:pt x="485" y="77"/>
                      <a:pt x="485" y="77"/>
                      <a:pt x="485" y="78"/>
                    </a:cubicBezTo>
                    <a:cubicBezTo>
                      <a:pt x="485" y="78"/>
                      <a:pt x="484" y="78"/>
                      <a:pt x="484" y="78"/>
                    </a:cubicBezTo>
                    <a:close/>
                    <a:moveTo>
                      <a:pt x="102" y="72"/>
                    </a:moveTo>
                    <a:cubicBezTo>
                      <a:pt x="101" y="72"/>
                      <a:pt x="101" y="72"/>
                      <a:pt x="101" y="71"/>
                    </a:cubicBezTo>
                    <a:cubicBezTo>
                      <a:pt x="100" y="71"/>
                      <a:pt x="100" y="70"/>
                      <a:pt x="101" y="70"/>
                    </a:cubicBezTo>
                    <a:cubicBezTo>
                      <a:pt x="104" y="67"/>
                      <a:pt x="108" y="64"/>
                      <a:pt x="112" y="61"/>
                    </a:cubicBezTo>
                    <a:cubicBezTo>
                      <a:pt x="112" y="60"/>
                      <a:pt x="113" y="60"/>
                      <a:pt x="113" y="61"/>
                    </a:cubicBezTo>
                    <a:cubicBezTo>
                      <a:pt x="114" y="61"/>
                      <a:pt x="114" y="62"/>
                      <a:pt x="113" y="63"/>
                    </a:cubicBezTo>
                    <a:cubicBezTo>
                      <a:pt x="110" y="65"/>
                      <a:pt x="106" y="68"/>
                      <a:pt x="102" y="72"/>
                    </a:cubicBezTo>
                    <a:cubicBezTo>
                      <a:pt x="102" y="72"/>
                      <a:pt x="102" y="72"/>
                      <a:pt x="102" y="72"/>
                    </a:cubicBezTo>
                    <a:close/>
                    <a:moveTo>
                      <a:pt x="466" y="63"/>
                    </a:moveTo>
                    <a:cubicBezTo>
                      <a:pt x="466" y="63"/>
                      <a:pt x="466" y="63"/>
                      <a:pt x="465" y="63"/>
                    </a:cubicBezTo>
                    <a:cubicBezTo>
                      <a:pt x="462" y="60"/>
                      <a:pt x="458" y="57"/>
                      <a:pt x="454" y="54"/>
                    </a:cubicBezTo>
                    <a:cubicBezTo>
                      <a:pt x="453" y="54"/>
                      <a:pt x="453" y="53"/>
                      <a:pt x="454" y="53"/>
                    </a:cubicBezTo>
                    <a:cubicBezTo>
                      <a:pt x="454" y="52"/>
                      <a:pt x="455" y="52"/>
                      <a:pt x="455" y="52"/>
                    </a:cubicBezTo>
                    <a:cubicBezTo>
                      <a:pt x="459" y="55"/>
                      <a:pt x="463" y="58"/>
                      <a:pt x="467" y="61"/>
                    </a:cubicBezTo>
                    <a:cubicBezTo>
                      <a:pt x="467" y="61"/>
                      <a:pt x="467" y="62"/>
                      <a:pt x="467" y="63"/>
                    </a:cubicBezTo>
                    <a:cubicBezTo>
                      <a:pt x="467" y="63"/>
                      <a:pt x="466" y="63"/>
                      <a:pt x="466" y="63"/>
                    </a:cubicBezTo>
                    <a:close/>
                    <a:moveTo>
                      <a:pt x="120" y="57"/>
                    </a:moveTo>
                    <a:cubicBezTo>
                      <a:pt x="120" y="57"/>
                      <a:pt x="119" y="57"/>
                      <a:pt x="119" y="57"/>
                    </a:cubicBezTo>
                    <a:cubicBezTo>
                      <a:pt x="119" y="56"/>
                      <a:pt x="119" y="55"/>
                      <a:pt x="119" y="55"/>
                    </a:cubicBezTo>
                    <a:cubicBezTo>
                      <a:pt x="123" y="52"/>
                      <a:pt x="127" y="49"/>
                      <a:pt x="131" y="47"/>
                    </a:cubicBezTo>
                    <a:cubicBezTo>
                      <a:pt x="132" y="47"/>
                      <a:pt x="133" y="47"/>
                      <a:pt x="133" y="47"/>
                    </a:cubicBezTo>
                    <a:cubicBezTo>
                      <a:pt x="133" y="48"/>
                      <a:pt x="133" y="49"/>
                      <a:pt x="133" y="49"/>
                    </a:cubicBezTo>
                    <a:cubicBezTo>
                      <a:pt x="129" y="51"/>
                      <a:pt x="125" y="54"/>
                      <a:pt x="121" y="57"/>
                    </a:cubicBezTo>
                    <a:cubicBezTo>
                      <a:pt x="121" y="57"/>
                      <a:pt x="120" y="57"/>
                      <a:pt x="120" y="57"/>
                    </a:cubicBezTo>
                    <a:close/>
                    <a:moveTo>
                      <a:pt x="447" y="49"/>
                    </a:moveTo>
                    <a:cubicBezTo>
                      <a:pt x="446" y="49"/>
                      <a:pt x="446" y="49"/>
                      <a:pt x="446" y="49"/>
                    </a:cubicBezTo>
                    <a:cubicBezTo>
                      <a:pt x="442" y="46"/>
                      <a:pt x="438" y="44"/>
                      <a:pt x="434" y="42"/>
                    </a:cubicBezTo>
                    <a:cubicBezTo>
                      <a:pt x="433" y="41"/>
                      <a:pt x="433" y="41"/>
                      <a:pt x="434" y="40"/>
                    </a:cubicBezTo>
                    <a:cubicBezTo>
                      <a:pt x="434" y="39"/>
                      <a:pt x="435" y="39"/>
                      <a:pt x="435" y="40"/>
                    </a:cubicBezTo>
                    <a:cubicBezTo>
                      <a:pt x="439" y="42"/>
                      <a:pt x="443" y="44"/>
                      <a:pt x="447" y="47"/>
                    </a:cubicBezTo>
                    <a:cubicBezTo>
                      <a:pt x="448" y="47"/>
                      <a:pt x="448" y="48"/>
                      <a:pt x="448" y="49"/>
                    </a:cubicBezTo>
                    <a:cubicBezTo>
                      <a:pt x="447" y="49"/>
                      <a:pt x="447" y="49"/>
                      <a:pt x="447" y="49"/>
                    </a:cubicBezTo>
                    <a:close/>
                    <a:moveTo>
                      <a:pt x="140" y="44"/>
                    </a:moveTo>
                    <a:cubicBezTo>
                      <a:pt x="140" y="44"/>
                      <a:pt x="139" y="44"/>
                      <a:pt x="139" y="43"/>
                    </a:cubicBezTo>
                    <a:cubicBezTo>
                      <a:pt x="139" y="43"/>
                      <a:pt x="139" y="42"/>
                      <a:pt x="139" y="42"/>
                    </a:cubicBezTo>
                    <a:cubicBezTo>
                      <a:pt x="143" y="39"/>
                      <a:pt x="148" y="37"/>
                      <a:pt x="152" y="35"/>
                    </a:cubicBezTo>
                    <a:cubicBezTo>
                      <a:pt x="152" y="34"/>
                      <a:pt x="153" y="35"/>
                      <a:pt x="153" y="35"/>
                    </a:cubicBezTo>
                    <a:cubicBezTo>
                      <a:pt x="154" y="36"/>
                      <a:pt x="153" y="36"/>
                      <a:pt x="153" y="37"/>
                    </a:cubicBezTo>
                    <a:cubicBezTo>
                      <a:pt x="149" y="39"/>
                      <a:pt x="145" y="41"/>
                      <a:pt x="141" y="44"/>
                    </a:cubicBezTo>
                    <a:cubicBezTo>
                      <a:pt x="140" y="44"/>
                      <a:pt x="140" y="44"/>
                      <a:pt x="140" y="44"/>
                    </a:cubicBezTo>
                    <a:close/>
                    <a:moveTo>
                      <a:pt x="426" y="37"/>
                    </a:moveTo>
                    <a:cubicBezTo>
                      <a:pt x="426" y="37"/>
                      <a:pt x="426" y="37"/>
                      <a:pt x="426" y="37"/>
                    </a:cubicBezTo>
                    <a:cubicBezTo>
                      <a:pt x="422" y="35"/>
                      <a:pt x="417" y="33"/>
                      <a:pt x="413" y="30"/>
                    </a:cubicBezTo>
                    <a:cubicBezTo>
                      <a:pt x="413" y="30"/>
                      <a:pt x="412" y="30"/>
                      <a:pt x="413" y="29"/>
                    </a:cubicBezTo>
                    <a:cubicBezTo>
                      <a:pt x="413" y="28"/>
                      <a:pt x="414" y="28"/>
                      <a:pt x="414" y="28"/>
                    </a:cubicBezTo>
                    <a:cubicBezTo>
                      <a:pt x="418" y="30"/>
                      <a:pt x="423" y="33"/>
                      <a:pt x="427" y="35"/>
                    </a:cubicBezTo>
                    <a:cubicBezTo>
                      <a:pt x="427" y="35"/>
                      <a:pt x="428" y="36"/>
                      <a:pt x="427" y="36"/>
                    </a:cubicBezTo>
                    <a:cubicBezTo>
                      <a:pt x="427" y="37"/>
                      <a:pt x="427" y="37"/>
                      <a:pt x="426" y="37"/>
                    </a:cubicBezTo>
                    <a:close/>
                    <a:moveTo>
                      <a:pt x="161" y="33"/>
                    </a:moveTo>
                    <a:cubicBezTo>
                      <a:pt x="160" y="33"/>
                      <a:pt x="160" y="32"/>
                      <a:pt x="160" y="32"/>
                    </a:cubicBezTo>
                    <a:cubicBezTo>
                      <a:pt x="159" y="31"/>
                      <a:pt x="160" y="31"/>
                      <a:pt x="160" y="30"/>
                    </a:cubicBezTo>
                    <a:cubicBezTo>
                      <a:pt x="165" y="28"/>
                      <a:pt x="169" y="26"/>
                      <a:pt x="173" y="24"/>
                    </a:cubicBezTo>
                    <a:cubicBezTo>
                      <a:pt x="174" y="24"/>
                      <a:pt x="175" y="24"/>
                      <a:pt x="175" y="25"/>
                    </a:cubicBezTo>
                    <a:cubicBezTo>
                      <a:pt x="175" y="25"/>
                      <a:pt x="175" y="26"/>
                      <a:pt x="174" y="26"/>
                    </a:cubicBezTo>
                    <a:cubicBezTo>
                      <a:pt x="170" y="28"/>
                      <a:pt x="166" y="30"/>
                      <a:pt x="161" y="32"/>
                    </a:cubicBezTo>
                    <a:cubicBezTo>
                      <a:pt x="161" y="33"/>
                      <a:pt x="161" y="33"/>
                      <a:pt x="161" y="33"/>
                    </a:cubicBezTo>
                    <a:close/>
                    <a:moveTo>
                      <a:pt x="405" y="27"/>
                    </a:moveTo>
                    <a:cubicBezTo>
                      <a:pt x="405" y="27"/>
                      <a:pt x="405" y="27"/>
                      <a:pt x="405" y="27"/>
                    </a:cubicBezTo>
                    <a:cubicBezTo>
                      <a:pt x="400" y="25"/>
                      <a:pt x="396" y="23"/>
                      <a:pt x="391" y="21"/>
                    </a:cubicBezTo>
                    <a:cubicBezTo>
                      <a:pt x="391" y="21"/>
                      <a:pt x="391" y="20"/>
                      <a:pt x="391" y="20"/>
                    </a:cubicBezTo>
                    <a:cubicBezTo>
                      <a:pt x="391" y="19"/>
                      <a:pt x="392" y="19"/>
                      <a:pt x="392" y="19"/>
                    </a:cubicBezTo>
                    <a:cubicBezTo>
                      <a:pt x="397" y="21"/>
                      <a:pt x="401" y="22"/>
                      <a:pt x="406" y="24"/>
                    </a:cubicBezTo>
                    <a:cubicBezTo>
                      <a:pt x="406" y="25"/>
                      <a:pt x="406" y="25"/>
                      <a:pt x="406" y="26"/>
                    </a:cubicBezTo>
                    <a:cubicBezTo>
                      <a:pt x="406" y="26"/>
                      <a:pt x="406" y="27"/>
                      <a:pt x="405" y="27"/>
                    </a:cubicBezTo>
                    <a:close/>
                    <a:moveTo>
                      <a:pt x="183" y="23"/>
                    </a:moveTo>
                    <a:cubicBezTo>
                      <a:pt x="182" y="23"/>
                      <a:pt x="182" y="23"/>
                      <a:pt x="181" y="22"/>
                    </a:cubicBezTo>
                    <a:cubicBezTo>
                      <a:pt x="181" y="21"/>
                      <a:pt x="181" y="21"/>
                      <a:pt x="182" y="21"/>
                    </a:cubicBezTo>
                    <a:cubicBezTo>
                      <a:pt x="187" y="19"/>
                      <a:pt x="191" y="17"/>
                      <a:pt x="196" y="16"/>
                    </a:cubicBezTo>
                    <a:cubicBezTo>
                      <a:pt x="196" y="15"/>
                      <a:pt x="197" y="16"/>
                      <a:pt x="197" y="16"/>
                    </a:cubicBezTo>
                    <a:cubicBezTo>
                      <a:pt x="197" y="17"/>
                      <a:pt x="197" y="18"/>
                      <a:pt x="196" y="18"/>
                    </a:cubicBezTo>
                    <a:cubicBezTo>
                      <a:pt x="192" y="19"/>
                      <a:pt x="187" y="21"/>
                      <a:pt x="183" y="23"/>
                    </a:cubicBezTo>
                    <a:cubicBezTo>
                      <a:pt x="183" y="23"/>
                      <a:pt x="183" y="23"/>
                      <a:pt x="183" y="23"/>
                    </a:cubicBezTo>
                    <a:close/>
                    <a:moveTo>
                      <a:pt x="383" y="18"/>
                    </a:moveTo>
                    <a:cubicBezTo>
                      <a:pt x="383" y="18"/>
                      <a:pt x="383" y="18"/>
                      <a:pt x="383" y="18"/>
                    </a:cubicBezTo>
                    <a:cubicBezTo>
                      <a:pt x="378" y="16"/>
                      <a:pt x="374" y="15"/>
                      <a:pt x="369" y="14"/>
                    </a:cubicBezTo>
                    <a:cubicBezTo>
                      <a:pt x="368" y="14"/>
                      <a:pt x="368" y="13"/>
                      <a:pt x="368" y="12"/>
                    </a:cubicBezTo>
                    <a:cubicBezTo>
                      <a:pt x="368" y="12"/>
                      <a:pt x="369" y="11"/>
                      <a:pt x="370" y="11"/>
                    </a:cubicBezTo>
                    <a:cubicBezTo>
                      <a:pt x="374" y="13"/>
                      <a:pt x="379" y="14"/>
                      <a:pt x="383" y="16"/>
                    </a:cubicBezTo>
                    <a:cubicBezTo>
                      <a:pt x="384" y="16"/>
                      <a:pt x="384" y="17"/>
                      <a:pt x="384" y="17"/>
                    </a:cubicBezTo>
                    <a:cubicBezTo>
                      <a:pt x="384" y="18"/>
                      <a:pt x="383" y="18"/>
                      <a:pt x="383" y="18"/>
                    </a:cubicBezTo>
                    <a:close/>
                    <a:moveTo>
                      <a:pt x="205" y="15"/>
                    </a:moveTo>
                    <a:cubicBezTo>
                      <a:pt x="204" y="15"/>
                      <a:pt x="204" y="15"/>
                      <a:pt x="204" y="14"/>
                    </a:cubicBezTo>
                    <a:cubicBezTo>
                      <a:pt x="204" y="13"/>
                      <a:pt x="204" y="13"/>
                      <a:pt x="205" y="13"/>
                    </a:cubicBezTo>
                    <a:cubicBezTo>
                      <a:pt x="209" y="11"/>
                      <a:pt x="214" y="10"/>
                      <a:pt x="218" y="9"/>
                    </a:cubicBezTo>
                    <a:cubicBezTo>
                      <a:pt x="219" y="9"/>
                      <a:pt x="220" y="9"/>
                      <a:pt x="220" y="10"/>
                    </a:cubicBezTo>
                    <a:cubicBezTo>
                      <a:pt x="220" y="10"/>
                      <a:pt x="220" y="11"/>
                      <a:pt x="219" y="11"/>
                    </a:cubicBezTo>
                    <a:cubicBezTo>
                      <a:pt x="214" y="12"/>
                      <a:pt x="210" y="14"/>
                      <a:pt x="205" y="15"/>
                    </a:cubicBezTo>
                    <a:cubicBezTo>
                      <a:pt x="205" y="15"/>
                      <a:pt x="205" y="15"/>
                      <a:pt x="205" y="15"/>
                    </a:cubicBezTo>
                    <a:close/>
                    <a:moveTo>
                      <a:pt x="360" y="11"/>
                    </a:moveTo>
                    <a:cubicBezTo>
                      <a:pt x="360" y="11"/>
                      <a:pt x="360" y="11"/>
                      <a:pt x="360" y="11"/>
                    </a:cubicBezTo>
                    <a:cubicBezTo>
                      <a:pt x="355" y="10"/>
                      <a:pt x="351" y="9"/>
                      <a:pt x="346" y="8"/>
                    </a:cubicBezTo>
                    <a:cubicBezTo>
                      <a:pt x="345" y="8"/>
                      <a:pt x="345" y="7"/>
                      <a:pt x="345" y="7"/>
                    </a:cubicBezTo>
                    <a:cubicBezTo>
                      <a:pt x="345" y="6"/>
                      <a:pt x="346" y="6"/>
                      <a:pt x="347" y="6"/>
                    </a:cubicBezTo>
                    <a:cubicBezTo>
                      <a:pt x="351" y="7"/>
                      <a:pt x="356" y="8"/>
                      <a:pt x="361" y="9"/>
                    </a:cubicBezTo>
                    <a:cubicBezTo>
                      <a:pt x="361" y="9"/>
                      <a:pt x="362" y="10"/>
                      <a:pt x="361" y="10"/>
                    </a:cubicBezTo>
                    <a:cubicBezTo>
                      <a:pt x="361" y="11"/>
                      <a:pt x="361" y="11"/>
                      <a:pt x="360" y="11"/>
                    </a:cubicBezTo>
                    <a:close/>
                    <a:moveTo>
                      <a:pt x="228" y="9"/>
                    </a:moveTo>
                    <a:cubicBezTo>
                      <a:pt x="227" y="9"/>
                      <a:pt x="227" y="9"/>
                      <a:pt x="227" y="8"/>
                    </a:cubicBezTo>
                    <a:cubicBezTo>
                      <a:pt x="227" y="7"/>
                      <a:pt x="227" y="7"/>
                      <a:pt x="228" y="7"/>
                    </a:cubicBezTo>
                    <a:cubicBezTo>
                      <a:pt x="232" y="6"/>
                      <a:pt x="237" y="5"/>
                      <a:pt x="242" y="4"/>
                    </a:cubicBezTo>
                    <a:cubicBezTo>
                      <a:pt x="242" y="4"/>
                      <a:pt x="243" y="4"/>
                      <a:pt x="243" y="5"/>
                    </a:cubicBezTo>
                    <a:cubicBezTo>
                      <a:pt x="243" y="6"/>
                      <a:pt x="243" y="6"/>
                      <a:pt x="242" y="6"/>
                    </a:cubicBezTo>
                    <a:cubicBezTo>
                      <a:pt x="237" y="7"/>
                      <a:pt x="233" y="8"/>
                      <a:pt x="228" y="9"/>
                    </a:cubicBezTo>
                    <a:cubicBezTo>
                      <a:pt x="228" y="9"/>
                      <a:pt x="228" y="9"/>
                      <a:pt x="228" y="9"/>
                    </a:cubicBezTo>
                    <a:close/>
                    <a:moveTo>
                      <a:pt x="337" y="6"/>
                    </a:moveTo>
                    <a:cubicBezTo>
                      <a:pt x="337" y="6"/>
                      <a:pt x="337" y="6"/>
                      <a:pt x="337" y="6"/>
                    </a:cubicBezTo>
                    <a:cubicBezTo>
                      <a:pt x="332" y="6"/>
                      <a:pt x="327" y="5"/>
                      <a:pt x="323" y="4"/>
                    </a:cubicBezTo>
                    <a:cubicBezTo>
                      <a:pt x="322" y="4"/>
                      <a:pt x="322" y="4"/>
                      <a:pt x="322" y="3"/>
                    </a:cubicBezTo>
                    <a:cubicBezTo>
                      <a:pt x="322" y="2"/>
                      <a:pt x="322" y="2"/>
                      <a:pt x="323" y="2"/>
                    </a:cubicBezTo>
                    <a:cubicBezTo>
                      <a:pt x="328" y="3"/>
                      <a:pt x="333" y="3"/>
                      <a:pt x="337" y="4"/>
                    </a:cubicBezTo>
                    <a:cubicBezTo>
                      <a:pt x="338" y="4"/>
                      <a:pt x="338" y="5"/>
                      <a:pt x="338" y="5"/>
                    </a:cubicBezTo>
                    <a:cubicBezTo>
                      <a:pt x="338" y="6"/>
                      <a:pt x="338" y="6"/>
                      <a:pt x="337" y="6"/>
                    </a:cubicBezTo>
                    <a:close/>
                    <a:moveTo>
                      <a:pt x="251" y="5"/>
                    </a:moveTo>
                    <a:cubicBezTo>
                      <a:pt x="251" y="5"/>
                      <a:pt x="250" y="4"/>
                      <a:pt x="250" y="4"/>
                    </a:cubicBezTo>
                    <a:cubicBezTo>
                      <a:pt x="250" y="3"/>
                      <a:pt x="251" y="3"/>
                      <a:pt x="251" y="3"/>
                    </a:cubicBezTo>
                    <a:cubicBezTo>
                      <a:pt x="256" y="2"/>
                      <a:pt x="261" y="1"/>
                      <a:pt x="265" y="1"/>
                    </a:cubicBezTo>
                    <a:cubicBezTo>
                      <a:pt x="266" y="1"/>
                      <a:pt x="267" y="1"/>
                      <a:pt x="267" y="2"/>
                    </a:cubicBezTo>
                    <a:cubicBezTo>
                      <a:pt x="267" y="3"/>
                      <a:pt x="266" y="3"/>
                      <a:pt x="266" y="3"/>
                    </a:cubicBezTo>
                    <a:cubicBezTo>
                      <a:pt x="261" y="4"/>
                      <a:pt x="256" y="4"/>
                      <a:pt x="251" y="5"/>
                    </a:cubicBezTo>
                    <a:cubicBezTo>
                      <a:pt x="251" y="5"/>
                      <a:pt x="251" y="5"/>
                      <a:pt x="251" y="5"/>
                    </a:cubicBezTo>
                    <a:close/>
                    <a:moveTo>
                      <a:pt x="313" y="3"/>
                    </a:moveTo>
                    <a:cubicBezTo>
                      <a:pt x="313" y="3"/>
                      <a:pt x="313" y="3"/>
                      <a:pt x="313" y="3"/>
                    </a:cubicBezTo>
                    <a:cubicBezTo>
                      <a:pt x="309" y="3"/>
                      <a:pt x="304" y="3"/>
                      <a:pt x="299" y="3"/>
                    </a:cubicBezTo>
                    <a:cubicBezTo>
                      <a:pt x="299" y="3"/>
                      <a:pt x="298" y="2"/>
                      <a:pt x="298" y="1"/>
                    </a:cubicBezTo>
                    <a:cubicBezTo>
                      <a:pt x="298" y="1"/>
                      <a:pt x="299" y="0"/>
                      <a:pt x="299" y="0"/>
                    </a:cubicBezTo>
                    <a:cubicBezTo>
                      <a:pt x="304" y="0"/>
                      <a:pt x="309" y="1"/>
                      <a:pt x="314" y="1"/>
                    </a:cubicBezTo>
                    <a:cubicBezTo>
                      <a:pt x="314" y="1"/>
                      <a:pt x="315" y="2"/>
                      <a:pt x="315" y="2"/>
                    </a:cubicBezTo>
                    <a:cubicBezTo>
                      <a:pt x="315" y="3"/>
                      <a:pt x="314" y="3"/>
                      <a:pt x="313" y="3"/>
                    </a:cubicBezTo>
                    <a:close/>
                    <a:moveTo>
                      <a:pt x="275" y="3"/>
                    </a:moveTo>
                    <a:cubicBezTo>
                      <a:pt x="274" y="3"/>
                      <a:pt x="274" y="2"/>
                      <a:pt x="274" y="2"/>
                    </a:cubicBezTo>
                    <a:cubicBezTo>
                      <a:pt x="274" y="1"/>
                      <a:pt x="274" y="0"/>
                      <a:pt x="275" y="0"/>
                    </a:cubicBezTo>
                    <a:cubicBezTo>
                      <a:pt x="280" y="0"/>
                      <a:pt x="284" y="0"/>
                      <a:pt x="289" y="0"/>
                    </a:cubicBezTo>
                    <a:cubicBezTo>
                      <a:pt x="290" y="0"/>
                      <a:pt x="290" y="0"/>
                      <a:pt x="290" y="0"/>
                    </a:cubicBezTo>
                    <a:cubicBezTo>
                      <a:pt x="290" y="0"/>
                      <a:pt x="291" y="1"/>
                      <a:pt x="291" y="1"/>
                    </a:cubicBezTo>
                    <a:cubicBezTo>
                      <a:pt x="291" y="2"/>
                      <a:pt x="290" y="2"/>
                      <a:pt x="290" y="2"/>
                    </a:cubicBezTo>
                    <a:cubicBezTo>
                      <a:pt x="289" y="2"/>
                      <a:pt x="289" y="2"/>
                      <a:pt x="289" y="2"/>
                    </a:cubicBezTo>
                    <a:cubicBezTo>
                      <a:pt x="284" y="2"/>
                      <a:pt x="280" y="3"/>
                      <a:pt x="275" y="3"/>
                    </a:cubicBezTo>
                    <a:cubicBezTo>
                      <a:pt x="275" y="3"/>
                      <a:pt x="275" y="3"/>
                      <a:pt x="275" y="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6" name="Freeform 7"/>
              <p:cNvSpPr>
                <a:spLocks/>
              </p:cNvSpPr>
              <p:nvPr userDrawn="1"/>
            </p:nvSpPr>
            <p:spPr bwMode="auto">
              <a:xfrm>
                <a:off x="3303" y="1203"/>
                <a:ext cx="1027" cy="1131"/>
              </a:xfrm>
              <a:custGeom>
                <a:avLst/>
                <a:gdLst>
                  <a:gd name="T0" fmla="*/ 317 w 612"/>
                  <a:gd name="T1" fmla="*/ 646 h 673"/>
                  <a:gd name="T2" fmla="*/ 20 w 612"/>
                  <a:gd name="T3" fmla="*/ 415 h 673"/>
                  <a:gd name="T4" fmla="*/ 53 w 612"/>
                  <a:gd name="T5" fmla="*/ 182 h 673"/>
                  <a:gd name="T6" fmla="*/ 240 w 612"/>
                  <a:gd name="T7" fmla="*/ 42 h 673"/>
                  <a:gd name="T8" fmla="*/ 612 w 612"/>
                  <a:gd name="T9" fmla="*/ 263 h 673"/>
                  <a:gd name="T10" fmla="*/ 610 w 612"/>
                  <a:gd name="T11" fmla="*/ 266 h 673"/>
                  <a:gd name="T12" fmla="*/ 608 w 612"/>
                  <a:gd name="T13" fmla="*/ 264 h 673"/>
                  <a:gd name="T14" fmla="*/ 241 w 612"/>
                  <a:gd name="T15" fmla="*/ 46 h 673"/>
                  <a:gd name="T16" fmla="*/ 57 w 612"/>
                  <a:gd name="T17" fmla="*/ 185 h 673"/>
                  <a:gd name="T18" fmla="*/ 25 w 612"/>
                  <a:gd name="T19" fmla="*/ 414 h 673"/>
                  <a:gd name="T20" fmla="*/ 391 w 612"/>
                  <a:gd name="T21" fmla="*/ 632 h 673"/>
                  <a:gd name="T22" fmla="*/ 394 w 612"/>
                  <a:gd name="T23" fmla="*/ 633 h 673"/>
                  <a:gd name="T24" fmla="*/ 393 w 612"/>
                  <a:gd name="T25" fmla="*/ 636 h 673"/>
                  <a:gd name="T26" fmla="*/ 317 w 612"/>
                  <a:gd name="T27" fmla="*/ 646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2" h="673">
                    <a:moveTo>
                      <a:pt x="317" y="646"/>
                    </a:moveTo>
                    <a:cubicBezTo>
                      <a:pt x="181" y="646"/>
                      <a:pt x="56" y="553"/>
                      <a:pt x="20" y="415"/>
                    </a:cubicBezTo>
                    <a:cubicBezTo>
                      <a:pt x="0" y="336"/>
                      <a:pt x="12" y="253"/>
                      <a:pt x="53" y="182"/>
                    </a:cubicBezTo>
                    <a:cubicBezTo>
                      <a:pt x="95" y="112"/>
                      <a:pt x="161" y="62"/>
                      <a:pt x="240" y="42"/>
                    </a:cubicBezTo>
                    <a:cubicBezTo>
                      <a:pt x="403" y="0"/>
                      <a:pt x="570" y="99"/>
                      <a:pt x="612" y="263"/>
                    </a:cubicBezTo>
                    <a:cubicBezTo>
                      <a:pt x="612" y="264"/>
                      <a:pt x="612" y="266"/>
                      <a:pt x="610" y="266"/>
                    </a:cubicBezTo>
                    <a:cubicBezTo>
                      <a:pt x="609" y="266"/>
                      <a:pt x="608" y="265"/>
                      <a:pt x="608" y="264"/>
                    </a:cubicBezTo>
                    <a:cubicBezTo>
                      <a:pt x="566" y="103"/>
                      <a:pt x="402" y="5"/>
                      <a:pt x="241" y="46"/>
                    </a:cubicBezTo>
                    <a:cubicBezTo>
                      <a:pt x="163" y="66"/>
                      <a:pt x="98" y="115"/>
                      <a:pt x="57" y="185"/>
                    </a:cubicBezTo>
                    <a:cubicBezTo>
                      <a:pt x="16" y="254"/>
                      <a:pt x="5" y="336"/>
                      <a:pt x="25" y="414"/>
                    </a:cubicBezTo>
                    <a:cubicBezTo>
                      <a:pt x="66" y="575"/>
                      <a:pt x="231" y="673"/>
                      <a:pt x="391" y="632"/>
                    </a:cubicBezTo>
                    <a:cubicBezTo>
                      <a:pt x="393" y="631"/>
                      <a:pt x="394" y="632"/>
                      <a:pt x="394" y="633"/>
                    </a:cubicBezTo>
                    <a:cubicBezTo>
                      <a:pt x="395" y="635"/>
                      <a:pt x="394" y="636"/>
                      <a:pt x="393" y="636"/>
                    </a:cubicBezTo>
                    <a:cubicBezTo>
                      <a:pt x="367" y="643"/>
                      <a:pt x="342" y="646"/>
                      <a:pt x="317" y="64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7" name="Freeform 8"/>
              <p:cNvSpPr>
                <a:spLocks/>
              </p:cNvSpPr>
              <p:nvPr userDrawn="1"/>
            </p:nvSpPr>
            <p:spPr bwMode="auto">
              <a:xfrm>
                <a:off x="3424" y="1365"/>
                <a:ext cx="819" cy="816"/>
              </a:xfrm>
              <a:custGeom>
                <a:avLst/>
                <a:gdLst>
                  <a:gd name="T0" fmla="*/ 244 w 488"/>
                  <a:gd name="T1" fmla="*/ 486 h 486"/>
                  <a:gd name="T2" fmla="*/ 0 w 488"/>
                  <a:gd name="T3" fmla="*/ 243 h 486"/>
                  <a:gd name="T4" fmla="*/ 244 w 488"/>
                  <a:gd name="T5" fmla="*/ 0 h 486"/>
                  <a:gd name="T6" fmla="*/ 247 w 488"/>
                  <a:gd name="T7" fmla="*/ 2 h 486"/>
                  <a:gd name="T8" fmla="*/ 244 w 488"/>
                  <a:gd name="T9" fmla="*/ 5 h 486"/>
                  <a:gd name="T10" fmla="*/ 5 w 488"/>
                  <a:gd name="T11" fmla="*/ 243 h 486"/>
                  <a:gd name="T12" fmla="*/ 244 w 488"/>
                  <a:gd name="T13" fmla="*/ 481 h 486"/>
                  <a:gd name="T14" fmla="*/ 484 w 488"/>
                  <a:gd name="T15" fmla="*/ 243 h 486"/>
                  <a:gd name="T16" fmla="*/ 486 w 488"/>
                  <a:gd name="T17" fmla="*/ 241 h 486"/>
                  <a:gd name="T18" fmla="*/ 488 w 488"/>
                  <a:gd name="T19" fmla="*/ 243 h 486"/>
                  <a:gd name="T20" fmla="*/ 244 w 488"/>
                  <a:gd name="T21" fmla="*/ 48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8" h="486">
                    <a:moveTo>
                      <a:pt x="244" y="486"/>
                    </a:moveTo>
                    <a:cubicBezTo>
                      <a:pt x="110" y="486"/>
                      <a:pt x="0" y="377"/>
                      <a:pt x="0" y="243"/>
                    </a:cubicBezTo>
                    <a:cubicBezTo>
                      <a:pt x="0" y="109"/>
                      <a:pt x="110" y="0"/>
                      <a:pt x="244" y="0"/>
                    </a:cubicBezTo>
                    <a:cubicBezTo>
                      <a:pt x="246" y="0"/>
                      <a:pt x="247" y="1"/>
                      <a:pt x="247" y="2"/>
                    </a:cubicBezTo>
                    <a:cubicBezTo>
                      <a:pt x="247" y="4"/>
                      <a:pt x="246" y="5"/>
                      <a:pt x="244" y="5"/>
                    </a:cubicBezTo>
                    <a:cubicBezTo>
                      <a:pt x="112" y="5"/>
                      <a:pt x="5" y="112"/>
                      <a:pt x="5" y="243"/>
                    </a:cubicBezTo>
                    <a:cubicBezTo>
                      <a:pt x="5" y="374"/>
                      <a:pt x="112" y="481"/>
                      <a:pt x="244" y="481"/>
                    </a:cubicBezTo>
                    <a:cubicBezTo>
                      <a:pt x="376" y="481"/>
                      <a:pt x="484" y="374"/>
                      <a:pt x="484" y="243"/>
                    </a:cubicBezTo>
                    <a:cubicBezTo>
                      <a:pt x="484" y="242"/>
                      <a:pt x="485" y="241"/>
                      <a:pt x="486" y="241"/>
                    </a:cubicBezTo>
                    <a:cubicBezTo>
                      <a:pt x="487" y="241"/>
                      <a:pt x="488" y="242"/>
                      <a:pt x="488" y="243"/>
                    </a:cubicBezTo>
                    <a:cubicBezTo>
                      <a:pt x="488" y="377"/>
                      <a:pt x="379" y="486"/>
                      <a:pt x="244" y="48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8" name="Freeform 9"/>
              <p:cNvSpPr>
                <a:spLocks noEditPoints="1"/>
              </p:cNvSpPr>
              <p:nvPr userDrawn="1"/>
            </p:nvSpPr>
            <p:spPr bwMode="auto">
              <a:xfrm>
                <a:off x="3877" y="1770"/>
                <a:ext cx="552" cy="595"/>
              </a:xfrm>
              <a:custGeom>
                <a:avLst/>
                <a:gdLst>
                  <a:gd name="T0" fmla="*/ 3 w 329"/>
                  <a:gd name="T1" fmla="*/ 354 h 354"/>
                  <a:gd name="T2" fmla="*/ 0 w 329"/>
                  <a:gd name="T3" fmla="*/ 317 h 354"/>
                  <a:gd name="T4" fmla="*/ 2 w 329"/>
                  <a:gd name="T5" fmla="*/ 317 h 354"/>
                  <a:gd name="T6" fmla="*/ 208 w 329"/>
                  <a:gd name="T7" fmla="*/ 216 h 354"/>
                  <a:gd name="T8" fmla="*/ 292 w 329"/>
                  <a:gd name="T9" fmla="*/ 2 h 354"/>
                  <a:gd name="T10" fmla="*/ 292 w 329"/>
                  <a:gd name="T11" fmla="*/ 0 h 354"/>
                  <a:gd name="T12" fmla="*/ 329 w 329"/>
                  <a:gd name="T13" fmla="*/ 0 h 354"/>
                  <a:gd name="T14" fmla="*/ 329 w 329"/>
                  <a:gd name="T15" fmla="*/ 2 h 354"/>
                  <a:gd name="T16" fmla="*/ 235 w 329"/>
                  <a:gd name="T17" fmla="*/ 241 h 354"/>
                  <a:gd name="T18" fmla="*/ 5 w 329"/>
                  <a:gd name="T19" fmla="*/ 354 h 354"/>
                  <a:gd name="T20" fmla="*/ 3 w 329"/>
                  <a:gd name="T21" fmla="*/ 354 h 354"/>
                  <a:gd name="T22" fmla="*/ 4 w 329"/>
                  <a:gd name="T23" fmla="*/ 321 h 354"/>
                  <a:gd name="T24" fmla="*/ 6 w 329"/>
                  <a:gd name="T25" fmla="*/ 350 h 354"/>
                  <a:gd name="T26" fmla="*/ 232 w 329"/>
                  <a:gd name="T27" fmla="*/ 239 h 354"/>
                  <a:gd name="T28" fmla="*/ 326 w 329"/>
                  <a:gd name="T29" fmla="*/ 4 h 354"/>
                  <a:gd name="T30" fmla="*/ 296 w 329"/>
                  <a:gd name="T31" fmla="*/ 4 h 354"/>
                  <a:gd name="T32" fmla="*/ 211 w 329"/>
                  <a:gd name="T33" fmla="*/ 219 h 354"/>
                  <a:gd name="T34" fmla="*/ 4 w 329"/>
                  <a:gd name="T35" fmla="*/ 32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9" h="354">
                    <a:moveTo>
                      <a:pt x="3" y="354"/>
                    </a:moveTo>
                    <a:cubicBezTo>
                      <a:pt x="0" y="317"/>
                      <a:pt x="0" y="317"/>
                      <a:pt x="0" y="317"/>
                    </a:cubicBezTo>
                    <a:cubicBezTo>
                      <a:pt x="2" y="317"/>
                      <a:pt x="2" y="317"/>
                      <a:pt x="2" y="317"/>
                    </a:cubicBezTo>
                    <a:cubicBezTo>
                      <a:pt x="81" y="311"/>
                      <a:pt x="154" y="275"/>
                      <a:pt x="208" y="216"/>
                    </a:cubicBezTo>
                    <a:cubicBezTo>
                      <a:pt x="262" y="158"/>
                      <a:pt x="292" y="82"/>
                      <a:pt x="292" y="2"/>
                    </a:cubicBezTo>
                    <a:cubicBezTo>
                      <a:pt x="292" y="0"/>
                      <a:pt x="292" y="0"/>
                      <a:pt x="292" y="0"/>
                    </a:cubicBezTo>
                    <a:cubicBezTo>
                      <a:pt x="329" y="0"/>
                      <a:pt x="329" y="0"/>
                      <a:pt x="329" y="0"/>
                    </a:cubicBezTo>
                    <a:cubicBezTo>
                      <a:pt x="329" y="2"/>
                      <a:pt x="329" y="2"/>
                      <a:pt x="329" y="2"/>
                    </a:cubicBezTo>
                    <a:cubicBezTo>
                      <a:pt x="329" y="91"/>
                      <a:pt x="296" y="176"/>
                      <a:pt x="235" y="241"/>
                    </a:cubicBezTo>
                    <a:cubicBezTo>
                      <a:pt x="175" y="307"/>
                      <a:pt x="93" y="346"/>
                      <a:pt x="5" y="354"/>
                    </a:cubicBezTo>
                    <a:lnTo>
                      <a:pt x="3" y="354"/>
                    </a:lnTo>
                    <a:close/>
                    <a:moveTo>
                      <a:pt x="4" y="321"/>
                    </a:moveTo>
                    <a:cubicBezTo>
                      <a:pt x="6" y="350"/>
                      <a:pt x="6" y="350"/>
                      <a:pt x="6" y="350"/>
                    </a:cubicBezTo>
                    <a:cubicBezTo>
                      <a:pt x="93" y="342"/>
                      <a:pt x="173" y="303"/>
                      <a:pt x="232" y="239"/>
                    </a:cubicBezTo>
                    <a:cubicBezTo>
                      <a:pt x="292" y="175"/>
                      <a:pt x="325" y="91"/>
                      <a:pt x="326" y="4"/>
                    </a:cubicBezTo>
                    <a:cubicBezTo>
                      <a:pt x="296" y="4"/>
                      <a:pt x="296" y="4"/>
                      <a:pt x="296" y="4"/>
                    </a:cubicBezTo>
                    <a:cubicBezTo>
                      <a:pt x="295" y="84"/>
                      <a:pt x="265" y="160"/>
                      <a:pt x="211" y="219"/>
                    </a:cubicBezTo>
                    <a:cubicBezTo>
                      <a:pt x="156" y="277"/>
                      <a:pt x="83" y="313"/>
                      <a:pt x="4" y="32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9" name="Freeform 10"/>
              <p:cNvSpPr>
                <a:spLocks/>
              </p:cNvSpPr>
              <p:nvPr userDrawn="1"/>
            </p:nvSpPr>
            <p:spPr bwMode="auto">
              <a:xfrm>
                <a:off x="4201" y="2015"/>
                <a:ext cx="309" cy="292"/>
              </a:xfrm>
              <a:custGeom>
                <a:avLst/>
                <a:gdLst>
                  <a:gd name="T0" fmla="*/ 302 w 309"/>
                  <a:gd name="T1" fmla="*/ 292 h 292"/>
                  <a:gd name="T2" fmla="*/ 0 w 309"/>
                  <a:gd name="T3" fmla="*/ 5 h 292"/>
                  <a:gd name="T4" fmla="*/ 5 w 309"/>
                  <a:gd name="T5" fmla="*/ 0 h 292"/>
                  <a:gd name="T6" fmla="*/ 309 w 309"/>
                  <a:gd name="T7" fmla="*/ 287 h 292"/>
                  <a:gd name="T8" fmla="*/ 302 w 309"/>
                  <a:gd name="T9" fmla="*/ 292 h 292"/>
                </a:gdLst>
                <a:ahLst/>
                <a:cxnLst>
                  <a:cxn ang="0">
                    <a:pos x="T0" y="T1"/>
                  </a:cxn>
                  <a:cxn ang="0">
                    <a:pos x="T2" y="T3"/>
                  </a:cxn>
                  <a:cxn ang="0">
                    <a:pos x="T4" y="T5"/>
                  </a:cxn>
                  <a:cxn ang="0">
                    <a:pos x="T6" y="T7"/>
                  </a:cxn>
                  <a:cxn ang="0">
                    <a:pos x="T8" y="T9"/>
                  </a:cxn>
                </a:cxnLst>
                <a:rect l="0" t="0" r="r" b="b"/>
                <a:pathLst>
                  <a:path w="309" h="292">
                    <a:moveTo>
                      <a:pt x="302" y="292"/>
                    </a:moveTo>
                    <a:lnTo>
                      <a:pt x="0" y="5"/>
                    </a:lnTo>
                    <a:lnTo>
                      <a:pt x="5" y="0"/>
                    </a:lnTo>
                    <a:lnTo>
                      <a:pt x="309" y="287"/>
                    </a:lnTo>
                    <a:lnTo>
                      <a:pt x="302" y="29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0" name="Freeform 11"/>
              <p:cNvSpPr>
                <a:spLocks/>
              </p:cNvSpPr>
              <p:nvPr userDrawn="1"/>
            </p:nvSpPr>
            <p:spPr bwMode="auto">
              <a:xfrm>
                <a:off x="4285" y="1655"/>
                <a:ext cx="871" cy="101"/>
              </a:xfrm>
              <a:custGeom>
                <a:avLst/>
                <a:gdLst>
                  <a:gd name="T0" fmla="*/ 0 w 871"/>
                  <a:gd name="T1" fmla="*/ 101 h 101"/>
                  <a:gd name="T2" fmla="*/ 0 w 871"/>
                  <a:gd name="T3" fmla="*/ 93 h 101"/>
                  <a:gd name="T4" fmla="*/ 871 w 871"/>
                  <a:gd name="T5" fmla="*/ 0 h 101"/>
                  <a:gd name="T6" fmla="*/ 871 w 871"/>
                  <a:gd name="T7" fmla="*/ 7 h 101"/>
                  <a:gd name="T8" fmla="*/ 0 w 871"/>
                  <a:gd name="T9" fmla="*/ 101 h 101"/>
                </a:gdLst>
                <a:ahLst/>
                <a:cxnLst>
                  <a:cxn ang="0">
                    <a:pos x="T0" y="T1"/>
                  </a:cxn>
                  <a:cxn ang="0">
                    <a:pos x="T2" y="T3"/>
                  </a:cxn>
                  <a:cxn ang="0">
                    <a:pos x="T4" y="T5"/>
                  </a:cxn>
                  <a:cxn ang="0">
                    <a:pos x="T6" y="T7"/>
                  </a:cxn>
                  <a:cxn ang="0">
                    <a:pos x="T8" y="T9"/>
                  </a:cxn>
                </a:cxnLst>
                <a:rect l="0" t="0" r="r" b="b"/>
                <a:pathLst>
                  <a:path w="871" h="101">
                    <a:moveTo>
                      <a:pt x="0" y="101"/>
                    </a:moveTo>
                    <a:lnTo>
                      <a:pt x="0" y="93"/>
                    </a:lnTo>
                    <a:lnTo>
                      <a:pt x="871" y="0"/>
                    </a:lnTo>
                    <a:lnTo>
                      <a:pt x="871" y="7"/>
                    </a:lnTo>
                    <a:lnTo>
                      <a:pt x="0" y="10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1" name="Freeform 12"/>
              <p:cNvSpPr>
                <a:spLocks noEditPoints="1"/>
              </p:cNvSpPr>
              <p:nvPr userDrawn="1"/>
            </p:nvSpPr>
            <p:spPr bwMode="auto">
              <a:xfrm>
                <a:off x="4309" y="1502"/>
                <a:ext cx="99" cy="126"/>
              </a:xfrm>
              <a:custGeom>
                <a:avLst/>
                <a:gdLst>
                  <a:gd name="T0" fmla="*/ 23 w 59"/>
                  <a:gd name="T1" fmla="*/ 75 h 75"/>
                  <a:gd name="T2" fmla="*/ 23 w 59"/>
                  <a:gd name="T3" fmla="*/ 73 h 75"/>
                  <a:gd name="T4" fmla="*/ 1 w 59"/>
                  <a:gd name="T5" fmla="*/ 18 h 75"/>
                  <a:gd name="T6" fmla="*/ 0 w 59"/>
                  <a:gd name="T7" fmla="*/ 17 h 75"/>
                  <a:gd name="T8" fmla="*/ 33 w 59"/>
                  <a:gd name="T9" fmla="*/ 0 h 75"/>
                  <a:gd name="T10" fmla="*/ 34 w 59"/>
                  <a:gd name="T11" fmla="*/ 2 h 75"/>
                  <a:gd name="T12" fmla="*/ 58 w 59"/>
                  <a:gd name="T13" fmla="*/ 63 h 75"/>
                  <a:gd name="T14" fmla="*/ 59 w 59"/>
                  <a:gd name="T15" fmla="*/ 65 h 75"/>
                  <a:gd name="T16" fmla="*/ 23 w 59"/>
                  <a:gd name="T17" fmla="*/ 75 h 75"/>
                  <a:gd name="T18" fmla="*/ 5 w 59"/>
                  <a:gd name="T19" fmla="*/ 18 h 75"/>
                  <a:gd name="T20" fmla="*/ 26 w 59"/>
                  <a:gd name="T21" fmla="*/ 70 h 75"/>
                  <a:gd name="T22" fmla="*/ 54 w 59"/>
                  <a:gd name="T23" fmla="*/ 62 h 75"/>
                  <a:gd name="T24" fmla="*/ 32 w 59"/>
                  <a:gd name="T25" fmla="*/ 5 h 75"/>
                  <a:gd name="T26" fmla="*/ 5 w 59"/>
                  <a:gd name="T27"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75">
                    <a:moveTo>
                      <a:pt x="23" y="75"/>
                    </a:moveTo>
                    <a:cubicBezTo>
                      <a:pt x="23" y="73"/>
                      <a:pt x="23" y="73"/>
                      <a:pt x="23" y="73"/>
                    </a:cubicBezTo>
                    <a:cubicBezTo>
                      <a:pt x="17" y="54"/>
                      <a:pt x="10" y="36"/>
                      <a:pt x="1" y="18"/>
                    </a:cubicBezTo>
                    <a:cubicBezTo>
                      <a:pt x="0" y="17"/>
                      <a:pt x="0" y="17"/>
                      <a:pt x="0" y="17"/>
                    </a:cubicBezTo>
                    <a:cubicBezTo>
                      <a:pt x="33" y="0"/>
                      <a:pt x="33" y="0"/>
                      <a:pt x="33" y="0"/>
                    </a:cubicBezTo>
                    <a:cubicBezTo>
                      <a:pt x="34" y="2"/>
                      <a:pt x="34" y="2"/>
                      <a:pt x="34" y="2"/>
                    </a:cubicBezTo>
                    <a:cubicBezTo>
                      <a:pt x="44" y="21"/>
                      <a:pt x="52" y="42"/>
                      <a:pt x="58" y="63"/>
                    </a:cubicBezTo>
                    <a:cubicBezTo>
                      <a:pt x="59" y="65"/>
                      <a:pt x="59" y="65"/>
                      <a:pt x="59" y="65"/>
                    </a:cubicBezTo>
                    <a:lnTo>
                      <a:pt x="23" y="75"/>
                    </a:lnTo>
                    <a:close/>
                    <a:moveTo>
                      <a:pt x="5" y="18"/>
                    </a:moveTo>
                    <a:cubicBezTo>
                      <a:pt x="14" y="35"/>
                      <a:pt x="20" y="53"/>
                      <a:pt x="26" y="70"/>
                    </a:cubicBezTo>
                    <a:cubicBezTo>
                      <a:pt x="54" y="62"/>
                      <a:pt x="54" y="62"/>
                      <a:pt x="54" y="62"/>
                    </a:cubicBezTo>
                    <a:cubicBezTo>
                      <a:pt x="49" y="42"/>
                      <a:pt x="41" y="23"/>
                      <a:pt x="32" y="5"/>
                    </a:cubicBezTo>
                    <a:lnTo>
                      <a:pt x="5" y="1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2" name="Freeform 13"/>
              <p:cNvSpPr>
                <a:spLocks/>
              </p:cNvSpPr>
              <p:nvPr userDrawn="1"/>
            </p:nvSpPr>
            <p:spPr bwMode="auto">
              <a:xfrm>
                <a:off x="4194" y="1023"/>
                <a:ext cx="677" cy="486"/>
              </a:xfrm>
              <a:custGeom>
                <a:avLst/>
                <a:gdLst>
                  <a:gd name="T0" fmla="*/ 4 w 677"/>
                  <a:gd name="T1" fmla="*/ 486 h 486"/>
                  <a:gd name="T2" fmla="*/ 0 w 677"/>
                  <a:gd name="T3" fmla="*/ 479 h 486"/>
                  <a:gd name="T4" fmla="*/ 672 w 677"/>
                  <a:gd name="T5" fmla="*/ 0 h 486"/>
                  <a:gd name="T6" fmla="*/ 677 w 677"/>
                  <a:gd name="T7" fmla="*/ 7 h 486"/>
                  <a:gd name="T8" fmla="*/ 4 w 677"/>
                  <a:gd name="T9" fmla="*/ 486 h 486"/>
                </a:gdLst>
                <a:ahLst/>
                <a:cxnLst>
                  <a:cxn ang="0">
                    <a:pos x="T0" y="T1"/>
                  </a:cxn>
                  <a:cxn ang="0">
                    <a:pos x="T2" y="T3"/>
                  </a:cxn>
                  <a:cxn ang="0">
                    <a:pos x="T4" y="T5"/>
                  </a:cxn>
                  <a:cxn ang="0">
                    <a:pos x="T6" y="T7"/>
                  </a:cxn>
                  <a:cxn ang="0">
                    <a:pos x="T8" y="T9"/>
                  </a:cxn>
                </a:cxnLst>
                <a:rect l="0" t="0" r="r" b="b"/>
                <a:pathLst>
                  <a:path w="677" h="486">
                    <a:moveTo>
                      <a:pt x="4" y="486"/>
                    </a:moveTo>
                    <a:lnTo>
                      <a:pt x="0" y="479"/>
                    </a:lnTo>
                    <a:lnTo>
                      <a:pt x="672" y="0"/>
                    </a:lnTo>
                    <a:lnTo>
                      <a:pt x="677" y="7"/>
                    </a:lnTo>
                    <a:lnTo>
                      <a:pt x="4" y="48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3" name="Freeform 14"/>
              <p:cNvSpPr>
                <a:spLocks noEditPoints="1"/>
              </p:cNvSpPr>
              <p:nvPr userDrawn="1"/>
            </p:nvSpPr>
            <p:spPr bwMode="auto">
              <a:xfrm>
                <a:off x="3238" y="1770"/>
                <a:ext cx="340" cy="524"/>
              </a:xfrm>
              <a:custGeom>
                <a:avLst/>
                <a:gdLst>
                  <a:gd name="T0" fmla="*/ 185 w 203"/>
                  <a:gd name="T1" fmla="*/ 312 h 312"/>
                  <a:gd name="T2" fmla="*/ 183 w 203"/>
                  <a:gd name="T3" fmla="*/ 311 h 312"/>
                  <a:gd name="T4" fmla="*/ 0 w 203"/>
                  <a:gd name="T5" fmla="*/ 2 h 312"/>
                  <a:gd name="T6" fmla="*/ 0 w 203"/>
                  <a:gd name="T7" fmla="*/ 0 h 312"/>
                  <a:gd name="T8" fmla="*/ 37 w 203"/>
                  <a:gd name="T9" fmla="*/ 0 h 312"/>
                  <a:gd name="T10" fmla="*/ 37 w 203"/>
                  <a:gd name="T11" fmla="*/ 2 h 312"/>
                  <a:gd name="T12" fmla="*/ 201 w 203"/>
                  <a:gd name="T13" fmla="*/ 279 h 312"/>
                  <a:gd name="T14" fmla="*/ 203 w 203"/>
                  <a:gd name="T15" fmla="*/ 280 h 312"/>
                  <a:gd name="T16" fmla="*/ 185 w 203"/>
                  <a:gd name="T17" fmla="*/ 312 h 312"/>
                  <a:gd name="T18" fmla="*/ 4 w 203"/>
                  <a:gd name="T19" fmla="*/ 4 h 312"/>
                  <a:gd name="T20" fmla="*/ 183 w 203"/>
                  <a:gd name="T21" fmla="*/ 307 h 312"/>
                  <a:gd name="T22" fmla="*/ 198 w 203"/>
                  <a:gd name="T23" fmla="*/ 281 h 312"/>
                  <a:gd name="T24" fmla="*/ 34 w 203"/>
                  <a:gd name="T25" fmla="*/ 4 h 312"/>
                  <a:gd name="T26" fmla="*/ 4 w 203"/>
                  <a:gd name="T27" fmla="*/ 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312">
                    <a:moveTo>
                      <a:pt x="185" y="312"/>
                    </a:moveTo>
                    <a:cubicBezTo>
                      <a:pt x="183" y="311"/>
                      <a:pt x="183" y="311"/>
                      <a:pt x="183" y="311"/>
                    </a:cubicBezTo>
                    <a:cubicBezTo>
                      <a:pt x="70" y="249"/>
                      <a:pt x="0" y="130"/>
                      <a:pt x="0" y="2"/>
                    </a:cubicBezTo>
                    <a:cubicBezTo>
                      <a:pt x="0" y="0"/>
                      <a:pt x="0" y="0"/>
                      <a:pt x="0" y="0"/>
                    </a:cubicBezTo>
                    <a:cubicBezTo>
                      <a:pt x="37" y="0"/>
                      <a:pt x="37" y="0"/>
                      <a:pt x="37" y="0"/>
                    </a:cubicBezTo>
                    <a:cubicBezTo>
                      <a:pt x="37" y="2"/>
                      <a:pt x="37" y="2"/>
                      <a:pt x="37" y="2"/>
                    </a:cubicBezTo>
                    <a:cubicBezTo>
                      <a:pt x="37" y="117"/>
                      <a:pt x="100" y="223"/>
                      <a:pt x="201" y="279"/>
                    </a:cubicBezTo>
                    <a:cubicBezTo>
                      <a:pt x="203" y="280"/>
                      <a:pt x="203" y="280"/>
                      <a:pt x="203" y="280"/>
                    </a:cubicBezTo>
                    <a:lnTo>
                      <a:pt x="185" y="312"/>
                    </a:lnTo>
                    <a:close/>
                    <a:moveTo>
                      <a:pt x="4" y="4"/>
                    </a:moveTo>
                    <a:cubicBezTo>
                      <a:pt x="4" y="129"/>
                      <a:pt x="73" y="245"/>
                      <a:pt x="183" y="307"/>
                    </a:cubicBezTo>
                    <a:cubicBezTo>
                      <a:pt x="198" y="281"/>
                      <a:pt x="198" y="281"/>
                      <a:pt x="198" y="281"/>
                    </a:cubicBezTo>
                    <a:cubicBezTo>
                      <a:pt x="97" y="224"/>
                      <a:pt x="34" y="118"/>
                      <a:pt x="34" y="4"/>
                    </a:cubicBezTo>
                    <a:lnTo>
                      <a:pt x="4" y="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4" name="Freeform 15"/>
              <p:cNvSpPr>
                <a:spLocks/>
              </p:cNvSpPr>
              <p:nvPr userDrawn="1"/>
            </p:nvSpPr>
            <p:spPr bwMode="auto">
              <a:xfrm>
                <a:off x="3286" y="2112"/>
                <a:ext cx="333" cy="488"/>
              </a:xfrm>
              <a:custGeom>
                <a:avLst/>
                <a:gdLst>
                  <a:gd name="T0" fmla="*/ 7 w 333"/>
                  <a:gd name="T1" fmla="*/ 488 h 488"/>
                  <a:gd name="T2" fmla="*/ 0 w 333"/>
                  <a:gd name="T3" fmla="*/ 483 h 488"/>
                  <a:gd name="T4" fmla="*/ 326 w 333"/>
                  <a:gd name="T5" fmla="*/ 0 h 488"/>
                  <a:gd name="T6" fmla="*/ 333 w 333"/>
                  <a:gd name="T7" fmla="*/ 4 h 488"/>
                  <a:gd name="T8" fmla="*/ 7 w 333"/>
                  <a:gd name="T9" fmla="*/ 488 h 488"/>
                </a:gdLst>
                <a:ahLst/>
                <a:cxnLst>
                  <a:cxn ang="0">
                    <a:pos x="T0" y="T1"/>
                  </a:cxn>
                  <a:cxn ang="0">
                    <a:pos x="T2" y="T3"/>
                  </a:cxn>
                  <a:cxn ang="0">
                    <a:pos x="T4" y="T5"/>
                  </a:cxn>
                  <a:cxn ang="0">
                    <a:pos x="T6" y="T7"/>
                  </a:cxn>
                  <a:cxn ang="0">
                    <a:pos x="T8" y="T9"/>
                  </a:cxn>
                </a:cxnLst>
                <a:rect l="0" t="0" r="r" b="b"/>
                <a:pathLst>
                  <a:path w="333" h="488">
                    <a:moveTo>
                      <a:pt x="7" y="488"/>
                    </a:moveTo>
                    <a:lnTo>
                      <a:pt x="0" y="483"/>
                    </a:lnTo>
                    <a:lnTo>
                      <a:pt x="326" y="0"/>
                    </a:lnTo>
                    <a:lnTo>
                      <a:pt x="333" y="4"/>
                    </a:lnTo>
                    <a:lnTo>
                      <a:pt x="7" y="48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5" name="Freeform 16"/>
              <p:cNvSpPr>
                <a:spLocks/>
              </p:cNvSpPr>
              <p:nvPr userDrawn="1"/>
            </p:nvSpPr>
            <p:spPr bwMode="auto">
              <a:xfrm>
                <a:off x="2944" y="1507"/>
                <a:ext cx="460" cy="148"/>
              </a:xfrm>
              <a:custGeom>
                <a:avLst/>
                <a:gdLst>
                  <a:gd name="T0" fmla="*/ 458 w 460"/>
                  <a:gd name="T1" fmla="*/ 148 h 148"/>
                  <a:gd name="T2" fmla="*/ 0 w 460"/>
                  <a:gd name="T3" fmla="*/ 7 h 148"/>
                  <a:gd name="T4" fmla="*/ 1 w 460"/>
                  <a:gd name="T5" fmla="*/ 0 h 148"/>
                  <a:gd name="T6" fmla="*/ 460 w 460"/>
                  <a:gd name="T7" fmla="*/ 142 h 148"/>
                  <a:gd name="T8" fmla="*/ 458 w 460"/>
                  <a:gd name="T9" fmla="*/ 148 h 148"/>
                </a:gdLst>
                <a:ahLst/>
                <a:cxnLst>
                  <a:cxn ang="0">
                    <a:pos x="T0" y="T1"/>
                  </a:cxn>
                  <a:cxn ang="0">
                    <a:pos x="T2" y="T3"/>
                  </a:cxn>
                  <a:cxn ang="0">
                    <a:pos x="T4" y="T5"/>
                  </a:cxn>
                  <a:cxn ang="0">
                    <a:pos x="T6" y="T7"/>
                  </a:cxn>
                  <a:cxn ang="0">
                    <a:pos x="T8" y="T9"/>
                  </a:cxn>
                </a:cxnLst>
                <a:rect l="0" t="0" r="r" b="b"/>
                <a:pathLst>
                  <a:path w="460" h="148">
                    <a:moveTo>
                      <a:pt x="458" y="148"/>
                    </a:moveTo>
                    <a:lnTo>
                      <a:pt x="0" y="7"/>
                    </a:lnTo>
                    <a:lnTo>
                      <a:pt x="1" y="0"/>
                    </a:lnTo>
                    <a:lnTo>
                      <a:pt x="460" y="142"/>
                    </a:lnTo>
                    <a:lnTo>
                      <a:pt x="458" y="14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6" name="Freeform 17"/>
              <p:cNvSpPr>
                <a:spLocks/>
              </p:cNvSpPr>
              <p:nvPr userDrawn="1"/>
            </p:nvSpPr>
            <p:spPr bwMode="auto">
              <a:xfrm>
                <a:off x="2049" y="1877"/>
                <a:ext cx="1291" cy="177"/>
              </a:xfrm>
              <a:custGeom>
                <a:avLst/>
                <a:gdLst>
                  <a:gd name="T0" fmla="*/ 2 w 1291"/>
                  <a:gd name="T1" fmla="*/ 177 h 177"/>
                  <a:gd name="T2" fmla="*/ 0 w 1291"/>
                  <a:gd name="T3" fmla="*/ 168 h 177"/>
                  <a:gd name="T4" fmla="*/ 1289 w 1291"/>
                  <a:gd name="T5" fmla="*/ 0 h 177"/>
                  <a:gd name="T6" fmla="*/ 1291 w 1291"/>
                  <a:gd name="T7" fmla="*/ 9 h 177"/>
                  <a:gd name="T8" fmla="*/ 2 w 1291"/>
                  <a:gd name="T9" fmla="*/ 177 h 177"/>
                </a:gdLst>
                <a:ahLst/>
                <a:cxnLst>
                  <a:cxn ang="0">
                    <a:pos x="T0" y="T1"/>
                  </a:cxn>
                  <a:cxn ang="0">
                    <a:pos x="T2" y="T3"/>
                  </a:cxn>
                  <a:cxn ang="0">
                    <a:pos x="T4" y="T5"/>
                  </a:cxn>
                  <a:cxn ang="0">
                    <a:pos x="T6" y="T7"/>
                  </a:cxn>
                  <a:cxn ang="0">
                    <a:pos x="T8" y="T9"/>
                  </a:cxn>
                </a:cxnLst>
                <a:rect l="0" t="0" r="r" b="b"/>
                <a:pathLst>
                  <a:path w="1291" h="177">
                    <a:moveTo>
                      <a:pt x="2" y="177"/>
                    </a:moveTo>
                    <a:lnTo>
                      <a:pt x="0" y="168"/>
                    </a:lnTo>
                    <a:lnTo>
                      <a:pt x="1289" y="0"/>
                    </a:lnTo>
                    <a:lnTo>
                      <a:pt x="1291" y="9"/>
                    </a:lnTo>
                    <a:lnTo>
                      <a:pt x="2" y="17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7" name="Freeform 18"/>
              <p:cNvSpPr>
                <a:spLocks/>
              </p:cNvSpPr>
              <p:nvPr userDrawn="1"/>
            </p:nvSpPr>
            <p:spPr bwMode="auto">
              <a:xfrm>
                <a:off x="4240" y="1956"/>
                <a:ext cx="898" cy="398"/>
              </a:xfrm>
              <a:custGeom>
                <a:avLst/>
                <a:gdLst>
                  <a:gd name="T0" fmla="*/ 896 w 898"/>
                  <a:gd name="T1" fmla="*/ 398 h 398"/>
                  <a:gd name="T2" fmla="*/ 0 w 898"/>
                  <a:gd name="T3" fmla="*/ 7 h 398"/>
                  <a:gd name="T4" fmla="*/ 3 w 898"/>
                  <a:gd name="T5" fmla="*/ 0 h 398"/>
                  <a:gd name="T6" fmla="*/ 898 w 898"/>
                  <a:gd name="T7" fmla="*/ 390 h 398"/>
                  <a:gd name="T8" fmla="*/ 896 w 898"/>
                  <a:gd name="T9" fmla="*/ 398 h 398"/>
                </a:gdLst>
                <a:ahLst/>
                <a:cxnLst>
                  <a:cxn ang="0">
                    <a:pos x="T0" y="T1"/>
                  </a:cxn>
                  <a:cxn ang="0">
                    <a:pos x="T2" y="T3"/>
                  </a:cxn>
                  <a:cxn ang="0">
                    <a:pos x="T4" y="T5"/>
                  </a:cxn>
                  <a:cxn ang="0">
                    <a:pos x="T6" y="T7"/>
                  </a:cxn>
                  <a:cxn ang="0">
                    <a:pos x="T8" y="T9"/>
                  </a:cxn>
                </a:cxnLst>
                <a:rect l="0" t="0" r="r" b="b"/>
                <a:pathLst>
                  <a:path w="898" h="398">
                    <a:moveTo>
                      <a:pt x="896" y="398"/>
                    </a:moveTo>
                    <a:lnTo>
                      <a:pt x="0" y="7"/>
                    </a:lnTo>
                    <a:lnTo>
                      <a:pt x="3" y="0"/>
                    </a:lnTo>
                    <a:lnTo>
                      <a:pt x="898" y="390"/>
                    </a:lnTo>
                    <a:lnTo>
                      <a:pt x="896" y="39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8" name="Freeform 19"/>
              <p:cNvSpPr>
                <a:spLocks/>
              </p:cNvSpPr>
              <p:nvPr userDrawn="1"/>
            </p:nvSpPr>
            <p:spPr bwMode="auto">
              <a:xfrm>
                <a:off x="5138" y="2336"/>
                <a:ext cx="901" cy="18"/>
              </a:xfrm>
              <a:custGeom>
                <a:avLst/>
                <a:gdLst>
                  <a:gd name="T0" fmla="*/ 0 w 901"/>
                  <a:gd name="T1" fmla="*/ 18 h 18"/>
                  <a:gd name="T2" fmla="*/ 0 w 901"/>
                  <a:gd name="T3" fmla="*/ 10 h 18"/>
                  <a:gd name="T4" fmla="*/ 901 w 901"/>
                  <a:gd name="T5" fmla="*/ 0 h 18"/>
                  <a:gd name="T6" fmla="*/ 901 w 901"/>
                  <a:gd name="T7" fmla="*/ 8 h 18"/>
                  <a:gd name="T8" fmla="*/ 0 w 901"/>
                  <a:gd name="T9" fmla="*/ 18 h 18"/>
                </a:gdLst>
                <a:ahLst/>
                <a:cxnLst>
                  <a:cxn ang="0">
                    <a:pos x="T0" y="T1"/>
                  </a:cxn>
                  <a:cxn ang="0">
                    <a:pos x="T2" y="T3"/>
                  </a:cxn>
                  <a:cxn ang="0">
                    <a:pos x="T4" y="T5"/>
                  </a:cxn>
                  <a:cxn ang="0">
                    <a:pos x="T6" y="T7"/>
                  </a:cxn>
                  <a:cxn ang="0">
                    <a:pos x="T8" y="T9"/>
                  </a:cxn>
                </a:cxnLst>
                <a:rect l="0" t="0" r="r" b="b"/>
                <a:pathLst>
                  <a:path w="901" h="18">
                    <a:moveTo>
                      <a:pt x="0" y="18"/>
                    </a:moveTo>
                    <a:lnTo>
                      <a:pt x="0" y="10"/>
                    </a:lnTo>
                    <a:lnTo>
                      <a:pt x="901" y="0"/>
                    </a:lnTo>
                    <a:lnTo>
                      <a:pt x="901" y="8"/>
                    </a:lnTo>
                    <a:lnTo>
                      <a:pt x="0" y="1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9" name="Freeform 20"/>
              <p:cNvSpPr>
                <a:spLocks/>
              </p:cNvSpPr>
              <p:nvPr userDrawn="1"/>
            </p:nvSpPr>
            <p:spPr bwMode="auto">
              <a:xfrm>
                <a:off x="5922" y="2086"/>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0" name="Freeform 21"/>
              <p:cNvSpPr>
                <a:spLocks/>
              </p:cNvSpPr>
              <p:nvPr userDrawn="1"/>
            </p:nvSpPr>
            <p:spPr bwMode="auto">
              <a:xfrm>
                <a:off x="6118" y="2086"/>
                <a:ext cx="151" cy="215"/>
              </a:xfrm>
              <a:custGeom>
                <a:avLst/>
                <a:gdLst>
                  <a:gd name="T0" fmla="*/ 7 w 151"/>
                  <a:gd name="T1" fmla="*/ 215 h 215"/>
                  <a:gd name="T2" fmla="*/ 0 w 151"/>
                  <a:gd name="T3" fmla="*/ 210 h 215"/>
                  <a:gd name="T4" fmla="*/ 145 w 151"/>
                  <a:gd name="T5" fmla="*/ 0 h 215"/>
                  <a:gd name="T6" fmla="*/ 151 w 151"/>
                  <a:gd name="T7" fmla="*/ 5 h 215"/>
                  <a:gd name="T8" fmla="*/ 7 w 151"/>
                  <a:gd name="T9" fmla="*/ 215 h 215"/>
                </a:gdLst>
                <a:ahLst/>
                <a:cxnLst>
                  <a:cxn ang="0">
                    <a:pos x="T0" y="T1"/>
                  </a:cxn>
                  <a:cxn ang="0">
                    <a:pos x="T2" y="T3"/>
                  </a:cxn>
                  <a:cxn ang="0">
                    <a:pos x="T4" y="T5"/>
                  </a:cxn>
                  <a:cxn ang="0">
                    <a:pos x="T6" y="T7"/>
                  </a:cxn>
                  <a:cxn ang="0">
                    <a:pos x="T8" y="T9"/>
                  </a:cxn>
                </a:cxnLst>
                <a:rect l="0" t="0" r="r" b="b"/>
                <a:pathLst>
                  <a:path w="151" h="215">
                    <a:moveTo>
                      <a:pt x="7" y="215"/>
                    </a:moveTo>
                    <a:lnTo>
                      <a:pt x="0" y="210"/>
                    </a:lnTo>
                    <a:lnTo>
                      <a:pt x="145" y="0"/>
                    </a:lnTo>
                    <a:lnTo>
                      <a:pt x="151" y="5"/>
                    </a:lnTo>
                    <a:lnTo>
                      <a:pt x="7"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1" name="Rectangle 22"/>
              <p:cNvSpPr>
                <a:spLocks noChangeArrowheads="1"/>
              </p:cNvSpPr>
              <p:nvPr userDrawn="1"/>
            </p:nvSpPr>
            <p:spPr bwMode="auto">
              <a:xfrm>
                <a:off x="6091" y="2039"/>
                <a:ext cx="9" cy="253"/>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2" name="Freeform 23"/>
              <p:cNvSpPr>
                <a:spLocks/>
              </p:cNvSpPr>
              <p:nvPr userDrawn="1"/>
            </p:nvSpPr>
            <p:spPr bwMode="auto">
              <a:xfrm>
                <a:off x="5135" y="2346"/>
                <a:ext cx="99" cy="314"/>
              </a:xfrm>
              <a:custGeom>
                <a:avLst/>
                <a:gdLst>
                  <a:gd name="T0" fmla="*/ 90 w 99"/>
                  <a:gd name="T1" fmla="*/ 314 h 314"/>
                  <a:gd name="T2" fmla="*/ 0 w 99"/>
                  <a:gd name="T3" fmla="*/ 2 h 314"/>
                  <a:gd name="T4" fmla="*/ 6 w 99"/>
                  <a:gd name="T5" fmla="*/ 0 h 314"/>
                  <a:gd name="T6" fmla="*/ 99 w 99"/>
                  <a:gd name="T7" fmla="*/ 311 h 314"/>
                  <a:gd name="T8" fmla="*/ 90 w 99"/>
                  <a:gd name="T9" fmla="*/ 314 h 314"/>
                </a:gdLst>
                <a:ahLst/>
                <a:cxnLst>
                  <a:cxn ang="0">
                    <a:pos x="T0" y="T1"/>
                  </a:cxn>
                  <a:cxn ang="0">
                    <a:pos x="T2" y="T3"/>
                  </a:cxn>
                  <a:cxn ang="0">
                    <a:pos x="T4" y="T5"/>
                  </a:cxn>
                  <a:cxn ang="0">
                    <a:pos x="T6" y="T7"/>
                  </a:cxn>
                  <a:cxn ang="0">
                    <a:pos x="T8" y="T9"/>
                  </a:cxn>
                </a:cxnLst>
                <a:rect l="0" t="0" r="r" b="b"/>
                <a:pathLst>
                  <a:path w="99" h="314">
                    <a:moveTo>
                      <a:pt x="90" y="314"/>
                    </a:moveTo>
                    <a:lnTo>
                      <a:pt x="0" y="2"/>
                    </a:lnTo>
                    <a:lnTo>
                      <a:pt x="6" y="0"/>
                    </a:lnTo>
                    <a:lnTo>
                      <a:pt x="99" y="311"/>
                    </a:lnTo>
                    <a:lnTo>
                      <a:pt x="90" y="31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3" name="Freeform 24"/>
              <p:cNvSpPr>
                <a:spLocks/>
              </p:cNvSpPr>
              <p:nvPr userDrawn="1"/>
            </p:nvSpPr>
            <p:spPr bwMode="auto">
              <a:xfrm>
                <a:off x="5422" y="1170"/>
                <a:ext cx="408" cy="346"/>
              </a:xfrm>
              <a:custGeom>
                <a:avLst/>
                <a:gdLst>
                  <a:gd name="T0" fmla="*/ 401 w 408"/>
                  <a:gd name="T1" fmla="*/ 346 h 346"/>
                  <a:gd name="T2" fmla="*/ 0 w 408"/>
                  <a:gd name="T3" fmla="*/ 6 h 346"/>
                  <a:gd name="T4" fmla="*/ 5 w 408"/>
                  <a:gd name="T5" fmla="*/ 0 h 346"/>
                  <a:gd name="T6" fmla="*/ 408 w 408"/>
                  <a:gd name="T7" fmla="*/ 339 h 346"/>
                  <a:gd name="T8" fmla="*/ 401 w 408"/>
                  <a:gd name="T9" fmla="*/ 346 h 346"/>
                </a:gdLst>
                <a:ahLst/>
                <a:cxnLst>
                  <a:cxn ang="0">
                    <a:pos x="T0" y="T1"/>
                  </a:cxn>
                  <a:cxn ang="0">
                    <a:pos x="T2" y="T3"/>
                  </a:cxn>
                  <a:cxn ang="0">
                    <a:pos x="T4" y="T5"/>
                  </a:cxn>
                  <a:cxn ang="0">
                    <a:pos x="T6" y="T7"/>
                  </a:cxn>
                  <a:cxn ang="0">
                    <a:pos x="T8" y="T9"/>
                  </a:cxn>
                </a:cxnLst>
                <a:rect l="0" t="0" r="r" b="b"/>
                <a:pathLst>
                  <a:path w="408" h="346">
                    <a:moveTo>
                      <a:pt x="401" y="346"/>
                    </a:moveTo>
                    <a:lnTo>
                      <a:pt x="0" y="6"/>
                    </a:lnTo>
                    <a:lnTo>
                      <a:pt x="5" y="0"/>
                    </a:lnTo>
                    <a:lnTo>
                      <a:pt x="408" y="339"/>
                    </a:lnTo>
                    <a:lnTo>
                      <a:pt x="401" y="34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4" name="Rectangle 25"/>
              <p:cNvSpPr>
                <a:spLocks noChangeArrowheads="1"/>
              </p:cNvSpPr>
              <p:nvPr userDrawn="1"/>
            </p:nvSpPr>
            <p:spPr bwMode="auto">
              <a:xfrm>
                <a:off x="5420" y="650"/>
                <a:ext cx="8" cy="520"/>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5" name="Freeform 26"/>
              <p:cNvSpPr>
                <a:spLocks/>
              </p:cNvSpPr>
              <p:nvPr userDrawn="1"/>
            </p:nvSpPr>
            <p:spPr bwMode="auto">
              <a:xfrm>
                <a:off x="5423" y="620"/>
                <a:ext cx="1241" cy="555"/>
              </a:xfrm>
              <a:custGeom>
                <a:avLst/>
                <a:gdLst>
                  <a:gd name="T0" fmla="*/ 2 w 1241"/>
                  <a:gd name="T1" fmla="*/ 555 h 555"/>
                  <a:gd name="T2" fmla="*/ 0 w 1241"/>
                  <a:gd name="T3" fmla="*/ 546 h 555"/>
                  <a:gd name="T4" fmla="*/ 1238 w 1241"/>
                  <a:gd name="T5" fmla="*/ 0 h 555"/>
                  <a:gd name="T6" fmla="*/ 1241 w 1241"/>
                  <a:gd name="T7" fmla="*/ 7 h 555"/>
                  <a:gd name="T8" fmla="*/ 2 w 1241"/>
                  <a:gd name="T9" fmla="*/ 555 h 555"/>
                </a:gdLst>
                <a:ahLst/>
                <a:cxnLst>
                  <a:cxn ang="0">
                    <a:pos x="T0" y="T1"/>
                  </a:cxn>
                  <a:cxn ang="0">
                    <a:pos x="T2" y="T3"/>
                  </a:cxn>
                  <a:cxn ang="0">
                    <a:pos x="T4" y="T5"/>
                  </a:cxn>
                  <a:cxn ang="0">
                    <a:pos x="T6" y="T7"/>
                  </a:cxn>
                  <a:cxn ang="0">
                    <a:pos x="T8" y="T9"/>
                  </a:cxn>
                </a:cxnLst>
                <a:rect l="0" t="0" r="r" b="b"/>
                <a:pathLst>
                  <a:path w="1241" h="555">
                    <a:moveTo>
                      <a:pt x="2" y="555"/>
                    </a:moveTo>
                    <a:lnTo>
                      <a:pt x="0" y="546"/>
                    </a:lnTo>
                    <a:lnTo>
                      <a:pt x="1238" y="0"/>
                    </a:lnTo>
                    <a:lnTo>
                      <a:pt x="1241" y="7"/>
                    </a:lnTo>
                    <a:lnTo>
                      <a:pt x="2" y="55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6" name="Freeform 27"/>
              <p:cNvSpPr>
                <a:spLocks/>
              </p:cNvSpPr>
              <p:nvPr userDrawn="1"/>
            </p:nvSpPr>
            <p:spPr bwMode="auto">
              <a:xfrm>
                <a:off x="5422" y="1165"/>
                <a:ext cx="695" cy="122"/>
              </a:xfrm>
              <a:custGeom>
                <a:avLst/>
                <a:gdLst>
                  <a:gd name="T0" fmla="*/ 693 w 695"/>
                  <a:gd name="T1" fmla="*/ 122 h 122"/>
                  <a:gd name="T2" fmla="*/ 0 w 695"/>
                  <a:gd name="T3" fmla="*/ 8 h 122"/>
                  <a:gd name="T4" fmla="*/ 1 w 695"/>
                  <a:gd name="T5" fmla="*/ 0 h 122"/>
                  <a:gd name="T6" fmla="*/ 695 w 695"/>
                  <a:gd name="T7" fmla="*/ 114 h 122"/>
                  <a:gd name="T8" fmla="*/ 693 w 695"/>
                  <a:gd name="T9" fmla="*/ 122 h 122"/>
                </a:gdLst>
                <a:ahLst/>
                <a:cxnLst>
                  <a:cxn ang="0">
                    <a:pos x="T0" y="T1"/>
                  </a:cxn>
                  <a:cxn ang="0">
                    <a:pos x="T2" y="T3"/>
                  </a:cxn>
                  <a:cxn ang="0">
                    <a:pos x="T4" y="T5"/>
                  </a:cxn>
                  <a:cxn ang="0">
                    <a:pos x="T6" y="T7"/>
                  </a:cxn>
                  <a:cxn ang="0">
                    <a:pos x="T8" y="T9"/>
                  </a:cxn>
                </a:cxnLst>
                <a:rect l="0" t="0" r="r" b="b"/>
                <a:pathLst>
                  <a:path w="695" h="122">
                    <a:moveTo>
                      <a:pt x="693" y="122"/>
                    </a:moveTo>
                    <a:lnTo>
                      <a:pt x="0" y="8"/>
                    </a:lnTo>
                    <a:lnTo>
                      <a:pt x="1" y="0"/>
                    </a:lnTo>
                    <a:lnTo>
                      <a:pt x="695" y="114"/>
                    </a:lnTo>
                    <a:lnTo>
                      <a:pt x="693" y="12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7" name="Freeform 28"/>
              <p:cNvSpPr>
                <a:spLocks/>
              </p:cNvSpPr>
              <p:nvPr userDrawn="1"/>
            </p:nvSpPr>
            <p:spPr bwMode="auto">
              <a:xfrm>
                <a:off x="6434" y="628"/>
                <a:ext cx="237" cy="358"/>
              </a:xfrm>
              <a:custGeom>
                <a:avLst/>
                <a:gdLst>
                  <a:gd name="T0" fmla="*/ 7 w 237"/>
                  <a:gd name="T1" fmla="*/ 358 h 358"/>
                  <a:gd name="T2" fmla="*/ 0 w 237"/>
                  <a:gd name="T3" fmla="*/ 353 h 358"/>
                  <a:gd name="T4" fmla="*/ 230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30" y="0"/>
                    </a:lnTo>
                    <a:lnTo>
                      <a:pt x="237" y="4"/>
                    </a:lnTo>
                    <a:lnTo>
                      <a:pt x="7" y="35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8" name="Freeform 29"/>
              <p:cNvSpPr>
                <a:spLocks/>
              </p:cNvSpPr>
              <p:nvPr userDrawn="1"/>
            </p:nvSpPr>
            <p:spPr bwMode="auto">
              <a:xfrm>
                <a:off x="6652" y="627"/>
                <a:ext cx="846" cy="564"/>
              </a:xfrm>
              <a:custGeom>
                <a:avLst/>
                <a:gdLst>
                  <a:gd name="T0" fmla="*/ 841 w 846"/>
                  <a:gd name="T1" fmla="*/ 564 h 564"/>
                  <a:gd name="T2" fmla="*/ 0 w 846"/>
                  <a:gd name="T3" fmla="*/ 7 h 564"/>
                  <a:gd name="T4" fmla="*/ 5 w 846"/>
                  <a:gd name="T5" fmla="*/ 0 h 564"/>
                  <a:gd name="T6" fmla="*/ 846 w 846"/>
                  <a:gd name="T7" fmla="*/ 558 h 564"/>
                  <a:gd name="T8" fmla="*/ 841 w 846"/>
                  <a:gd name="T9" fmla="*/ 564 h 564"/>
                </a:gdLst>
                <a:ahLst/>
                <a:cxnLst>
                  <a:cxn ang="0">
                    <a:pos x="T0" y="T1"/>
                  </a:cxn>
                  <a:cxn ang="0">
                    <a:pos x="T2" y="T3"/>
                  </a:cxn>
                  <a:cxn ang="0">
                    <a:pos x="T4" y="T5"/>
                  </a:cxn>
                  <a:cxn ang="0">
                    <a:pos x="T6" y="T7"/>
                  </a:cxn>
                  <a:cxn ang="0">
                    <a:pos x="T8" y="T9"/>
                  </a:cxn>
                </a:cxnLst>
                <a:rect l="0" t="0" r="r" b="b"/>
                <a:pathLst>
                  <a:path w="846" h="564">
                    <a:moveTo>
                      <a:pt x="841" y="564"/>
                    </a:moveTo>
                    <a:lnTo>
                      <a:pt x="0" y="7"/>
                    </a:lnTo>
                    <a:lnTo>
                      <a:pt x="5" y="0"/>
                    </a:lnTo>
                    <a:lnTo>
                      <a:pt x="846" y="558"/>
                    </a:lnTo>
                    <a:lnTo>
                      <a:pt x="841" y="56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9" name="Freeform 30"/>
              <p:cNvSpPr>
                <a:spLocks/>
              </p:cNvSpPr>
              <p:nvPr userDrawn="1"/>
            </p:nvSpPr>
            <p:spPr bwMode="auto">
              <a:xfrm>
                <a:off x="5353" y="1136"/>
                <a:ext cx="116" cy="104"/>
              </a:xfrm>
              <a:custGeom>
                <a:avLst/>
                <a:gdLst>
                  <a:gd name="T0" fmla="*/ 42 w 69"/>
                  <a:gd name="T1" fmla="*/ 62 h 62"/>
                  <a:gd name="T2" fmla="*/ 0 w 69"/>
                  <a:gd name="T3" fmla="*/ 22 h 62"/>
                  <a:gd name="T4" fmla="*/ 6 w 69"/>
                  <a:gd name="T5" fmla="*/ 0 h 62"/>
                  <a:gd name="T6" fmla="*/ 9 w 69"/>
                  <a:gd name="T7" fmla="*/ 1 h 62"/>
                  <a:gd name="T8" fmla="*/ 3 w 69"/>
                  <a:gd name="T9" fmla="*/ 22 h 62"/>
                  <a:gd name="T10" fmla="*/ 43 w 69"/>
                  <a:gd name="T11" fmla="*/ 59 h 62"/>
                  <a:gd name="T12" fmla="*/ 67 w 69"/>
                  <a:gd name="T13" fmla="*/ 50 h 62"/>
                  <a:gd name="T14" fmla="*/ 69 w 69"/>
                  <a:gd name="T15" fmla="*/ 52 h 62"/>
                  <a:gd name="T16" fmla="*/ 43 w 69"/>
                  <a:gd name="T17" fmla="*/ 62 h 62"/>
                  <a:gd name="T18" fmla="*/ 42 w 69"/>
                  <a:gd name="T19"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62">
                    <a:moveTo>
                      <a:pt x="42" y="62"/>
                    </a:moveTo>
                    <a:cubicBezTo>
                      <a:pt x="19" y="62"/>
                      <a:pt x="1" y="45"/>
                      <a:pt x="0" y="22"/>
                    </a:cubicBezTo>
                    <a:cubicBezTo>
                      <a:pt x="0" y="14"/>
                      <a:pt x="2" y="7"/>
                      <a:pt x="6" y="0"/>
                    </a:cubicBezTo>
                    <a:cubicBezTo>
                      <a:pt x="9" y="1"/>
                      <a:pt x="9" y="1"/>
                      <a:pt x="9" y="1"/>
                    </a:cubicBezTo>
                    <a:cubicBezTo>
                      <a:pt x="5" y="8"/>
                      <a:pt x="3" y="15"/>
                      <a:pt x="3" y="22"/>
                    </a:cubicBezTo>
                    <a:cubicBezTo>
                      <a:pt x="4" y="43"/>
                      <a:pt x="22" y="60"/>
                      <a:pt x="43" y="59"/>
                    </a:cubicBezTo>
                    <a:cubicBezTo>
                      <a:pt x="52" y="59"/>
                      <a:pt x="60" y="56"/>
                      <a:pt x="67" y="50"/>
                    </a:cubicBezTo>
                    <a:cubicBezTo>
                      <a:pt x="69" y="52"/>
                      <a:pt x="69" y="52"/>
                      <a:pt x="69" y="52"/>
                    </a:cubicBezTo>
                    <a:cubicBezTo>
                      <a:pt x="62" y="58"/>
                      <a:pt x="52" y="62"/>
                      <a:pt x="43" y="62"/>
                    </a:cubicBezTo>
                    <a:cubicBezTo>
                      <a:pt x="42" y="62"/>
                      <a:pt x="42" y="62"/>
                      <a:pt x="42" y="6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0" name="Freeform 31"/>
              <p:cNvSpPr>
                <a:spLocks/>
              </p:cNvSpPr>
              <p:nvPr userDrawn="1"/>
            </p:nvSpPr>
            <p:spPr bwMode="auto">
              <a:xfrm>
                <a:off x="5383" y="1101"/>
                <a:ext cx="97" cy="35"/>
              </a:xfrm>
              <a:custGeom>
                <a:avLst/>
                <a:gdLst>
                  <a:gd name="T0" fmla="*/ 56 w 58"/>
                  <a:gd name="T1" fmla="*/ 21 h 21"/>
                  <a:gd name="T2" fmla="*/ 23 w 58"/>
                  <a:gd name="T3" fmla="*/ 4 h 21"/>
                  <a:gd name="T4" fmla="*/ 1 w 58"/>
                  <a:gd name="T5" fmla="*/ 11 h 21"/>
                  <a:gd name="T6" fmla="*/ 0 w 58"/>
                  <a:gd name="T7" fmla="*/ 8 h 21"/>
                  <a:gd name="T8" fmla="*/ 22 w 58"/>
                  <a:gd name="T9" fmla="*/ 1 h 21"/>
                  <a:gd name="T10" fmla="*/ 58 w 58"/>
                  <a:gd name="T11" fmla="*/ 19 h 21"/>
                  <a:gd name="T12" fmla="*/ 56 w 5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8" h="21">
                    <a:moveTo>
                      <a:pt x="56" y="21"/>
                    </a:moveTo>
                    <a:cubicBezTo>
                      <a:pt x="48" y="10"/>
                      <a:pt x="36" y="3"/>
                      <a:pt x="23" y="4"/>
                    </a:cubicBezTo>
                    <a:cubicBezTo>
                      <a:pt x="15" y="4"/>
                      <a:pt x="7" y="6"/>
                      <a:pt x="1" y="11"/>
                    </a:cubicBezTo>
                    <a:cubicBezTo>
                      <a:pt x="0" y="8"/>
                      <a:pt x="0" y="8"/>
                      <a:pt x="0" y="8"/>
                    </a:cubicBezTo>
                    <a:cubicBezTo>
                      <a:pt x="6" y="4"/>
                      <a:pt x="14" y="1"/>
                      <a:pt x="22" y="1"/>
                    </a:cubicBezTo>
                    <a:cubicBezTo>
                      <a:pt x="37" y="0"/>
                      <a:pt x="50" y="7"/>
                      <a:pt x="58" y="19"/>
                    </a:cubicBezTo>
                    <a:lnTo>
                      <a:pt x="56" y="2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1" name="Freeform 32"/>
              <p:cNvSpPr>
                <a:spLocks/>
              </p:cNvSpPr>
              <p:nvPr userDrawn="1"/>
            </p:nvSpPr>
            <p:spPr bwMode="auto">
              <a:xfrm>
                <a:off x="5333" y="1077"/>
                <a:ext cx="102"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6"/>
                      <a:pt x="10" y="21"/>
                      <a:pt x="5"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2" name="Freeform 33"/>
              <p:cNvSpPr>
                <a:spLocks/>
              </p:cNvSpPr>
              <p:nvPr userDrawn="1"/>
            </p:nvSpPr>
            <p:spPr bwMode="auto">
              <a:xfrm>
                <a:off x="5390" y="1091"/>
                <a:ext cx="129" cy="174"/>
              </a:xfrm>
              <a:custGeom>
                <a:avLst/>
                <a:gdLst>
                  <a:gd name="T0" fmla="*/ 20 w 77"/>
                  <a:gd name="T1" fmla="*/ 104 h 104"/>
                  <a:gd name="T2" fmla="*/ 0 w 77"/>
                  <a:gd name="T3" fmla="*/ 100 h 104"/>
                  <a:gd name="T4" fmla="*/ 1 w 77"/>
                  <a:gd name="T5" fmla="*/ 96 h 104"/>
                  <a:gd name="T6" fmla="*/ 21 w 77"/>
                  <a:gd name="T7" fmla="*/ 99 h 104"/>
                  <a:gd name="T8" fmla="*/ 71 w 77"/>
                  <a:gd name="T9" fmla="*/ 47 h 104"/>
                  <a:gd name="T10" fmla="*/ 47 w 77"/>
                  <a:gd name="T11" fmla="*/ 4 h 104"/>
                  <a:gd name="T12" fmla="*/ 49 w 77"/>
                  <a:gd name="T13" fmla="*/ 0 h 104"/>
                  <a:gd name="T14" fmla="*/ 76 w 77"/>
                  <a:gd name="T15" fmla="*/ 46 h 104"/>
                  <a:gd name="T16" fmla="*/ 22 w 77"/>
                  <a:gd name="T17" fmla="*/ 104 h 104"/>
                  <a:gd name="T18" fmla="*/ 20 w 77"/>
                  <a:gd name="T1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104">
                    <a:moveTo>
                      <a:pt x="20" y="104"/>
                    </a:moveTo>
                    <a:cubicBezTo>
                      <a:pt x="13" y="104"/>
                      <a:pt x="6" y="103"/>
                      <a:pt x="0" y="100"/>
                    </a:cubicBezTo>
                    <a:cubicBezTo>
                      <a:pt x="1" y="96"/>
                      <a:pt x="1" y="96"/>
                      <a:pt x="1" y="96"/>
                    </a:cubicBezTo>
                    <a:cubicBezTo>
                      <a:pt x="8" y="98"/>
                      <a:pt x="14" y="99"/>
                      <a:pt x="21" y="99"/>
                    </a:cubicBezTo>
                    <a:cubicBezTo>
                      <a:pt x="50" y="98"/>
                      <a:pt x="72" y="75"/>
                      <a:pt x="71" y="47"/>
                    </a:cubicBezTo>
                    <a:cubicBezTo>
                      <a:pt x="71" y="29"/>
                      <a:pt x="61" y="13"/>
                      <a:pt x="47" y="4"/>
                    </a:cubicBezTo>
                    <a:cubicBezTo>
                      <a:pt x="49" y="0"/>
                      <a:pt x="49" y="0"/>
                      <a:pt x="49" y="0"/>
                    </a:cubicBezTo>
                    <a:cubicBezTo>
                      <a:pt x="65" y="10"/>
                      <a:pt x="75" y="27"/>
                      <a:pt x="76" y="46"/>
                    </a:cubicBezTo>
                    <a:cubicBezTo>
                      <a:pt x="77" y="77"/>
                      <a:pt x="52" y="103"/>
                      <a:pt x="22" y="104"/>
                    </a:cubicBezTo>
                    <a:cubicBezTo>
                      <a:pt x="21" y="104"/>
                      <a:pt x="20" y="104"/>
                      <a:pt x="20" y="10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3" name="Freeform 34"/>
              <p:cNvSpPr>
                <a:spLocks/>
              </p:cNvSpPr>
              <p:nvPr userDrawn="1"/>
            </p:nvSpPr>
            <p:spPr bwMode="auto">
              <a:xfrm>
                <a:off x="2487" y="2020"/>
                <a:ext cx="1029" cy="619"/>
              </a:xfrm>
              <a:custGeom>
                <a:avLst/>
                <a:gdLst>
                  <a:gd name="T0" fmla="*/ 3 w 1029"/>
                  <a:gd name="T1" fmla="*/ 619 h 619"/>
                  <a:gd name="T2" fmla="*/ 0 w 1029"/>
                  <a:gd name="T3" fmla="*/ 612 h 619"/>
                  <a:gd name="T4" fmla="*/ 1026 w 1029"/>
                  <a:gd name="T5" fmla="*/ 0 h 619"/>
                  <a:gd name="T6" fmla="*/ 1029 w 1029"/>
                  <a:gd name="T7" fmla="*/ 7 h 619"/>
                  <a:gd name="T8" fmla="*/ 3 w 1029"/>
                  <a:gd name="T9" fmla="*/ 619 h 619"/>
                </a:gdLst>
                <a:ahLst/>
                <a:cxnLst>
                  <a:cxn ang="0">
                    <a:pos x="T0" y="T1"/>
                  </a:cxn>
                  <a:cxn ang="0">
                    <a:pos x="T2" y="T3"/>
                  </a:cxn>
                  <a:cxn ang="0">
                    <a:pos x="T4" y="T5"/>
                  </a:cxn>
                  <a:cxn ang="0">
                    <a:pos x="T6" y="T7"/>
                  </a:cxn>
                  <a:cxn ang="0">
                    <a:pos x="T8" y="T9"/>
                  </a:cxn>
                </a:cxnLst>
                <a:rect l="0" t="0" r="r" b="b"/>
                <a:pathLst>
                  <a:path w="1029" h="619">
                    <a:moveTo>
                      <a:pt x="3" y="619"/>
                    </a:moveTo>
                    <a:lnTo>
                      <a:pt x="0" y="612"/>
                    </a:lnTo>
                    <a:lnTo>
                      <a:pt x="1026" y="0"/>
                    </a:lnTo>
                    <a:lnTo>
                      <a:pt x="1029" y="7"/>
                    </a:lnTo>
                    <a:lnTo>
                      <a:pt x="3" y="61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4" name="Freeform 35"/>
              <p:cNvSpPr>
                <a:spLocks/>
              </p:cNvSpPr>
              <p:nvPr userDrawn="1"/>
            </p:nvSpPr>
            <p:spPr bwMode="auto">
              <a:xfrm>
                <a:off x="7018" y="1190"/>
                <a:ext cx="467" cy="259"/>
              </a:xfrm>
              <a:custGeom>
                <a:avLst/>
                <a:gdLst>
                  <a:gd name="T0" fmla="*/ 4 w 467"/>
                  <a:gd name="T1" fmla="*/ 259 h 259"/>
                  <a:gd name="T2" fmla="*/ 0 w 467"/>
                  <a:gd name="T3" fmla="*/ 252 h 259"/>
                  <a:gd name="T4" fmla="*/ 464 w 467"/>
                  <a:gd name="T5" fmla="*/ 0 h 259"/>
                  <a:gd name="T6" fmla="*/ 467 w 467"/>
                  <a:gd name="T7" fmla="*/ 7 h 259"/>
                  <a:gd name="T8" fmla="*/ 4 w 467"/>
                  <a:gd name="T9" fmla="*/ 259 h 259"/>
                </a:gdLst>
                <a:ahLst/>
                <a:cxnLst>
                  <a:cxn ang="0">
                    <a:pos x="T0" y="T1"/>
                  </a:cxn>
                  <a:cxn ang="0">
                    <a:pos x="T2" y="T3"/>
                  </a:cxn>
                  <a:cxn ang="0">
                    <a:pos x="T4" y="T5"/>
                  </a:cxn>
                  <a:cxn ang="0">
                    <a:pos x="T6" y="T7"/>
                  </a:cxn>
                  <a:cxn ang="0">
                    <a:pos x="T8" y="T9"/>
                  </a:cxn>
                </a:cxnLst>
                <a:rect l="0" t="0" r="r" b="b"/>
                <a:pathLst>
                  <a:path w="467" h="259">
                    <a:moveTo>
                      <a:pt x="4" y="259"/>
                    </a:moveTo>
                    <a:lnTo>
                      <a:pt x="0" y="252"/>
                    </a:lnTo>
                    <a:lnTo>
                      <a:pt x="464" y="0"/>
                    </a:lnTo>
                    <a:lnTo>
                      <a:pt x="467" y="7"/>
                    </a:lnTo>
                    <a:lnTo>
                      <a:pt x="4" y="25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5" name="Freeform 36"/>
              <p:cNvSpPr>
                <a:spLocks/>
              </p:cNvSpPr>
              <p:nvPr userDrawn="1"/>
            </p:nvSpPr>
            <p:spPr bwMode="auto">
              <a:xfrm>
                <a:off x="7310" y="1190"/>
                <a:ext cx="178" cy="1400"/>
              </a:xfrm>
              <a:custGeom>
                <a:avLst/>
                <a:gdLst>
                  <a:gd name="T0" fmla="*/ 9 w 178"/>
                  <a:gd name="T1" fmla="*/ 1400 h 1400"/>
                  <a:gd name="T2" fmla="*/ 0 w 178"/>
                  <a:gd name="T3" fmla="*/ 1398 h 1400"/>
                  <a:gd name="T4" fmla="*/ 170 w 178"/>
                  <a:gd name="T5" fmla="*/ 0 h 1400"/>
                  <a:gd name="T6" fmla="*/ 178 w 178"/>
                  <a:gd name="T7" fmla="*/ 0 h 1400"/>
                  <a:gd name="T8" fmla="*/ 9 w 178"/>
                  <a:gd name="T9" fmla="*/ 1400 h 1400"/>
                </a:gdLst>
                <a:ahLst/>
                <a:cxnLst>
                  <a:cxn ang="0">
                    <a:pos x="T0" y="T1"/>
                  </a:cxn>
                  <a:cxn ang="0">
                    <a:pos x="T2" y="T3"/>
                  </a:cxn>
                  <a:cxn ang="0">
                    <a:pos x="T4" y="T5"/>
                  </a:cxn>
                  <a:cxn ang="0">
                    <a:pos x="T6" y="T7"/>
                  </a:cxn>
                  <a:cxn ang="0">
                    <a:pos x="T8" y="T9"/>
                  </a:cxn>
                </a:cxnLst>
                <a:rect l="0" t="0" r="r" b="b"/>
                <a:pathLst>
                  <a:path w="178" h="1400">
                    <a:moveTo>
                      <a:pt x="9" y="1400"/>
                    </a:moveTo>
                    <a:lnTo>
                      <a:pt x="0" y="1398"/>
                    </a:lnTo>
                    <a:lnTo>
                      <a:pt x="170" y="0"/>
                    </a:lnTo>
                    <a:lnTo>
                      <a:pt x="178" y="0"/>
                    </a:lnTo>
                    <a:lnTo>
                      <a:pt x="9" y="140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6" name="Freeform 37"/>
              <p:cNvSpPr>
                <a:spLocks/>
              </p:cNvSpPr>
              <p:nvPr userDrawn="1"/>
            </p:nvSpPr>
            <p:spPr bwMode="auto">
              <a:xfrm>
                <a:off x="7455" y="943"/>
                <a:ext cx="32" cy="247"/>
              </a:xfrm>
              <a:custGeom>
                <a:avLst/>
                <a:gdLst>
                  <a:gd name="T0" fmla="*/ 25 w 32"/>
                  <a:gd name="T1" fmla="*/ 247 h 247"/>
                  <a:gd name="T2" fmla="*/ 0 w 32"/>
                  <a:gd name="T3" fmla="*/ 0 h 247"/>
                  <a:gd name="T4" fmla="*/ 8 w 32"/>
                  <a:gd name="T5" fmla="*/ 0 h 247"/>
                  <a:gd name="T6" fmla="*/ 32 w 32"/>
                  <a:gd name="T7" fmla="*/ 245 h 247"/>
                  <a:gd name="T8" fmla="*/ 25 w 32"/>
                  <a:gd name="T9" fmla="*/ 247 h 247"/>
                </a:gdLst>
                <a:ahLst/>
                <a:cxnLst>
                  <a:cxn ang="0">
                    <a:pos x="T0" y="T1"/>
                  </a:cxn>
                  <a:cxn ang="0">
                    <a:pos x="T2" y="T3"/>
                  </a:cxn>
                  <a:cxn ang="0">
                    <a:pos x="T4" y="T5"/>
                  </a:cxn>
                  <a:cxn ang="0">
                    <a:pos x="T6" y="T7"/>
                  </a:cxn>
                  <a:cxn ang="0">
                    <a:pos x="T8" y="T9"/>
                  </a:cxn>
                </a:cxnLst>
                <a:rect l="0" t="0" r="r" b="b"/>
                <a:pathLst>
                  <a:path w="32" h="247">
                    <a:moveTo>
                      <a:pt x="25" y="247"/>
                    </a:moveTo>
                    <a:lnTo>
                      <a:pt x="0" y="0"/>
                    </a:lnTo>
                    <a:lnTo>
                      <a:pt x="8" y="0"/>
                    </a:lnTo>
                    <a:lnTo>
                      <a:pt x="32" y="245"/>
                    </a:lnTo>
                    <a:lnTo>
                      <a:pt x="25" y="24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7" name="Freeform 38"/>
              <p:cNvSpPr>
                <a:spLocks/>
              </p:cNvSpPr>
              <p:nvPr userDrawn="1"/>
            </p:nvSpPr>
            <p:spPr bwMode="auto">
              <a:xfrm>
                <a:off x="7480" y="1175"/>
                <a:ext cx="146" cy="299"/>
              </a:xfrm>
              <a:custGeom>
                <a:avLst/>
                <a:gdLst>
                  <a:gd name="T0" fmla="*/ 139 w 146"/>
                  <a:gd name="T1" fmla="*/ 299 h 299"/>
                  <a:gd name="T2" fmla="*/ 0 w 146"/>
                  <a:gd name="T3" fmla="*/ 3 h 299"/>
                  <a:gd name="T4" fmla="*/ 7 w 146"/>
                  <a:gd name="T5" fmla="*/ 0 h 299"/>
                  <a:gd name="T6" fmla="*/ 146 w 146"/>
                  <a:gd name="T7" fmla="*/ 295 h 299"/>
                  <a:gd name="T8" fmla="*/ 139 w 146"/>
                  <a:gd name="T9" fmla="*/ 299 h 299"/>
                </a:gdLst>
                <a:ahLst/>
                <a:cxnLst>
                  <a:cxn ang="0">
                    <a:pos x="T0" y="T1"/>
                  </a:cxn>
                  <a:cxn ang="0">
                    <a:pos x="T2" y="T3"/>
                  </a:cxn>
                  <a:cxn ang="0">
                    <a:pos x="T4" y="T5"/>
                  </a:cxn>
                  <a:cxn ang="0">
                    <a:pos x="T6" y="T7"/>
                  </a:cxn>
                  <a:cxn ang="0">
                    <a:pos x="T8" y="T9"/>
                  </a:cxn>
                </a:cxnLst>
                <a:rect l="0" t="0" r="r" b="b"/>
                <a:pathLst>
                  <a:path w="146" h="299">
                    <a:moveTo>
                      <a:pt x="139" y="299"/>
                    </a:moveTo>
                    <a:lnTo>
                      <a:pt x="0" y="3"/>
                    </a:lnTo>
                    <a:lnTo>
                      <a:pt x="7" y="0"/>
                    </a:lnTo>
                    <a:lnTo>
                      <a:pt x="146" y="295"/>
                    </a:lnTo>
                    <a:lnTo>
                      <a:pt x="139" y="29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8" name="Freeform 39"/>
              <p:cNvSpPr>
                <a:spLocks/>
              </p:cNvSpPr>
              <p:nvPr userDrawn="1"/>
            </p:nvSpPr>
            <p:spPr bwMode="auto">
              <a:xfrm>
                <a:off x="6956" y="2158"/>
                <a:ext cx="363" cy="423"/>
              </a:xfrm>
              <a:custGeom>
                <a:avLst/>
                <a:gdLst>
                  <a:gd name="T0" fmla="*/ 358 w 363"/>
                  <a:gd name="T1" fmla="*/ 423 h 423"/>
                  <a:gd name="T2" fmla="*/ 0 w 363"/>
                  <a:gd name="T3" fmla="*/ 5 h 423"/>
                  <a:gd name="T4" fmla="*/ 7 w 363"/>
                  <a:gd name="T5" fmla="*/ 0 h 423"/>
                  <a:gd name="T6" fmla="*/ 363 w 363"/>
                  <a:gd name="T7" fmla="*/ 418 h 423"/>
                  <a:gd name="T8" fmla="*/ 358 w 363"/>
                  <a:gd name="T9" fmla="*/ 423 h 423"/>
                </a:gdLst>
                <a:ahLst/>
                <a:cxnLst>
                  <a:cxn ang="0">
                    <a:pos x="T0" y="T1"/>
                  </a:cxn>
                  <a:cxn ang="0">
                    <a:pos x="T2" y="T3"/>
                  </a:cxn>
                  <a:cxn ang="0">
                    <a:pos x="T4" y="T5"/>
                  </a:cxn>
                  <a:cxn ang="0">
                    <a:pos x="T6" y="T7"/>
                  </a:cxn>
                  <a:cxn ang="0">
                    <a:pos x="T8" y="T9"/>
                  </a:cxn>
                </a:cxnLst>
                <a:rect l="0" t="0" r="r" b="b"/>
                <a:pathLst>
                  <a:path w="363" h="423">
                    <a:moveTo>
                      <a:pt x="358" y="423"/>
                    </a:moveTo>
                    <a:lnTo>
                      <a:pt x="0" y="5"/>
                    </a:lnTo>
                    <a:lnTo>
                      <a:pt x="7" y="0"/>
                    </a:lnTo>
                    <a:lnTo>
                      <a:pt x="363" y="418"/>
                    </a:lnTo>
                    <a:lnTo>
                      <a:pt x="358" y="42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9" name="Rectangle 40"/>
              <p:cNvSpPr>
                <a:spLocks noChangeArrowheads="1"/>
              </p:cNvSpPr>
              <p:nvPr userDrawn="1"/>
            </p:nvSpPr>
            <p:spPr bwMode="auto">
              <a:xfrm>
                <a:off x="7074" y="2583"/>
                <a:ext cx="241" cy="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0" name="Freeform 41"/>
              <p:cNvSpPr>
                <a:spLocks/>
              </p:cNvSpPr>
              <p:nvPr userDrawn="1"/>
            </p:nvSpPr>
            <p:spPr bwMode="auto">
              <a:xfrm>
                <a:off x="7215" y="2581"/>
                <a:ext cx="109" cy="165"/>
              </a:xfrm>
              <a:custGeom>
                <a:avLst/>
                <a:gdLst>
                  <a:gd name="T0" fmla="*/ 6 w 109"/>
                  <a:gd name="T1" fmla="*/ 165 h 165"/>
                  <a:gd name="T2" fmla="*/ 0 w 109"/>
                  <a:gd name="T3" fmla="*/ 160 h 165"/>
                  <a:gd name="T4" fmla="*/ 102 w 109"/>
                  <a:gd name="T5" fmla="*/ 0 h 165"/>
                  <a:gd name="T6" fmla="*/ 109 w 109"/>
                  <a:gd name="T7" fmla="*/ 4 h 165"/>
                  <a:gd name="T8" fmla="*/ 6 w 109"/>
                  <a:gd name="T9" fmla="*/ 165 h 165"/>
                </a:gdLst>
                <a:ahLst/>
                <a:cxnLst>
                  <a:cxn ang="0">
                    <a:pos x="T0" y="T1"/>
                  </a:cxn>
                  <a:cxn ang="0">
                    <a:pos x="T2" y="T3"/>
                  </a:cxn>
                  <a:cxn ang="0">
                    <a:pos x="T4" y="T5"/>
                  </a:cxn>
                  <a:cxn ang="0">
                    <a:pos x="T6" y="T7"/>
                  </a:cxn>
                  <a:cxn ang="0">
                    <a:pos x="T8" y="T9"/>
                  </a:cxn>
                </a:cxnLst>
                <a:rect l="0" t="0" r="r" b="b"/>
                <a:pathLst>
                  <a:path w="109" h="165">
                    <a:moveTo>
                      <a:pt x="6" y="165"/>
                    </a:moveTo>
                    <a:lnTo>
                      <a:pt x="0" y="160"/>
                    </a:lnTo>
                    <a:lnTo>
                      <a:pt x="102" y="0"/>
                    </a:lnTo>
                    <a:lnTo>
                      <a:pt x="109" y="4"/>
                    </a:lnTo>
                    <a:lnTo>
                      <a:pt x="6" y="16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1" name="Freeform 42"/>
              <p:cNvSpPr>
                <a:spLocks/>
              </p:cNvSpPr>
              <p:nvPr userDrawn="1"/>
            </p:nvSpPr>
            <p:spPr bwMode="auto">
              <a:xfrm>
                <a:off x="7310" y="2588"/>
                <a:ext cx="341" cy="274"/>
              </a:xfrm>
              <a:custGeom>
                <a:avLst/>
                <a:gdLst>
                  <a:gd name="T0" fmla="*/ 336 w 341"/>
                  <a:gd name="T1" fmla="*/ 274 h 274"/>
                  <a:gd name="T2" fmla="*/ 0 w 341"/>
                  <a:gd name="T3" fmla="*/ 7 h 274"/>
                  <a:gd name="T4" fmla="*/ 5 w 341"/>
                  <a:gd name="T5" fmla="*/ 0 h 274"/>
                  <a:gd name="T6" fmla="*/ 341 w 341"/>
                  <a:gd name="T7" fmla="*/ 267 h 274"/>
                  <a:gd name="T8" fmla="*/ 336 w 341"/>
                  <a:gd name="T9" fmla="*/ 274 h 274"/>
                </a:gdLst>
                <a:ahLst/>
                <a:cxnLst>
                  <a:cxn ang="0">
                    <a:pos x="T0" y="T1"/>
                  </a:cxn>
                  <a:cxn ang="0">
                    <a:pos x="T2" y="T3"/>
                  </a:cxn>
                  <a:cxn ang="0">
                    <a:pos x="T4" y="T5"/>
                  </a:cxn>
                  <a:cxn ang="0">
                    <a:pos x="T6" y="T7"/>
                  </a:cxn>
                  <a:cxn ang="0">
                    <a:pos x="T8" y="T9"/>
                  </a:cxn>
                </a:cxnLst>
                <a:rect l="0" t="0" r="r" b="b"/>
                <a:pathLst>
                  <a:path w="341" h="274">
                    <a:moveTo>
                      <a:pt x="336" y="274"/>
                    </a:moveTo>
                    <a:lnTo>
                      <a:pt x="0" y="7"/>
                    </a:lnTo>
                    <a:lnTo>
                      <a:pt x="5" y="0"/>
                    </a:lnTo>
                    <a:lnTo>
                      <a:pt x="341" y="267"/>
                    </a:lnTo>
                    <a:lnTo>
                      <a:pt x="336" y="27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2" name="Freeform 43"/>
              <p:cNvSpPr>
                <a:spLocks/>
              </p:cNvSpPr>
              <p:nvPr userDrawn="1"/>
            </p:nvSpPr>
            <p:spPr bwMode="auto">
              <a:xfrm>
                <a:off x="5133" y="2344"/>
                <a:ext cx="844" cy="646"/>
              </a:xfrm>
              <a:custGeom>
                <a:avLst/>
                <a:gdLst>
                  <a:gd name="T0" fmla="*/ 839 w 844"/>
                  <a:gd name="T1" fmla="*/ 646 h 646"/>
                  <a:gd name="T2" fmla="*/ 0 w 844"/>
                  <a:gd name="T3" fmla="*/ 5 h 646"/>
                  <a:gd name="T4" fmla="*/ 5 w 844"/>
                  <a:gd name="T5" fmla="*/ 0 h 646"/>
                  <a:gd name="T6" fmla="*/ 844 w 844"/>
                  <a:gd name="T7" fmla="*/ 639 h 646"/>
                  <a:gd name="T8" fmla="*/ 839 w 844"/>
                  <a:gd name="T9" fmla="*/ 646 h 646"/>
                </a:gdLst>
                <a:ahLst/>
                <a:cxnLst>
                  <a:cxn ang="0">
                    <a:pos x="T0" y="T1"/>
                  </a:cxn>
                  <a:cxn ang="0">
                    <a:pos x="T2" y="T3"/>
                  </a:cxn>
                  <a:cxn ang="0">
                    <a:pos x="T4" y="T5"/>
                  </a:cxn>
                  <a:cxn ang="0">
                    <a:pos x="T6" y="T7"/>
                  </a:cxn>
                  <a:cxn ang="0">
                    <a:pos x="T8" y="T9"/>
                  </a:cxn>
                </a:cxnLst>
                <a:rect l="0" t="0" r="r" b="b"/>
                <a:pathLst>
                  <a:path w="844" h="646">
                    <a:moveTo>
                      <a:pt x="839" y="646"/>
                    </a:moveTo>
                    <a:lnTo>
                      <a:pt x="0" y="5"/>
                    </a:lnTo>
                    <a:lnTo>
                      <a:pt x="5" y="0"/>
                    </a:lnTo>
                    <a:lnTo>
                      <a:pt x="844" y="639"/>
                    </a:lnTo>
                    <a:lnTo>
                      <a:pt x="839" y="64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3" name="Freeform 44"/>
              <p:cNvSpPr>
                <a:spLocks/>
              </p:cNvSpPr>
              <p:nvPr userDrawn="1"/>
            </p:nvSpPr>
            <p:spPr bwMode="auto">
              <a:xfrm>
                <a:off x="5061" y="2281"/>
                <a:ext cx="69" cy="137"/>
              </a:xfrm>
              <a:custGeom>
                <a:avLst/>
                <a:gdLst>
                  <a:gd name="T0" fmla="*/ 41 w 41"/>
                  <a:gd name="T1" fmla="*/ 82 h 82"/>
                  <a:gd name="T2" fmla="*/ 16 w 41"/>
                  <a:gd name="T3" fmla="*/ 69 h 82"/>
                  <a:gd name="T4" fmla="*/ 18 w 41"/>
                  <a:gd name="T5" fmla="*/ 11 h 82"/>
                  <a:gd name="T6" fmla="*/ 38 w 41"/>
                  <a:gd name="T7" fmla="*/ 0 h 82"/>
                  <a:gd name="T8" fmla="*/ 39 w 41"/>
                  <a:gd name="T9" fmla="*/ 3 h 82"/>
                  <a:gd name="T10" fmla="*/ 20 w 41"/>
                  <a:gd name="T11" fmla="*/ 13 h 82"/>
                  <a:gd name="T12" fmla="*/ 18 w 41"/>
                  <a:gd name="T13" fmla="*/ 67 h 82"/>
                  <a:gd name="T14" fmla="*/ 41 w 41"/>
                  <a:gd name="T15" fmla="*/ 79 h 82"/>
                  <a:gd name="T16" fmla="*/ 41 w 41"/>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82">
                    <a:moveTo>
                      <a:pt x="41" y="82"/>
                    </a:moveTo>
                    <a:cubicBezTo>
                      <a:pt x="31" y="80"/>
                      <a:pt x="22" y="76"/>
                      <a:pt x="16" y="69"/>
                    </a:cubicBezTo>
                    <a:cubicBezTo>
                      <a:pt x="0" y="52"/>
                      <a:pt x="1" y="26"/>
                      <a:pt x="18" y="11"/>
                    </a:cubicBezTo>
                    <a:cubicBezTo>
                      <a:pt x="24" y="5"/>
                      <a:pt x="31" y="2"/>
                      <a:pt x="38" y="0"/>
                    </a:cubicBezTo>
                    <a:cubicBezTo>
                      <a:pt x="39" y="3"/>
                      <a:pt x="39" y="3"/>
                      <a:pt x="39" y="3"/>
                    </a:cubicBezTo>
                    <a:cubicBezTo>
                      <a:pt x="32" y="4"/>
                      <a:pt x="25" y="8"/>
                      <a:pt x="20" y="13"/>
                    </a:cubicBezTo>
                    <a:cubicBezTo>
                      <a:pt x="4" y="27"/>
                      <a:pt x="4" y="51"/>
                      <a:pt x="18" y="67"/>
                    </a:cubicBezTo>
                    <a:cubicBezTo>
                      <a:pt x="24" y="73"/>
                      <a:pt x="32" y="78"/>
                      <a:pt x="41" y="79"/>
                    </a:cubicBezTo>
                    <a:lnTo>
                      <a:pt x="41" y="8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4" name="Freeform 45"/>
              <p:cNvSpPr>
                <a:spLocks/>
              </p:cNvSpPr>
              <p:nvPr userDrawn="1"/>
            </p:nvSpPr>
            <p:spPr bwMode="auto">
              <a:xfrm>
                <a:off x="5153" y="2281"/>
                <a:ext cx="59" cy="85"/>
              </a:xfrm>
              <a:custGeom>
                <a:avLst/>
                <a:gdLst>
                  <a:gd name="T0" fmla="*/ 31 w 35"/>
                  <a:gd name="T1" fmla="*/ 51 h 51"/>
                  <a:gd name="T2" fmla="*/ 28 w 35"/>
                  <a:gd name="T3" fmla="*/ 51 h 51"/>
                  <a:gd name="T4" fmla="*/ 19 w 35"/>
                  <a:gd name="T5" fmla="*/ 15 h 51"/>
                  <a:gd name="T6" fmla="*/ 0 w 35"/>
                  <a:gd name="T7" fmla="*/ 3 h 51"/>
                  <a:gd name="T8" fmla="*/ 0 w 35"/>
                  <a:gd name="T9" fmla="*/ 0 h 51"/>
                  <a:gd name="T10" fmla="*/ 21 w 35"/>
                  <a:gd name="T11" fmla="*/ 13 h 51"/>
                  <a:gd name="T12" fmla="*/ 31 w 35"/>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35" h="51">
                    <a:moveTo>
                      <a:pt x="31" y="51"/>
                    </a:moveTo>
                    <a:cubicBezTo>
                      <a:pt x="28" y="51"/>
                      <a:pt x="28" y="51"/>
                      <a:pt x="28" y="51"/>
                    </a:cubicBezTo>
                    <a:cubicBezTo>
                      <a:pt x="32" y="38"/>
                      <a:pt x="28" y="24"/>
                      <a:pt x="19" y="15"/>
                    </a:cubicBezTo>
                    <a:cubicBezTo>
                      <a:pt x="14" y="9"/>
                      <a:pt x="7" y="5"/>
                      <a:pt x="0" y="3"/>
                    </a:cubicBezTo>
                    <a:cubicBezTo>
                      <a:pt x="0" y="0"/>
                      <a:pt x="0" y="0"/>
                      <a:pt x="0" y="0"/>
                    </a:cubicBezTo>
                    <a:cubicBezTo>
                      <a:pt x="8" y="2"/>
                      <a:pt x="16" y="6"/>
                      <a:pt x="21" y="13"/>
                    </a:cubicBezTo>
                    <a:cubicBezTo>
                      <a:pt x="31" y="23"/>
                      <a:pt x="35" y="38"/>
                      <a:pt x="31" y="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5" name="Freeform 46"/>
              <p:cNvSpPr>
                <a:spLocks/>
              </p:cNvSpPr>
              <p:nvPr userDrawn="1"/>
            </p:nvSpPr>
            <p:spPr bwMode="auto">
              <a:xfrm>
                <a:off x="5096" y="2247"/>
                <a:ext cx="119" cy="54"/>
              </a:xfrm>
              <a:custGeom>
                <a:avLst/>
                <a:gdLst>
                  <a:gd name="T0" fmla="*/ 67 w 71"/>
                  <a:gd name="T1" fmla="*/ 32 h 32"/>
                  <a:gd name="T2" fmla="*/ 63 w 71"/>
                  <a:gd name="T3" fmla="*/ 26 h 32"/>
                  <a:gd name="T4" fmla="*/ 3 w 71"/>
                  <a:gd name="T5" fmla="*/ 15 h 32"/>
                  <a:gd name="T6" fmla="*/ 0 w 71"/>
                  <a:gd name="T7" fmla="*/ 11 h 32"/>
                  <a:gd name="T8" fmla="*/ 66 w 71"/>
                  <a:gd name="T9" fmla="*/ 23 h 32"/>
                  <a:gd name="T10" fmla="*/ 71 w 71"/>
                  <a:gd name="T11" fmla="*/ 29 h 32"/>
                  <a:gd name="T12" fmla="*/ 67 w 7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1" h="32">
                    <a:moveTo>
                      <a:pt x="67" y="32"/>
                    </a:moveTo>
                    <a:cubicBezTo>
                      <a:pt x="66" y="30"/>
                      <a:pt x="64" y="28"/>
                      <a:pt x="63" y="26"/>
                    </a:cubicBezTo>
                    <a:cubicBezTo>
                      <a:pt x="47" y="10"/>
                      <a:pt x="23" y="5"/>
                      <a:pt x="3" y="15"/>
                    </a:cubicBezTo>
                    <a:cubicBezTo>
                      <a:pt x="0" y="11"/>
                      <a:pt x="0" y="11"/>
                      <a:pt x="0" y="11"/>
                    </a:cubicBezTo>
                    <a:cubicBezTo>
                      <a:pt x="22" y="0"/>
                      <a:pt x="49" y="5"/>
                      <a:pt x="66" y="23"/>
                    </a:cubicBezTo>
                    <a:cubicBezTo>
                      <a:pt x="68" y="25"/>
                      <a:pt x="70" y="27"/>
                      <a:pt x="71" y="29"/>
                    </a:cubicBezTo>
                    <a:lnTo>
                      <a:pt x="67" y="3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6" name="Freeform 47"/>
              <p:cNvSpPr>
                <a:spLocks/>
              </p:cNvSpPr>
              <p:nvPr userDrawn="1"/>
            </p:nvSpPr>
            <p:spPr bwMode="auto">
              <a:xfrm>
                <a:off x="5051" y="2333"/>
                <a:ext cx="186" cy="111"/>
              </a:xfrm>
              <a:custGeom>
                <a:avLst/>
                <a:gdLst>
                  <a:gd name="T0" fmla="*/ 52 w 111"/>
                  <a:gd name="T1" fmla="*/ 66 h 66"/>
                  <a:gd name="T2" fmla="*/ 50 w 111"/>
                  <a:gd name="T3" fmla="*/ 66 h 66"/>
                  <a:gd name="T4" fmla="*/ 11 w 111"/>
                  <a:gd name="T5" fmla="*/ 48 h 66"/>
                  <a:gd name="T6" fmla="*/ 0 w 111"/>
                  <a:gd name="T7" fmla="*/ 29 h 66"/>
                  <a:gd name="T8" fmla="*/ 4 w 111"/>
                  <a:gd name="T9" fmla="*/ 28 h 66"/>
                  <a:gd name="T10" fmla="*/ 15 w 111"/>
                  <a:gd name="T11" fmla="*/ 45 h 66"/>
                  <a:gd name="T12" fmla="*/ 51 w 111"/>
                  <a:gd name="T13" fmla="*/ 61 h 66"/>
                  <a:gd name="T14" fmla="*/ 87 w 111"/>
                  <a:gd name="T15" fmla="*/ 47 h 66"/>
                  <a:gd name="T16" fmla="*/ 103 w 111"/>
                  <a:gd name="T17" fmla="*/ 1 h 66"/>
                  <a:gd name="T18" fmla="*/ 107 w 111"/>
                  <a:gd name="T19" fmla="*/ 0 h 66"/>
                  <a:gd name="T20" fmla="*/ 90 w 111"/>
                  <a:gd name="T21" fmla="*/ 51 h 66"/>
                  <a:gd name="T22" fmla="*/ 52 w 111"/>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1" h="66">
                    <a:moveTo>
                      <a:pt x="52" y="66"/>
                    </a:moveTo>
                    <a:cubicBezTo>
                      <a:pt x="52" y="66"/>
                      <a:pt x="51" y="66"/>
                      <a:pt x="50" y="66"/>
                    </a:cubicBezTo>
                    <a:cubicBezTo>
                      <a:pt x="35" y="65"/>
                      <a:pt x="22" y="59"/>
                      <a:pt x="11" y="48"/>
                    </a:cubicBezTo>
                    <a:cubicBezTo>
                      <a:pt x="6" y="43"/>
                      <a:pt x="2" y="36"/>
                      <a:pt x="0" y="29"/>
                    </a:cubicBezTo>
                    <a:cubicBezTo>
                      <a:pt x="4" y="28"/>
                      <a:pt x="4" y="28"/>
                      <a:pt x="4" y="28"/>
                    </a:cubicBezTo>
                    <a:cubicBezTo>
                      <a:pt x="7" y="34"/>
                      <a:pt x="10" y="40"/>
                      <a:pt x="15" y="45"/>
                    </a:cubicBezTo>
                    <a:cubicBezTo>
                      <a:pt x="24" y="55"/>
                      <a:pt x="37" y="61"/>
                      <a:pt x="51" y="61"/>
                    </a:cubicBezTo>
                    <a:cubicBezTo>
                      <a:pt x="64" y="62"/>
                      <a:pt x="77" y="57"/>
                      <a:pt x="87" y="47"/>
                    </a:cubicBezTo>
                    <a:cubicBezTo>
                      <a:pt x="100" y="35"/>
                      <a:pt x="106" y="18"/>
                      <a:pt x="103" y="1"/>
                    </a:cubicBezTo>
                    <a:cubicBezTo>
                      <a:pt x="107" y="0"/>
                      <a:pt x="107" y="0"/>
                      <a:pt x="107" y="0"/>
                    </a:cubicBezTo>
                    <a:cubicBezTo>
                      <a:pt x="111" y="19"/>
                      <a:pt x="104" y="38"/>
                      <a:pt x="90" y="51"/>
                    </a:cubicBezTo>
                    <a:cubicBezTo>
                      <a:pt x="80" y="61"/>
                      <a:pt x="67" y="66"/>
                      <a:pt x="52" y="6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7" name="Freeform 48"/>
              <p:cNvSpPr>
                <a:spLocks/>
              </p:cNvSpPr>
              <p:nvPr userDrawn="1"/>
            </p:nvSpPr>
            <p:spPr bwMode="auto">
              <a:xfrm>
                <a:off x="5972" y="2707"/>
                <a:ext cx="422" cy="283"/>
              </a:xfrm>
              <a:custGeom>
                <a:avLst/>
                <a:gdLst>
                  <a:gd name="T0" fmla="*/ 4 w 422"/>
                  <a:gd name="T1" fmla="*/ 283 h 283"/>
                  <a:gd name="T2" fmla="*/ 0 w 422"/>
                  <a:gd name="T3" fmla="*/ 276 h 283"/>
                  <a:gd name="T4" fmla="*/ 418 w 422"/>
                  <a:gd name="T5" fmla="*/ 0 h 283"/>
                  <a:gd name="T6" fmla="*/ 422 w 422"/>
                  <a:gd name="T7" fmla="*/ 7 h 283"/>
                  <a:gd name="T8" fmla="*/ 4 w 422"/>
                  <a:gd name="T9" fmla="*/ 283 h 283"/>
                </a:gdLst>
                <a:ahLst/>
                <a:cxnLst>
                  <a:cxn ang="0">
                    <a:pos x="T0" y="T1"/>
                  </a:cxn>
                  <a:cxn ang="0">
                    <a:pos x="T2" y="T3"/>
                  </a:cxn>
                  <a:cxn ang="0">
                    <a:pos x="T4" y="T5"/>
                  </a:cxn>
                  <a:cxn ang="0">
                    <a:pos x="T6" y="T7"/>
                  </a:cxn>
                  <a:cxn ang="0">
                    <a:pos x="T8" y="T9"/>
                  </a:cxn>
                </a:cxnLst>
                <a:rect l="0" t="0" r="r" b="b"/>
                <a:pathLst>
                  <a:path w="422" h="283">
                    <a:moveTo>
                      <a:pt x="4" y="283"/>
                    </a:moveTo>
                    <a:lnTo>
                      <a:pt x="0" y="276"/>
                    </a:lnTo>
                    <a:lnTo>
                      <a:pt x="418" y="0"/>
                    </a:lnTo>
                    <a:lnTo>
                      <a:pt x="422" y="7"/>
                    </a:lnTo>
                    <a:lnTo>
                      <a:pt x="4" y="2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8" name="Freeform 49"/>
              <p:cNvSpPr>
                <a:spLocks/>
              </p:cNvSpPr>
              <p:nvPr userDrawn="1"/>
            </p:nvSpPr>
            <p:spPr bwMode="auto">
              <a:xfrm>
                <a:off x="7319" y="2171"/>
                <a:ext cx="735" cy="415"/>
              </a:xfrm>
              <a:custGeom>
                <a:avLst/>
                <a:gdLst>
                  <a:gd name="T0" fmla="*/ 3 w 735"/>
                  <a:gd name="T1" fmla="*/ 415 h 415"/>
                  <a:gd name="T2" fmla="*/ 0 w 735"/>
                  <a:gd name="T3" fmla="*/ 409 h 415"/>
                  <a:gd name="T4" fmla="*/ 732 w 735"/>
                  <a:gd name="T5" fmla="*/ 0 h 415"/>
                  <a:gd name="T6" fmla="*/ 735 w 735"/>
                  <a:gd name="T7" fmla="*/ 7 h 415"/>
                  <a:gd name="T8" fmla="*/ 3 w 735"/>
                  <a:gd name="T9" fmla="*/ 415 h 415"/>
                </a:gdLst>
                <a:ahLst/>
                <a:cxnLst>
                  <a:cxn ang="0">
                    <a:pos x="T0" y="T1"/>
                  </a:cxn>
                  <a:cxn ang="0">
                    <a:pos x="T2" y="T3"/>
                  </a:cxn>
                  <a:cxn ang="0">
                    <a:pos x="T4" y="T5"/>
                  </a:cxn>
                  <a:cxn ang="0">
                    <a:pos x="T6" y="T7"/>
                  </a:cxn>
                  <a:cxn ang="0">
                    <a:pos x="T8" y="T9"/>
                  </a:cxn>
                </a:cxnLst>
                <a:rect l="0" t="0" r="r" b="b"/>
                <a:pathLst>
                  <a:path w="735" h="415">
                    <a:moveTo>
                      <a:pt x="3" y="415"/>
                    </a:moveTo>
                    <a:lnTo>
                      <a:pt x="0" y="409"/>
                    </a:lnTo>
                    <a:lnTo>
                      <a:pt x="732" y="0"/>
                    </a:lnTo>
                    <a:lnTo>
                      <a:pt x="735" y="7"/>
                    </a:lnTo>
                    <a:lnTo>
                      <a:pt x="3" y="4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9" name="Freeform 50"/>
              <p:cNvSpPr>
                <a:spLocks/>
              </p:cNvSpPr>
              <p:nvPr userDrawn="1"/>
            </p:nvSpPr>
            <p:spPr bwMode="auto">
              <a:xfrm>
                <a:off x="7263" y="2561"/>
                <a:ext cx="124" cy="99"/>
              </a:xfrm>
              <a:custGeom>
                <a:avLst/>
                <a:gdLst>
                  <a:gd name="T0" fmla="*/ 32 w 74"/>
                  <a:gd name="T1" fmla="*/ 57 h 59"/>
                  <a:gd name="T2" fmla="*/ 20 w 74"/>
                  <a:gd name="T3" fmla="*/ 56 h 59"/>
                  <a:gd name="T4" fmla="*/ 0 w 74"/>
                  <a:gd name="T5" fmla="*/ 43 h 59"/>
                  <a:gd name="T6" fmla="*/ 3 w 74"/>
                  <a:gd name="T7" fmla="*/ 41 h 59"/>
                  <a:gd name="T8" fmla="*/ 21 w 74"/>
                  <a:gd name="T9" fmla="*/ 53 h 59"/>
                  <a:gd name="T10" fmla="*/ 69 w 74"/>
                  <a:gd name="T11" fmla="*/ 28 h 59"/>
                  <a:gd name="T12" fmla="*/ 67 w 74"/>
                  <a:gd name="T13" fmla="*/ 2 h 59"/>
                  <a:gd name="T14" fmla="*/ 70 w 74"/>
                  <a:gd name="T15" fmla="*/ 0 h 59"/>
                  <a:gd name="T16" fmla="*/ 71 w 74"/>
                  <a:gd name="T17" fmla="*/ 28 h 59"/>
                  <a:gd name="T18" fmla="*/ 32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2" y="57"/>
                    </a:moveTo>
                    <a:cubicBezTo>
                      <a:pt x="28" y="57"/>
                      <a:pt x="24" y="57"/>
                      <a:pt x="20" y="56"/>
                    </a:cubicBezTo>
                    <a:cubicBezTo>
                      <a:pt x="12" y="53"/>
                      <a:pt x="6" y="49"/>
                      <a:pt x="0" y="43"/>
                    </a:cubicBezTo>
                    <a:cubicBezTo>
                      <a:pt x="3" y="41"/>
                      <a:pt x="3" y="41"/>
                      <a:pt x="3" y="41"/>
                    </a:cubicBezTo>
                    <a:cubicBezTo>
                      <a:pt x="7" y="47"/>
                      <a:pt x="14" y="51"/>
                      <a:pt x="21" y="53"/>
                    </a:cubicBezTo>
                    <a:cubicBezTo>
                      <a:pt x="41" y="59"/>
                      <a:pt x="62" y="48"/>
                      <a:pt x="69" y="28"/>
                    </a:cubicBezTo>
                    <a:cubicBezTo>
                      <a:pt x="71" y="19"/>
                      <a:pt x="71" y="10"/>
                      <a:pt x="67" y="2"/>
                    </a:cubicBezTo>
                    <a:cubicBezTo>
                      <a:pt x="70" y="0"/>
                      <a:pt x="70" y="0"/>
                      <a:pt x="70" y="0"/>
                    </a:cubicBezTo>
                    <a:cubicBezTo>
                      <a:pt x="74" y="9"/>
                      <a:pt x="74" y="19"/>
                      <a:pt x="71" y="28"/>
                    </a:cubicBezTo>
                    <a:cubicBezTo>
                      <a:pt x="66" y="46"/>
                      <a:pt x="49" y="57"/>
                      <a:pt x="32" y="5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0" name="Freeform 51"/>
              <p:cNvSpPr>
                <a:spLocks/>
              </p:cNvSpPr>
              <p:nvPr userDrawn="1"/>
            </p:nvSpPr>
            <p:spPr bwMode="auto">
              <a:xfrm>
                <a:off x="7246" y="2521"/>
                <a:ext cx="54" cy="87"/>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7" y="14"/>
                      <a:pt x="18" y="4"/>
                      <a:pt x="31" y="0"/>
                    </a:cubicBezTo>
                    <a:cubicBezTo>
                      <a:pt x="32" y="3"/>
                      <a:pt x="32" y="3"/>
                      <a:pt x="32" y="3"/>
                    </a:cubicBezTo>
                    <a:cubicBezTo>
                      <a:pt x="19" y="6"/>
                      <a:pt x="9" y="16"/>
                      <a:pt x="5" y="29"/>
                    </a:cubicBezTo>
                    <a:cubicBezTo>
                      <a:pt x="3" y="36"/>
                      <a:pt x="3" y="44"/>
                      <a:pt x="5" y="51"/>
                    </a:cubicBezTo>
                    <a:lnTo>
                      <a:pt x="2" y="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1" name="Freeform 52"/>
              <p:cNvSpPr>
                <a:spLocks/>
              </p:cNvSpPr>
              <p:nvPr userDrawn="1"/>
            </p:nvSpPr>
            <p:spPr bwMode="auto">
              <a:xfrm>
                <a:off x="7215" y="2546"/>
                <a:ext cx="53" cy="119"/>
              </a:xfrm>
              <a:custGeom>
                <a:avLst/>
                <a:gdLst>
                  <a:gd name="T0" fmla="*/ 30 w 32"/>
                  <a:gd name="T1" fmla="*/ 71 h 71"/>
                  <a:gd name="T2" fmla="*/ 8 w 32"/>
                  <a:gd name="T3" fmla="*/ 8 h 71"/>
                  <a:gd name="T4" fmla="*/ 11 w 32"/>
                  <a:gd name="T5" fmla="*/ 0 h 71"/>
                  <a:gd name="T6" fmla="*/ 15 w 32"/>
                  <a:gd name="T7" fmla="*/ 3 h 71"/>
                  <a:gd name="T8" fmla="*/ 12 w 32"/>
                  <a:gd name="T9" fmla="*/ 10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8"/>
                      <a:pt x="0" y="32"/>
                      <a:pt x="8" y="8"/>
                    </a:cubicBezTo>
                    <a:cubicBezTo>
                      <a:pt x="8" y="6"/>
                      <a:pt x="9" y="3"/>
                      <a:pt x="11" y="0"/>
                    </a:cubicBezTo>
                    <a:cubicBezTo>
                      <a:pt x="15" y="3"/>
                      <a:pt x="15" y="3"/>
                      <a:pt x="15" y="3"/>
                    </a:cubicBezTo>
                    <a:cubicBezTo>
                      <a:pt x="14" y="5"/>
                      <a:pt x="13" y="7"/>
                      <a:pt x="12" y="10"/>
                    </a:cubicBezTo>
                    <a:cubicBezTo>
                      <a:pt x="6" y="31"/>
                      <a:pt x="14" y="55"/>
                      <a:pt x="32" y="67"/>
                    </a:cubicBezTo>
                    <a:lnTo>
                      <a:pt x="30"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2" name="Freeform 53"/>
              <p:cNvSpPr>
                <a:spLocks/>
              </p:cNvSpPr>
              <p:nvPr userDrawn="1"/>
            </p:nvSpPr>
            <p:spPr bwMode="auto">
              <a:xfrm>
                <a:off x="7257" y="2489"/>
                <a:ext cx="166" cy="160"/>
              </a:xfrm>
              <a:custGeom>
                <a:avLst/>
                <a:gdLst>
                  <a:gd name="T0" fmla="*/ 79 w 99"/>
                  <a:gd name="T1" fmla="*/ 95 h 95"/>
                  <a:gd name="T2" fmla="*/ 75 w 99"/>
                  <a:gd name="T3" fmla="*/ 92 h 95"/>
                  <a:gd name="T4" fmla="*/ 85 w 99"/>
                  <a:gd name="T5" fmla="*/ 74 h 95"/>
                  <a:gd name="T6" fmla="*/ 51 w 99"/>
                  <a:gd name="T7" fmla="*/ 10 h 95"/>
                  <a:gd name="T8" fmla="*/ 3 w 99"/>
                  <a:gd name="T9" fmla="*/ 20 h 95"/>
                  <a:gd name="T10" fmla="*/ 0 w 99"/>
                  <a:gd name="T11" fmla="*/ 16 h 95"/>
                  <a:gd name="T12" fmla="*/ 53 w 99"/>
                  <a:gd name="T13" fmla="*/ 5 h 95"/>
                  <a:gd name="T14" fmla="*/ 89 w 99"/>
                  <a:gd name="T15" fmla="*/ 75 h 95"/>
                  <a:gd name="T16" fmla="*/ 79 w 99"/>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5">
                    <a:moveTo>
                      <a:pt x="79" y="95"/>
                    </a:moveTo>
                    <a:cubicBezTo>
                      <a:pt x="75" y="92"/>
                      <a:pt x="75" y="92"/>
                      <a:pt x="75" y="92"/>
                    </a:cubicBezTo>
                    <a:cubicBezTo>
                      <a:pt x="80" y="87"/>
                      <a:pt x="83" y="81"/>
                      <a:pt x="85" y="74"/>
                    </a:cubicBezTo>
                    <a:cubicBezTo>
                      <a:pt x="93" y="47"/>
                      <a:pt x="78" y="18"/>
                      <a:pt x="51" y="10"/>
                    </a:cubicBezTo>
                    <a:cubicBezTo>
                      <a:pt x="35" y="5"/>
                      <a:pt x="17" y="8"/>
                      <a:pt x="3" y="20"/>
                    </a:cubicBezTo>
                    <a:cubicBezTo>
                      <a:pt x="0" y="16"/>
                      <a:pt x="0" y="16"/>
                      <a:pt x="0" y="16"/>
                    </a:cubicBezTo>
                    <a:cubicBezTo>
                      <a:pt x="15" y="4"/>
                      <a:pt x="34" y="0"/>
                      <a:pt x="53" y="5"/>
                    </a:cubicBezTo>
                    <a:cubicBezTo>
                      <a:pt x="82" y="15"/>
                      <a:pt x="99" y="46"/>
                      <a:pt x="89" y="75"/>
                    </a:cubicBezTo>
                    <a:cubicBezTo>
                      <a:pt x="87" y="83"/>
                      <a:pt x="84" y="89"/>
                      <a:pt x="79" y="9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3" name="Freeform 54"/>
              <p:cNvSpPr>
                <a:spLocks/>
              </p:cNvSpPr>
              <p:nvPr userDrawn="1"/>
            </p:nvSpPr>
            <p:spPr bwMode="auto">
              <a:xfrm>
                <a:off x="7423" y="1180"/>
                <a:ext cx="132" cy="85"/>
              </a:xfrm>
              <a:custGeom>
                <a:avLst/>
                <a:gdLst>
                  <a:gd name="T0" fmla="*/ 36 w 79"/>
                  <a:gd name="T1" fmla="*/ 49 h 51"/>
                  <a:gd name="T2" fmla="*/ 16 w 79"/>
                  <a:gd name="T3" fmla="*/ 43 h 51"/>
                  <a:gd name="T4" fmla="*/ 0 w 79"/>
                  <a:gd name="T5" fmla="*/ 27 h 51"/>
                  <a:gd name="T6" fmla="*/ 3 w 79"/>
                  <a:gd name="T7" fmla="*/ 26 h 51"/>
                  <a:gd name="T8" fmla="*/ 18 w 79"/>
                  <a:gd name="T9" fmla="*/ 41 h 51"/>
                  <a:gd name="T10" fmla="*/ 70 w 79"/>
                  <a:gd name="T11" fmla="*/ 26 h 51"/>
                  <a:gd name="T12" fmla="*/ 74 w 79"/>
                  <a:gd name="T13" fmla="*/ 0 h 51"/>
                  <a:gd name="T14" fmla="*/ 77 w 79"/>
                  <a:gd name="T15" fmla="*/ 0 h 51"/>
                  <a:gd name="T16" fmla="*/ 72 w 79"/>
                  <a:gd name="T17" fmla="*/ 27 h 51"/>
                  <a:gd name="T18" fmla="*/ 36 w 79"/>
                  <a:gd name="T19"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51">
                    <a:moveTo>
                      <a:pt x="36" y="49"/>
                    </a:moveTo>
                    <a:cubicBezTo>
                      <a:pt x="29" y="49"/>
                      <a:pt x="23" y="47"/>
                      <a:pt x="16" y="43"/>
                    </a:cubicBezTo>
                    <a:cubicBezTo>
                      <a:pt x="9" y="40"/>
                      <a:pt x="4" y="34"/>
                      <a:pt x="0" y="27"/>
                    </a:cubicBezTo>
                    <a:cubicBezTo>
                      <a:pt x="3" y="26"/>
                      <a:pt x="3" y="26"/>
                      <a:pt x="3" y="26"/>
                    </a:cubicBezTo>
                    <a:cubicBezTo>
                      <a:pt x="6" y="32"/>
                      <a:pt x="11" y="37"/>
                      <a:pt x="18" y="41"/>
                    </a:cubicBezTo>
                    <a:cubicBezTo>
                      <a:pt x="36" y="51"/>
                      <a:pt x="60" y="44"/>
                      <a:pt x="70" y="26"/>
                    </a:cubicBezTo>
                    <a:cubicBezTo>
                      <a:pt x="74" y="18"/>
                      <a:pt x="76" y="9"/>
                      <a:pt x="74" y="0"/>
                    </a:cubicBezTo>
                    <a:cubicBezTo>
                      <a:pt x="77" y="0"/>
                      <a:pt x="77" y="0"/>
                      <a:pt x="77" y="0"/>
                    </a:cubicBezTo>
                    <a:cubicBezTo>
                      <a:pt x="79" y="9"/>
                      <a:pt x="77" y="19"/>
                      <a:pt x="72" y="27"/>
                    </a:cubicBezTo>
                    <a:cubicBezTo>
                      <a:pt x="65" y="41"/>
                      <a:pt x="51" y="49"/>
                      <a:pt x="36" y="4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4" name="Freeform 55"/>
              <p:cNvSpPr>
                <a:spLocks/>
              </p:cNvSpPr>
              <p:nvPr userDrawn="1"/>
            </p:nvSpPr>
            <p:spPr bwMode="auto">
              <a:xfrm>
                <a:off x="7413" y="1123"/>
                <a:ext cx="67" cy="75"/>
              </a:xfrm>
              <a:custGeom>
                <a:avLst/>
                <a:gdLst>
                  <a:gd name="T0" fmla="*/ 1 w 40"/>
                  <a:gd name="T1" fmla="*/ 45 h 45"/>
                  <a:gd name="T2" fmla="*/ 6 w 40"/>
                  <a:gd name="T3" fmla="*/ 21 h 45"/>
                  <a:gd name="T4" fmla="*/ 40 w 40"/>
                  <a:gd name="T5" fmla="*/ 0 h 45"/>
                  <a:gd name="T6" fmla="*/ 40 w 40"/>
                  <a:gd name="T7" fmla="*/ 3 h 45"/>
                  <a:gd name="T8" fmla="*/ 9 w 40"/>
                  <a:gd name="T9" fmla="*/ 23 h 45"/>
                  <a:gd name="T10" fmla="*/ 4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3" y="9"/>
                      <a:pt x="26" y="1"/>
                      <a:pt x="40" y="0"/>
                    </a:cubicBezTo>
                    <a:cubicBezTo>
                      <a:pt x="40" y="3"/>
                      <a:pt x="40" y="3"/>
                      <a:pt x="40" y="3"/>
                    </a:cubicBezTo>
                    <a:cubicBezTo>
                      <a:pt x="27" y="4"/>
                      <a:pt x="15" y="11"/>
                      <a:pt x="9" y="23"/>
                    </a:cubicBezTo>
                    <a:cubicBezTo>
                      <a:pt x="5" y="30"/>
                      <a:pt x="3" y="37"/>
                      <a:pt x="4" y="45"/>
                    </a:cubicBezTo>
                    <a:lnTo>
                      <a:pt x="1" y="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5" name="Freeform 56"/>
              <p:cNvSpPr>
                <a:spLocks/>
              </p:cNvSpPr>
              <p:nvPr userDrawn="1"/>
            </p:nvSpPr>
            <p:spPr bwMode="auto">
              <a:xfrm>
                <a:off x="7382" y="1134"/>
                <a:ext cx="41" cy="123"/>
              </a:xfrm>
              <a:custGeom>
                <a:avLst/>
                <a:gdLst>
                  <a:gd name="T0" fmla="*/ 20 w 24"/>
                  <a:gd name="T1" fmla="*/ 73 h 73"/>
                  <a:gd name="T2" fmla="*/ 11 w 24"/>
                  <a:gd name="T3" fmla="*/ 7 h 73"/>
                  <a:gd name="T4" fmla="*/ 16 w 24"/>
                  <a:gd name="T5" fmla="*/ 0 h 73"/>
                  <a:gd name="T6" fmla="*/ 20 w 24"/>
                  <a:gd name="T7" fmla="*/ 3 h 73"/>
                  <a:gd name="T8" fmla="*/ 16 w 24"/>
                  <a:gd name="T9" fmla="*/ 9 h 73"/>
                  <a:gd name="T10" fmla="*/ 24 w 24"/>
                  <a:gd name="T11" fmla="*/ 70 h 73"/>
                  <a:gd name="T12" fmla="*/ 20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0" y="73"/>
                    </a:moveTo>
                    <a:cubicBezTo>
                      <a:pt x="3" y="56"/>
                      <a:pt x="0" y="28"/>
                      <a:pt x="11" y="7"/>
                    </a:cubicBezTo>
                    <a:cubicBezTo>
                      <a:pt x="13" y="4"/>
                      <a:pt x="14" y="2"/>
                      <a:pt x="16" y="0"/>
                    </a:cubicBezTo>
                    <a:cubicBezTo>
                      <a:pt x="20" y="3"/>
                      <a:pt x="20" y="3"/>
                      <a:pt x="20" y="3"/>
                    </a:cubicBezTo>
                    <a:cubicBezTo>
                      <a:pt x="18" y="5"/>
                      <a:pt x="17" y="7"/>
                      <a:pt x="16" y="9"/>
                    </a:cubicBezTo>
                    <a:cubicBezTo>
                      <a:pt x="5" y="29"/>
                      <a:pt x="8" y="54"/>
                      <a:pt x="24" y="70"/>
                    </a:cubicBezTo>
                    <a:lnTo>
                      <a:pt x="20" y="7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6" name="Freeform 57"/>
              <p:cNvSpPr>
                <a:spLocks/>
              </p:cNvSpPr>
              <p:nvPr userDrawn="1"/>
            </p:nvSpPr>
            <p:spPr bwMode="auto">
              <a:xfrm>
                <a:off x="7440" y="1094"/>
                <a:ext cx="141" cy="171"/>
              </a:xfrm>
              <a:custGeom>
                <a:avLst/>
                <a:gdLst>
                  <a:gd name="T0" fmla="*/ 61 w 84"/>
                  <a:gd name="T1" fmla="*/ 102 h 102"/>
                  <a:gd name="T2" fmla="*/ 58 w 84"/>
                  <a:gd name="T3" fmla="*/ 98 h 102"/>
                  <a:gd name="T4" fmla="*/ 71 w 84"/>
                  <a:gd name="T5" fmla="*/ 83 h 102"/>
                  <a:gd name="T6" fmla="*/ 76 w 84"/>
                  <a:gd name="T7" fmla="*/ 44 h 102"/>
                  <a:gd name="T8" fmla="*/ 51 w 84"/>
                  <a:gd name="T9" fmla="*/ 13 h 102"/>
                  <a:gd name="T10" fmla="*/ 2 w 84"/>
                  <a:gd name="T11" fmla="*/ 13 h 102"/>
                  <a:gd name="T12" fmla="*/ 0 w 84"/>
                  <a:gd name="T13" fmla="*/ 9 h 102"/>
                  <a:gd name="T14" fmla="*/ 53 w 84"/>
                  <a:gd name="T15" fmla="*/ 9 h 102"/>
                  <a:gd name="T16" fmla="*/ 80 w 84"/>
                  <a:gd name="T17" fmla="*/ 43 h 102"/>
                  <a:gd name="T18" fmla="*/ 75 w 84"/>
                  <a:gd name="T19" fmla="*/ 85 h 102"/>
                  <a:gd name="T20" fmla="*/ 61 w 84"/>
                  <a:gd name="T21"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02">
                    <a:moveTo>
                      <a:pt x="61" y="102"/>
                    </a:moveTo>
                    <a:cubicBezTo>
                      <a:pt x="58" y="98"/>
                      <a:pt x="58" y="98"/>
                      <a:pt x="58" y="98"/>
                    </a:cubicBezTo>
                    <a:cubicBezTo>
                      <a:pt x="63" y="94"/>
                      <a:pt x="68" y="89"/>
                      <a:pt x="71" y="83"/>
                    </a:cubicBezTo>
                    <a:cubicBezTo>
                      <a:pt x="78" y="71"/>
                      <a:pt x="79" y="57"/>
                      <a:pt x="76" y="44"/>
                    </a:cubicBezTo>
                    <a:cubicBezTo>
                      <a:pt x="72" y="31"/>
                      <a:pt x="63" y="20"/>
                      <a:pt x="51" y="13"/>
                    </a:cubicBezTo>
                    <a:cubicBezTo>
                      <a:pt x="36" y="5"/>
                      <a:pt x="18" y="5"/>
                      <a:pt x="2" y="13"/>
                    </a:cubicBezTo>
                    <a:cubicBezTo>
                      <a:pt x="0" y="9"/>
                      <a:pt x="0" y="9"/>
                      <a:pt x="0" y="9"/>
                    </a:cubicBezTo>
                    <a:cubicBezTo>
                      <a:pt x="17" y="0"/>
                      <a:pt x="37" y="0"/>
                      <a:pt x="53" y="9"/>
                    </a:cubicBezTo>
                    <a:cubicBezTo>
                      <a:pt x="67" y="16"/>
                      <a:pt x="76" y="28"/>
                      <a:pt x="80" y="43"/>
                    </a:cubicBezTo>
                    <a:cubicBezTo>
                      <a:pt x="84" y="57"/>
                      <a:pt x="83" y="72"/>
                      <a:pt x="75" y="85"/>
                    </a:cubicBezTo>
                    <a:cubicBezTo>
                      <a:pt x="72" y="92"/>
                      <a:pt x="67" y="97"/>
                      <a:pt x="61" y="10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7" name="Freeform 58"/>
              <p:cNvSpPr>
                <a:spLocks/>
              </p:cNvSpPr>
              <p:nvPr userDrawn="1"/>
            </p:nvSpPr>
            <p:spPr bwMode="auto">
              <a:xfrm>
                <a:off x="3038" y="876"/>
                <a:ext cx="545" cy="586"/>
              </a:xfrm>
              <a:custGeom>
                <a:avLst/>
                <a:gdLst>
                  <a:gd name="T0" fmla="*/ 539 w 545"/>
                  <a:gd name="T1" fmla="*/ 586 h 586"/>
                  <a:gd name="T2" fmla="*/ 0 w 545"/>
                  <a:gd name="T3" fmla="*/ 5 h 586"/>
                  <a:gd name="T4" fmla="*/ 6 w 545"/>
                  <a:gd name="T5" fmla="*/ 0 h 586"/>
                  <a:gd name="T6" fmla="*/ 545 w 545"/>
                  <a:gd name="T7" fmla="*/ 581 h 586"/>
                  <a:gd name="T8" fmla="*/ 539 w 545"/>
                  <a:gd name="T9" fmla="*/ 586 h 586"/>
                </a:gdLst>
                <a:ahLst/>
                <a:cxnLst>
                  <a:cxn ang="0">
                    <a:pos x="T0" y="T1"/>
                  </a:cxn>
                  <a:cxn ang="0">
                    <a:pos x="T2" y="T3"/>
                  </a:cxn>
                  <a:cxn ang="0">
                    <a:pos x="T4" y="T5"/>
                  </a:cxn>
                  <a:cxn ang="0">
                    <a:pos x="T6" y="T7"/>
                  </a:cxn>
                  <a:cxn ang="0">
                    <a:pos x="T8" y="T9"/>
                  </a:cxn>
                </a:cxnLst>
                <a:rect l="0" t="0" r="r" b="b"/>
                <a:pathLst>
                  <a:path w="545" h="586">
                    <a:moveTo>
                      <a:pt x="539" y="586"/>
                    </a:moveTo>
                    <a:lnTo>
                      <a:pt x="0" y="5"/>
                    </a:lnTo>
                    <a:lnTo>
                      <a:pt x="6" y="0"/>
                    </a:lnTo>
                    <a:lnTo>
                      <a:pt x="545" y="581"/>
                    </a:lnTo>
                    <a:lnTo>
                      <a:pt x="539" y="58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8" name="Freeform 59"/>
              <p:cNvSpPr>
                <a:spLocks/>
              </p:cNvSpPr>
              <p:nvPr userDrawn="1"/>
            </p:nvSpPr>
            <p:spPr bwMode="auto">
              <a:xfrm>
                <a:off x="2541" y="1057"/>
                <a:ext cx="906" cy="504"/>
              </a:xfrm>
              <a:custGeom>
                <a:avLst/>
                <a:gdLst>
                  <a:gd name="T0" fmla="*/ 901 w 906"/>
                  <a:gd name="T1" fmla="*/ 504 h 504"/>
                  <a:gd name="T2" fmla="*/ 0 w 906"/>
                  <a:gd name="T3" fmla="*/ 8 h 504"/>
                  <a:gd name="T4" fmla="*/ 3 w 906"/>
                  <a:gd name="T5" fmla="*/ 0 h 504"/>
                  <a:gd name="T6" fmla="*/ 906 w 906"/>
                  <a:gd name="T7" fmla="*/ 498 h 504"/>
                  <a:gd name="T8" fmla="*/ 901 w 906"/>
                  <a:gd name="T9" fmla="*/ 504 h 504"/>
                </a:gdLst>
                <a:ahLst/>
                <a:cxnLst>
                  <a:cxn ang="0">
                    <a:pos x="T0" y="T1"/>
                  </a:cxn>
                  <a:cxn ang="0">
                    <a:pos x="T2" y="T3"/>
                  </a:cxn>
                  <a:cxn ang="0">
                    <a:pos x="T4" y="T5"/>
                  </a:cxn>
                  <a:cxn ang="0">
                    <a:pos x="T6" y="T7"/>
                  </a:cxn>
                  <a:cxn ang="0">
                    <a:pos x="T8" y="T9"/>
                  </a:cxn>
                </a:cxnLst>
                <a:rect l="0" t="0" r="r" b="b"/>
                <a:pathLst>
                  <a:path w="906" h="504">
                    <a:moveTo>
                      <a:pt x="901" y="504"/>
                    </a:moveTo>
                    <a:lnTo>
                      <a:pt x="0" y="8"/>
                    </a:lnTo>
                    <a:lnTo>
                      <a:pt x="3" y="0"/>
                    </a:lnTo>
                    <a:lnTo>
                      <a:pt x="906" y="498"/>
                    </a:lnTo>
                    <a:lnTo>
                      <a:pt x="901" y="5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9" name="Freeform 60"/>
              <p:cNvSpPr>
                <a:spLocks/>
              </p:cNvSpPr>
              <p:nvPr userDrawn="1"/>
            </p:nvSpPr>
            <p:spPr bwMode="auto">
              <a:xfrm>
                <a:off x="2086" y="1020"/>
                <a:ext cx="457" cy="42"/>
              </a:xfrm>
              <a:custGeom>
                <a:avLst/>
                <a:gdLst>
                  <a:gd name="T0" fmla="*/ 457 w 457"/>
                  <a:gd name="T1" fmla="*/ 42 h 42"/>
                  <a:gd name="T2" fmla="*/ 0 w 457"/>
                  <a:gd name="T3" fmla="*/ 8 h 42"/>
                  <a:gd name="T4" fmla="*/ 2 w 457"/>
                  <a:gd name="T5" fmla="*/ 0 h 42"/>
                  <a:gd name="T6" fmla="*/ 457 w 457"/>
                  <a:gd name="T7" fmla="*/ 34 h 42"/>
                  <a:gd name="T8" fmla="*/ 457 w 457"/>
                  <a:gd name="T9" fmla="*/ 42 h 42"/>
                </a:gdLst>
                <a:ahLst/>
                <a:cxnLst>
                  <a:cxn ang="0">
                    <a:pos x="T0" y="T1"/>
                  </a:cxn>
                  <a:cxn ang="0">
                    <a:pos x="T2" y="T3"/>
                  </a:cxn>
                  <a:cxn ang="0">
                    <a:pos x="T4" y="T5"/>
                  </a:cxn>
                  <a:cxn ang="0">
                    <a:pos x="T6" y="T7"/>
                  </a:cxn>
                  <a:cxn ang="0">
                    <a:pos x="T8" y="T9"/>
                  </a:cxn>
                </a:cxnLst>
                <a:rect l="0" t="0" r="r" b="b"/>
                <a:pathLst>
                  <a:path w="457" h="42">
                    <a:moveTo>
                      <a:pt x="457" y="42"/>
                    </a:moveTo>
                    <a:lnTo>
                      <a:pt x="0" y="8"/>
                    </a:lnTo>
                    <a:lnTo>
                      <a:pt x="2" y="0"/>
                    </a:lnTo>
                    <a:lnTo>
                      <a:pt x="457" y="34"/>
                    </a:lnTo>
                    <a:lnTo>
                      <a:pt x="457" y="4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0" name="Freeform 61"/>
              <p:cNvSpPr>
                <a:spLocks/>
              </p:cNvSpPr>
              <p:nvPr userDrawn="1"/>
            </p:nvSpPr>
            <p:spPr bwMode="auto">
              <a:xfrm>
                <a:off x="575" y="2630"/>
                <a:ext cx="1910" cy="284"/>
              </a:xfrm>
              <a:custGeom>
                <a:avLst/>
                <a:gdLst>
                  <a:gd name="T0" fmla="*/ 0 w 1910"/>
                  <a:gd name="T1" fmla="*/ 284 h 284"/>
                  <a:gd name="T2" fmla="*/ 0 w 1910"/>
                  <a:gd name="T3" fmla="*/ 276 h 284"/>
                  <a:gd name="T4" fmla="*/ 1909 w 1910"/>
                  <a:gd name="T5" fmla="*/ 0 h 284"/>
                  <a:gd name="T6" fmla="*/ 1910 w 1910"/>
                  <a:gd name="T7" fmla="*/ 9 h 284"/>
                  <a:gd name="T8" fmla="*/ 0 w 1910"/>
                  <a:gd name="T9" fmla="*/ 284 h 284"/>
                </a:gdLst>
                <a:ahLst/>
                <a:cxnLst>
                  <a:cxn ang="0">
                    <a:pos x="T0" y="T1"/>
                  </a:cxn>
                  <a:cxn ang="0">
                    <a:pos x="T2" y="T3"/>
                  </a:cxn>
                  <a:cxn ang="0">
                    <a:pos x="T4" y="T5"/>
                  </a:cxn>
                  <a:cxn ang="0">
                    <a:pos x="T6" y="T7"/>
                  </a:cxn>
                  <a:cxn ang="0">
                    <a:pos x="T8" y="T9"/>
                  </a:cxn>
                </a:cxnLst>
                <a:rect l="0" t="0" r="r" b="b"/>
                <a:pathLst>
                  <a:path w="1910" h="284">
                    <a:moveTo>
                      <a:pt x="0" y="284"/>
                    </a:moveTo>
                    <a:lnTo>
                      <a:pt x="0" y="276"/>
                    </a:lnTo>
                    <a:lnTo>
                      <a:pt x="1909" y="0"/>
                    </a:lnTo>
                    <a:lnTo>
                      <a:pt x="1910" y="9"/>
                    </a:lnTo>
                    <a:lnTo>
                      <a:pt x="0" y="28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1" name="Freeform 62"/>
              <p:cNvSpPr>
                <a:spLocks/>
              </p:cNvSpPr>
              <p:nvPr userDrawn="1"/>
            </p:nvSpPr>
            <p:spPr bwMode="auto">
              <a:xfrm>
                <a:off x="2485" y="2449"/>
                <a:ext cx="14" cy="181"/>
              </a:xfrm>
              <a:custGeom>
                <a:avLst/>
                <a:gdLst>
                  <a:gd name="T0" fmla="*/ 7 w 14"/>
                  <a:gd name="T1" fmla="*/ 181 h 181"/>
                  <a:gd name="T2" fmla="*/ 0 w 14"/>
                  <a:gd name="T3" fmla="*/ 181 h 181"/>
                  <a:gd name="T4" fmla="*/ 5 w 14"/>
                  <a:gd name="T5" fmla="*/ 0 h 181"/>
                  <a:gd name="T6" fmla="*/ 14 w 14"/>
                  <a:gd name="T7" fmla="*/ 0 h 181"/>
                  <a:gd name="T8" fmla="*/ 7 w 14"/>
                  <a:gd name="T9" fmla="*/ 181 h 181"/>
                </a:gdLst>
                <a:ahLst/>
                <a:cxnLst>
                  <a:cxn ang="0">
                    <a:pos x="T0" y="T1"/>
                  </a:cxn>
                  <a:cxn ang="0">
                    <a:pos x="T2" y="T3"/>
                  </a:cxn>
                  <a:cxn ang="0">
                    <a:pos x="T4" y="T5"/>
                  </a:cxn>
                  <a:cxn ang="0">
                    <a:pos x="T6" y="T7"/>
                  </a:cxn>
                  <a:cxn ang="0">
                    <a:pos x="T8" y="T9"/>
                  </a:cxn>
                </a:cxnLst>
                <a:rect l="0" t="0" r="r" b="b"/>
                <a:pathLst>
                  <a:path w="14" h="181">
                    <a:moveTo>
                      <a:pt x="7" y="181"/>
                    </a:moveTo>
                    <a:lnTo>
                      <a:pt x="0" y="181"/>
                    </a:lnTo>
                    <a:lnTo>
                      <a:pt x="5" y="0"/>
                    </a:lnTo>
                    <a:lnTo>
                      <a:pt x="14" y="0"/>
                    </a:lnTo>
                    <a:lnTo>
                      <a:pt x="7" y="18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2" name="Freeform 63"/>
              <p:cNvSpPr>
                <a:spLocks/>
              </p:cNvSpPr>
              <p:nvPr userDrawn="1"/>
            </p:nvSpPr>
            <p:spPr bwMode="auto">
              <a:xfrm>
                <a:off x="2282" y="2454"/>
                <a:ext cx="214" cy="183"/>
              </a:xfrm>
              <a:custGeom>
                <a:avLst/>
                <a:gdLst>
                  <a:gd name="T0" fmla="*/ 208 w 214"/>
                  <a:gd name="T1" fmla="*/ 183 h 183"/>
                  <a:gd name="T2" fmla="*/ 0 w 214"/>
                  <a:gd name="T3" fmla="*/ 6 h 183"/>
                  <a:gd name="T4" fmla="*/ 7 w 214"/>
                  <a:gd name="T5" fmla="*/ 0 h 183"/>
                  <a:gd name="T6" fmla="*/ 214 w 214"/>
                  <a:gd name="T7" fmla="*/ 178 h 183"/>
                  <a:gd name="T8" fmla="*/ 208 w 214"/>
                  <a:gd name="T9" fmla="*/ 183 h 183"/>
                </a:gdLst>
                <a:ahLst/>
                <a:cxnLst>
                  <a:cxn ang="0">
                    <a:pos x="T0" y="T1"/>
                  </a:cxn>
                  <a:cxn ang="0">
                    <a:pos x="T2" y="T3"/>
                  </a:cxn>
                  <a:cxn ang="0">
                    <a:pos x="T4" y="T5"/>
                  </a:cxn>
                  <a:cxn ang="0">
                    <a:pos x="T6" y="T7"/>
                  </a:cxn>
                  <a:cxn ang="0">
                    <a:pos x="T8" y="T9"/>
                  </a:cxn>
                </a:cxnLst>
                <a:rect l="0" t="0" r="r" b="b"/>
                <a:pathLst>
                  <a:path w="214" h="183">
                    <a:moveTo>
                      <a:pt x="208" y="183"/>
                    </a:moveTo>
                    <a:lnTo>
                      <a:pt x="0" y="6"/>
                    </a:lnTo>
                    <a:lnTo>
                      <a:pt x="7" y="0"/>
                    </a:lnTo>
                    <a:lnTo>
                      <a:pt x="214" y="178"/>
                    </a:lnTo>
                    <a:lnTo>
                      <a:pt x="208" y="1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3" name="Freeform 64"/>
              <p:cNvSpPr>
                <a:spLocks/>
              </p:cNvSpPr>
              <p:nvPr userDrawn="1"/>
            </p:nvSpPr>
            <p:spPr bwMode="auto">
              <a:xfrm>
                <a:off x="2418" y="2639"/>
                <a:ext cx="136" cy="67"/>
              </a:xfrm>
              <a:custGeom>
                <a:avLst/>
                <a:gdLst>
                  <a:gd name="T0" fmla="*/ 42 w 81"/>
                  <a:gd name="T1" fmla="*/ 40 h 40"/>
                  <a:gd name="T2" fmla="*/ 34 w 81"/>
                  <a:gd name="T3" fmla="*/ 39 h 40"/>
                  <a:gd name="T4" fmla="*/ 7 w 81"/>
                  <a:gd name="T5" fmla="*/ 22 h 40"/>
                  <a:gd name="T6" fmla="*/ 0 w 81"/>
                  <a:gd name="T7" fmla="*/ 0 h 40"/>
                  <a:gd name="T8" fmla="*/ 3 w 81"/>
                  <a:gd name="T9" fmla="*/ 0 h 40"/>
                  <a:gd name="T10" fmla="*/ 10 w 81"/>
                  <a:gd name="T11" fmla="*/ 20 h 40"/>
                  <a:gd name="T12" fmla="*/ 34 w 81"/>
                  <a:gd name="T13" fmla="*/ 36 h 40"/>
                  <a:gd name="T14" fmla="*/ 63 w 81"/>
                  <a:gd name="T15" fmla="*/ 30 h 40"/>
                  <a:gd name="T16" fmla="*/ 78 w 81"/>
                  <a:gd name="T17" fmla="*/ 9 h 40"/>
                  <a:gd name="T18" fmla="*/ 81 w 81"/>
                  <a:gd name="T19" fmla="*/ 10 h 40"/>
                  <a:gd name="T20" fmla="*/ 65 w 81"/>
                  <a:gd name="T21" fmla="*/ 33 h 40"/>
                  <a:gd name="T22" fmla="*/ 42 w 81"/>
                  <a:gd name="T23"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40">
                    <a:moveTo>
                      <a:pt x="42" y="40"/>
                    </a:moveTo>
                    <a:cubicBezTo>
                      <a:pt x="39" y="40"/>
                      <a:pt x="36" y="40"/>
                      <a:pt x="34" y="39"/>
                    </a:cubicBezTo>
                    <a:cubicBezTo>
                      <a:pt x="23" y="37"/>
                      <a:pt x="13" y="31"/>
                      <a:pt x="7" y="22"/>
                    </a:cubicBezTo>
                    <a:cubicBezTo>
                      <a:pt x="3" y="15"/>
                      <a:pt x="0" y="8"/>
                      <a:pt x="0" y="0"/>
                    </a:cubicBezTo>
                    <a:cubicBezTo>
                      <a:pt x="3" y="0"/>
                      <a:pt x="3" y="0"/>
                      <a:pt x="3" y="0"/>
                    </a:cubicBezTo>
                    <a:cubicBezTo>
                      <a:pt x="3" y="7"/>
                      <a:pt x="6" y="14"/>
                      <a:pt x="10" y="20"/>
                    </a:cubicBezTo>
                    <a:cubicBezTo>
                      <a:pt x="15" y="29"/>
                      <a:pt x="24" y="34"/>
                      <a:pt x="34" y="36"/>
                    </a:cubicBezTo>
                    <a:cubicBezTo>
                      <a:pt x="44" y="38"/>
                      <a:pt x="55" y="36"/>
                      <a:pt x="63" y="30"/>
                    </a:cubicBezTo>
                    <a:cubicBezTo>
                      <a:pt x="70" y="25"/>
                      <a:pt x="76" y="18"/>
                      <a:pt x="78" y="9"/>
                    </a:cubicBezTo>
                    <a:cubicBezTo>
                      <a:pt x="81" y="10"/>
                      <a:pt x="81" y="10"/>
                      <a:pt x="81" y="10"/>
                    </a:cubicBezTo>
                    <a:cubicBezTo>
                      <a:pt x="78" y="19"/>
                      <a:pt x="73" y="27"/>
                      <a:pt x="65" y="33"/>
                    </a:cubicBezTo>
                    <a:cubicBezTo>
                      <a:pt x="58" y="37"/>
                      <a:pt x="50" y="40"/>
                      <a:pt x="42" y="4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4" name="Freeform 65"/>
              <p:cNvSpPr>
                <a:spLocks/>
              </p:cNvSpPr>
              <p:nvPr userDrawn="1"/>
            </p:nvSpPr>
            <p:spPr bwMode="auto">
              <a:xfrm>
                <a:off x="2423" y="2563"/>
                <a:ext cx="93" cy="49"/>
              </a:xfrm>
              <a:custGeom>
                <a:avLst/>
                <a:gdLst>
                  <a:gd name="T0" fmla="*/ 3 w 55"/>
                  <a:gd name="T1" fmla="*/ 29 h 29"/>
                  <a:gd name="T2" fmla="*/ 0 w 55"/>
                  <a:gd name="T3" fmla="*/ 28 h 29"/>
                  <a:gd name="T4" fmla="*/ 15 w 55"/>
                  <a:gd name="T5" fmla="*/ 9 h 29"/>
                  <a:gd name="T6" fmla="*/ 55 w 55"/>
                  <a:gd name="T7" fmla="*/ 6 h 29"/>
                  <a:gd name="T8" fmla="*/ 54 w 55"/>
                  <a:gd name="T9" fmla="*/ 8 h 29"/>
                  <a:gd name="T10" fmla="*/ 17 w 55"/>
                  <a:gd name="T11" fmla="*/ 12 h 29"/>
                  <a:gd name="T12" fmla="*/ 3 w 55"/>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55" h="29">
                    <a:moveTo>
                      <a:pt x="3" y="29"/>
                    </a:moveTo>
                    <a:cubicBezTo>
                      <a:pt x="0" y="28"/>
                      <a:pt x="0" y="28"/>
                      <a:pt x="0" y="28"/>
                    </a:cubicBezTo>
                    <a:cubicBezTo>
                      <a:pt x="3" y="21"/>
                      <a:pt x="8" y="14"/>
                      <a:pt x="15" y="9"/>
                    </a:cubicBezTo>
                    <a:cubicBezTo>
                      <a:pt x="27" y="1"/>
                      <a:pt x="42" y="0"/>
                      <a:pt x="55" y="6"/>
                    </a:cubicBezTo>
                    <a:cubicBezTo>
                      <a:pt x="54" y="8"/>
                      <a:pt x="54" y="8"/>
                      <a:pt x="54" y="8"/>
                    </a:cubicBezTo>
                    <a:cubicBezTo>
                      <a:pt x="42" y="3"/>
                      <a:pt x="28" y="4"/>
                      <a:pt x="17" y="12"/>
                    </a:cubicBezTo>
                    <a:cubicBezTo>
                      <a:pt x="11" y="16"/>
                      <a:pt x="6" y="22"/>
                      <a:pt x="3" y="2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5" name="Freeform 66"/>
              <p:cNvSpPr>
                <a:spLocks/>
              </p:cNvSpPr>
              <p:nvPr userDrawn="1"/>
            </p:nvSpPr>
            <p:spPr bwMode="auto">
              <a:xfrm>
                <a:off x="2386" y="2551"/>
                <a:ext cx="66" cy="113"/>
              </a:xfrm>
              <a:custGeom>
                <a:avLst/>
                <a:gdLst>
                  <a:gd name="T0" fmla="*/ 7 w 39"/>
                  <a:gd name="T1" fmla="*/ 67 h 67"/>
                  <a:gd name="T2" fmla="*/ 29 w 39"/>
                  <a:gd name="T3" fmla="*/ 4 h 67"/>
                  <a:gd name="T4" fmla="*/ 37 w 39"/>
                  <a:gd name="T5" fmla="*/ 0 h 67"/>
                  <a:gd name="T6" fmla="*/ 39 w 39"/>
                  <a:gd name="T7" fmla="*/ 4 h 67"/>
                  <a:gd name="T8" fmla="*/ 32 w 39"/>
                  <a:gd name="T9" fmla="*/ 8 h 67"/>
                  <a:gd name="T10" fmla="*/ 12 w 39"/>
                  <a:gd name="T11" fmla="*/ 66 h 67"/>
                  <a:gd name="T12" fmla="*/ 7 w 3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7" y="67"/>
                    </a:moveTo>
                    <a:cubicBezTo>
                      <a:pt x="0" y="44"/>
                      <a:pt x="9" y="18"/>
                      <a:pt x="29" y="4"/>
                    </a:cubicBezTo>
                    <a:cubicBezTo>
                      <a:pt x="32" y="2"/>
                      <a:pt x="34" y="1"/>
                      <a:pt x="37" y="0"/>
                    </a:cubicBezTo>
                    <a:cubicBezTo>
                      <a:pt x="39" y="4"/>
                      <a:pt x="39" y="4"/>
                      <a:pt x="39" y="4"/>
                    </a:cubicBezTo>
                    <a:cubicBezTo>
                      <a:pt x="37" y="5"/>
                      <a:pt x="34" y="7"/>
                      <a:pt x="32" y="8"/>
                    </a:cubicBezTo>
                    <a:cubicBezTo>
                      <a:pt x="14" y="21"/>
                      <a:pt x="5" y="44"/>
                      <a:pt x="12" y="66"/>
                    </a:cubicBezTo>
                    <a:lnTo>
                      <a:pt x="7" y="6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6" name="Freeform 67"/>
              <p:cNvSpPr>
                <a:spLocks/>
              </p:cNvSpPr>
              <p:nvPr userDrawn="1"/>
            </p:nvSpPr>
            <p:spPr bwMode="auto">
              <a:xfrm>
                <a:off x="2487" y="2541"/>
                <a:ext cx="99" cy="187"/>
              </a:xfrm>
              <a:custGeom>
                <a:avLst/>
                <a:gdLst>
                  <a:gd name="T0" fmla="*/ 12 w 59"/>
                  <a:gd name="T1" fmla="*/ 111 h 111"/>
                  <a:gd name="T2" fmla="*/ 11 w 59"/>
                  <a:gd name="T3" fmla="*/ 107 h 111"/>
                  <a:gd name="T4" fmla="*/ 29 w 59"/>
                  <a:gd name="T5" fmla="*/ 99 h 111"/>
                  <a:gd name="T6" fmla="*/ 51 w 59"/>
                  <a:gd name="T7" fmla="*/ 66 h 111"/>
                  <a:gd name="T8" fmla="*/ 43 w 59"/>
                  <a:gd name="T9" fmla="*/ 28 h 111"/>
                  <a:gd name="T10" fmla="*/ 0 w 59"/>
                  <a:gd name="T11" fmla="*/ 5 h 111"/>
                  <a:gd name="T12" fmla="*/ 0 w 59"/>
                  <a:gd name="T13" fmla="*/ 0 h 111"/>
                  <a:gd name="T14" fmla="*/ 47 w 59"/>
                  <a:gd name="T15" fmla="*/ 25 h 111"/>
                  <a:gd name="T16" fmla="*/ 56 w 59"/>
                  <a:gd name="T17" fmla="*/ 67 h 111"/>
                  <a:gd name="T18" fmla="*/ 32 w 59"/>
                  <a:gd name="T19" fmla="*/ 103 h 111"/>
                  <a:gd name="T20" fmla="*/ 12 w 59"/>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111">
                    <a:moveTo>
                      <a:pt x="12" y="111"/>
                    </a:moveTo>
                    <a:cubicBezTo>
                      <a:pt x="11" y="107"/>
                      <a:pt x="11" y="107"/>
                      <a:pt x="11" y="107"/>
                    </a:cubicBezTo>
                    <a:cubicBezTo>
                      <a:pt x="17" y="105"/>
                      <a:pt x="24" y="103"/>
                      <a:pt x="29" y="99"/>
                    </a:cubicBezTo>
                    <a:cubicBezTo>
                      <a:pt x="41" y="91"/>
                      <a:pt x="48" y="79"/>
                      <a:pt x="51" y="66"/>
                    </a:cubicBezTo>
                    <a:cubicBezTo>
                      <a:pt x="54" y="53"/>
                      <a:pt x="51" y="39"/>
                      <a:pt x="43" y="28"/>
                    </a:cubicBezTo>
                    <a:cubicBezTo>
                      <a:pt x="33" y="13"/>
                      <a:pt x="17" y="5"/>
                      <a:pt x="0" y="5"/>
                    </a:cubicBezTo>
                    <a:cubicBezTo>
                      <a:pt x="0" y="0"/>
                      <a:pt x="0" y="0"/>
                      <a:pt x="0" y="0"/>
                    </a:cubicBezTo>
                    <a:cubicBezTo>
                      <a:pt x="19" y="0"/>
                      <a:pt x="36" y="9"/>
                      <a:pt x="47" y="25"/>
                    </a:cubicBezTo>
                    <a:cubicBezTo>
                      <a:pt x="55" y="37"/>
                      <a:pt x="59" y="52"/>
                      <a:pt x="56" y="67"/>
                    </a:cubicBezTo>
                    <a:cubicBezTo>
                      <a:pt x="53" y="82"/>
                      <a:pt x="45" y="94"/>
                      <a:pt x="32" y="103"/>
                    </a:cubicBezTo>
                    <a:cubicBezTo>
                      <a:pt x="26" y="107"/>
                      <a:pt x="19" y="110"/>
                      <a:pt x="12" y="11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7" name="Freeform 68"/>
              <p:cNvSpPr>
                <a:spLocks/>
              </p:cNvSpPr>
              <p:nvPr userDrawn="1"/>
            </p:nvSpPr>
            <p:spPr bwMode="auto">
              <a:xfrm>
                <a:off x="2297" y="1059"/>
                <a:ext cx="244" cy="211"/>
              </a:xfrm>
              <a:custGeom>
                <a:avLst/>
                <a:gdLst>
                  <a:gd name="T0" fmla="*/ 5 w 244"/>
                  <a:gd name="T1" fmla="*/ 211 h 211"/>
                  <a:gd name="T2" fmla="*/ 0 w 244"/>
                  <a:gd name="T3" fmla="*/ 205 h 211"/>
                  <a:gd name="T4" fmla="*/ 239 w 244"/>
                  <a:gd name="T5" fmla="*/ 0 h 211"/>
                  <a:gd name="T6" fmla="*/ 244 w 244"/>
                  <a:gd name="T7" fmla="*/ 5 h 211"/>
                  <a:gd name="T8" fmla="*/ 5 w 244"/>
                  <a:gd name="T9" fmla="*/ 211 h 211"/>
                </a:gdLst>
                <a:ahLst/>
                <a:cxnLst>
                  <a:cxn ang="0">
                    <a:pos x="T0" y="T1"/>
                  </a:cxn>
                  <a:cxn ang="0">
                    <a:pos x="T2" y="T3"/>
                  </a:cxn>
                  <a:cxn ang="0">
                    <a:pos x="T4" y="T5"/>
                  </a:cxn>
                  <a:cxn ang="0">
                    <a:pos x="T6" y="T7"/>
                  </a:cxn>
                  <a:cxn ang="0">
                    <a:pos x="T8" y="T9"/>
                  </a:cxn>
                </a:cxnLst>
                <a:rect l="0" t="0" r="r" b="b"/>
                <a:pathLst>
                  <a:path w="244" h="211">
                    <a:moveTo>
                      <a:pt x="5" y="211"/>
                    </a:moveTo>
                    <a:lnTo>
                      <a:pt x="0" y="205"/>
                    </a:lnTo>
                    <a:lnTo>
                      <a:pt x="239" y="0"/>
                    </a:lnTo>
                    <a:lnTo>
                      <a:pt x="244" y="5"/>
                    </a:lnTo>
                    <a:lnTo>
                      <a:pt x="5" y="21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8" name="Freeform 69"/>
              <p:cNvSpPr>
                <a:spLocks/>
              </p:cNvSpPr>
              <p:nvPr userDrawn="1"/>
            </p:nvSpPr>
            <p:spPr bwMode="auto">
              <a:xfrm>
                <a:off x="2457" y="899"/>
                <a:ext cx="87" cy="161"/>
              </a:xfrm>
              <a:custGeom>
                <a:avLst/>
                <a:gdLst>
                  <a:gd name="T0" fmla="*/ 80 w 87"/>
                  <a:gd name="T1" fmla="*/ 161 h 161"/>
                  <a:gd name="T2" fmla="*/ 0 w 87"/>
                  <a:gd name="T3" fmla="*/ 5 h 161"/>
                  <a:gd name="T4" fmla="*/ 7 w 87"/>
                  <a:gd name="T5" fmla="*/ 0 h 161"/>
                  <a:gd name="T6" fmla="*/ 87 w 87"/>
                  <a:gd name="T7" fmla="*/ 158 h 161"/>
                  <a:gd name="T8" fmla="*/ 80 w 87"/>
                  <a:gd name="T9" fmla="*/ 161 h 161"/>
                </a:gdLst>
                <a:ahLst/>
                <a:cxnLst>
                  <a:cxn ang="0">
                    <a:pos x="T0" y="T1"/>
                  </a:cxn>
                  <a:cxn ang="0">
                    <a:pos x="T2" y="T3"/>
                  </a:cxn>
                  <a:cxn ang="0">
                    <a:pos x="T4" y="T5"/>
                  </a:cxn>
                  <a:cxn ang="0">
                    <a:pos x="T6" y="T7"/>
                  </a:cxn>
                  <a:cxn ang="0">
                    <a:pos x="T8" y="T9"/>
                  </a:cxn>
                </a:cxnLst>
                <a:rect l="0" t="0" r="r" b="b"/>
                <a:pathLst>
                  <a:path w="87" h="161">
                    <a:moveTo>
                      <a:pt x="80" y="161"/>
                    </a:moveTo>
                    <a:lnTo>
                      <a:pt x="0" y="5"/>
                    </a:lnTo>
                    <a:lnTo>
                      <a:pt x="7" y="0"/>
                    </a:lnTo>
                    <a:lnTo>
                      <a:pt x="87" y="158"/>
                    </a:lnTo>
                    <a:lnTo>
                      <a:pt x="80" y="16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9" name="Freeform 70"/>
              <p:cNvSpPr>
                <a:spLocks/>
              </p:cNvSpPr>
              <p:nvPr userDrawn="1"/>
            </p:nvSpPr>
            <p:spPr bwMode="auto">
              <a:xfrm>
                <a:off x="2499" y="1030"/>
                <a:ext cx="114" cy="106"/>
              </a:xfrm>
              <a:custGeom>
                <a:avLst/>
                <a:gdLst>
                  <a:gd name="T0" fmla="*/ 26 w 68"/>
                  <a:gd name="T1" fmla="*/ 63 h 63"/>
                  <a:gd name="T2" fmla="*/ 21 w 68"/>
                  <a:gd name="T3" fmla="*/ 63 h 63"/>
                  <a:gd name="T4" fmla="*/ 0 w 68"/>
                  <a:gd name="T5" fmla="*/ 54 h 63"/>
                  <a:gd name="T6" fmla="*/ 2 w 68"/>
                  <a:gd name="T7" fmla="*/ 52 h 63"/>
                  <a:gd name="T8" fmla="*/ 21 w 68"/>
                  <a:gd name="T9" fmla="*/ 60 h 63"/>
                  <a:gd name="T10" fmla="*/ 50 w 68"/>
                  <a:gd name="T11" fmla="*/ 52 h 63"/>
                  <a:gd name="T12" fmla="*/ 64 w 68"/>
                  <a:gd name="T13" fmla="*/ 27 h 63"/>
                  <a:gd name="T14" fmla="*/ 59 w 68"/>
                  <a:gd name="T15" fmla="*/ 1 h 63"/>
                  <a:gd name="T16" fmla="*/ 61 w 68"/>
                  <a:gd name="T17" fmla="*/ 0 h 63"/>
                  <a:gd name="T18" fmla="*/ 67 w 68"/>
                  <a:gd name="T19" fmla="*/ 27 h 63"/>
                  <a:gd name="T20" fmla="*/ 52 w 68"/>
                  <a:gd name="T21" fmla="*/ 55 h 63"/>
                  <a:gd name="T22" fmla="*/ 26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26" y="63"/>
                    </a:moveTo>
                    <a:cubicBezTo>
                      <a:pt x="25" y="63"/>
                      <a:pt x="23" y="63"/>
                      <a:pt x="21" y="63"/>
                    </a:cubicBezTo>
                    <a:cubicBezTo>
                      <a:pt x="13" y="62"/>
                      <a:pt x="6" y="59"/>
                      <a:pt x="0" y="54"/>
                    </a:cubicBezTo>
                    <a:cubicBezTo>
                      <a:pt x="2" y="52"/>
                      <a:pt x="2" y="52"/>
                      <a:pt x="2" y="52"/>
                    </a:cubicBezTo>
                    <a:cubicBezTo>
                      <a:pt x="7" y="56"/>
                      <a:pt x="14" y="59"/>
                      <a:pt x="21" y="60"/>
                    </a:cubicBezTo>
                    <a:cubicBezTo>
                      <a:pt x="32" y="61"/>
                      <a:pt x="42" y="59"/>
                      <a:pt x="50" y="52"/>
                    </a:cubicBezTo>
                    <a:cubicBezTo>
                      <a:pt x="58" y="46"/>
                      <a:pt x="63" y="37"/>
                      <a:pt x="64" y="27"/>
                    </a:cubicBezTo>
                    <a:cubicBezTo>
                      <a:pt x="65" y="18"/>
                      <a:pt x="63" y="9"/>
                      <a:pt x="59" y="1"/>
                    </a:cubicBezTo>
                    <a:cubicBezTo>
                      <a:pt x="61" y="0"/>
                      <a:pt x="61" y="0"/>
                      <a:pt x="61" y="0"/>
                    </a:cubicBezTo>
                    <a:cubicBezTo>
                      <a:pt x="66" y="8"/>
                      <a:pt x="68" y="18"/>
                      <a:pt x="67" y="27"/>
                    </a:cubicBezTo>
                    <a:cubicBezTo>
                      <a:pt x="66" y="38"/>
                      <a:pt x="60" y="48"/>
                      <a:pt x="52" y="55"/>
                    </a:cubicBezTo>
                    <a:cubicBezTo>
                      <a:pt x="44" y="60"/>
                      <a:pt x="35" y="63"/>
                      <a:pt x="26" y="6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0" name="Freeform 71"/>
              <p:cNvSpPr>
                <a:spLocks/>
              </p:cNvSpPr>
              <p:nvPr userDrawn="1"/>
            </p:nvSpPr>
            <p:spPr bwMode="auto">
              <a:xfrm>
                <a:off x="2472" y="1005"/>
                <a:ext cx="44" cy="94"/>
              </a:xfrm>
              <a:custGeom>
                <a:avLst/>
                <a:gdLst>
                  <a:gd name="T0" fmla="*/ 5 w 26"/>
                  <a:gd name="T1" fmla="*/ 56 h 56"/>
                  <a:gd name="T2" fmla="*/ 1 w 26"/>
                  <a:gd name="T3" fmla="*/ 32 h 56"/>
                  <a:gd name="T4" fmla="*/ 25 w 26"/>
                  <a:gd name="T5" fmla="*/ 0 h 56"/>
                  <a:gd name="T6" fmla="*/ 26 w 26"/>
                  <a:gd name="T7" fmla="*/ 2 h 56"/>
                  <a:gd name="T8" fmla="*/ 4 w 26"/>
                  <a:gd name="T9" fmla="*/ 32 h 56"/>
                  <a:gd name="T10" fmla="*/ 8 w 26"/>
                  <a:gd name="T11" fmla="*/ 54 h 56"/>
                  <a:gd name="T12" fmla="*/ 5 w 26"/>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6" h="56">
                    <a:moveTo>
                      <a:pt x="5" y="56"/>
                    </a:moveTo>
                    <a:cubicBezTo>
                      <a:pt x="2" y="48"/>
                      <a:pt x="0" y="40"/>
                      <a:pt x="1" y="32"/>
                    </a:cubicBezTo>
                    <a:cubicBezTo>
                      <a:pt x="3" y="18"/>
                      <a:pt x="12" y="6"/>
                      <a:pt x="25" y="0"/>
                    </a:cubicBezTo>
                    <a:cubicBezTo>
                      <a:pt x="26" y="2"/>
                      <a:pt x="26" y="2"/>
                      <a:pt x="26" y="2"/>
                    </a:cubicBezTo>
                    <a:cubicBezTo>
                      <a:pt x="14" y="8"/>
                      <a:pt x="6" y="19"/>
                      <a:pt x="4" y="32"/>
                    </a:cubicBezTo>
                    <a:cubicBezTo>
                      <a:pt x="3" y="40"/>
                      <a:pt x="5" y="48"/>
                      <a:pt x="8" y="54"/>
                    </a:cubicBezTo>
                    <a:lnTo>
                      <a:pt x="5" y="5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1" name="Freeform 72"/>
              <p:cNvSpPr>
                <a:spLocks/>
              </p:cNvSpPr>
              <p:nvPr userDrawn="1"/>
            </p:nvSpPr>
            <p:spPr bwMode="auto">
              <a:xfrm>
                <a:off x="2445" y="1040"/>
                <a:ext cx="64" cy="113"/>
              </a:xfrm>
              <a:custGeom>
                <a:avLst/>
                <a:gdLst>
                  <a:gd name="T0" fmla="*/ 36 w 38"/>
                  <a:gd name="T1" fmla="*/ 67 h 67"/>
                  <a:gd name="T2" fmla="*/ 3 w 38"/>
                  <a:gd name="T3" fmla="*/ 9 h 67"/>
                  <a:gd name="T4" fmla="*/ 5 w 38"/>
                  <a:gd name="T5" fmla="*/ 0 h 67"/>
                  <a:gd name="T6" fmla="*/ 9 w 38"/>
                  <a:gd name="T7" fmla="*/ 2 h 67"/>
                  <a:gd name="T8" fmla="*/ 8 w 38"/>
                  <a:gd name="T9" fmla="*/ 9 h 67"/>
                  <a:gd name="T10" fmla="*/ 38 w 38"/>
                  <a:gd name="T11" fmla="*/ 62 h 67"/>
                  <a:gd name="T12" fmla="*/ 36 w 38"/>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8" h="67">
                    <a:moveTo>
                      <a:pt x="36" y="67"/>
                    </a:moveTo>
                    <a:cubicBezTo>
                      <a:pt x="13" y="57"/>
                      <a:pt x="0" y="33"/>
                      <a:pt x="3" y="9"/>
                    </a:cubicBezTo>
                    <a:cubicBezTo>
                      <a:pt x="3" y="6"/>
                      <a:pt x="4" y="3"/>
                      <a:pt x="5" y="0"/>
                    </a:cubicBezTo>
                    <a:cubicBezTo>
                      <a:pt x="9" y="2"/>
                      <a:pt x="9" y="2"/>
                      <a:pt x="9" y="2"/>
                    </a:cubicBezTo>
                    <a:cubicBezTo>
                      <a:pt x="9" y="4"/>
                      <a:pt x="8" y="7"/>
                      <a:pt x="8" y="9"/>
                    </a:cubicBezTo>
                    <a:cubicBezTo>
                      <a:pt x="5" y="31"/>
                      <a:pt x="17" y="53"/>
                      <a:pt x="38" y="62"/>
                    </a:cubicBezTo>
                    <a:lnTo>
                      <a:pt x="36" y="6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2" name="Freeform 73"/>
              <p:cNvSpPr>
                <a:spLocks/>
              </p:cNvSpPr>
              <p:nvPr userDrawn="1"/>
            </p:nvSpPr>
            <p:spPr bwMode="auto">
              <a:xfrm>
                <a:off x="2472" y="970"/>
                <a:ext cx="171" cy="144"/>
              </a:xfrm>
              <a:custGeom>
                <a:avLst/>
                <a:gdLst>
                  <a:gd name="T0" fmla="*/ 91 w 102"/>
                  <a:gd name="T1" fmla="*/ 86 h 86"/>
                  <a:gd name="T2" fmla="*/ 87 w 102"/>
                  <a:gd name="T3" fmla="*/ 83 h 86"/>
                  <a:gd name="T4" fmla="*/ 93 w 102"/>
                  <a:gd name="T5" fmla="*/ 64 h 86"/>
                  <a:gd name="T6" fmla="*/ 49 w 102"/>
                  <a:gd name="T7" fmla="*/ 7 h 86"/>
                  <a:gd name="T8" fmla="*/ 3 w 102"/>
                  <a:gd name="T9" fmla="*/ 25 h 86"/>
                  <a:gd name="T10" fmla="*/ 0 w 102"/>
                  <a:gd name="T11" fmla="*/ 22 h 86"/>
                  <a:gd name="T12" fmla="*/ 49 w 102"/>
                  <a:gd name="T13" fmla="*/ 2 h 86"/>
                  <a:gd name="T14" fmla="*/ 98 w 102"/>
                  <a:gd name="T15" fmla="*/ 65 h 86"/>
                  <a:gd name="T16" fmla="*/ 91 w 102"/>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86">
                    <a:moveTo>
                      <a:pt x="91" y="86"/>
                    </a:moveTo>
                    <a:cubicBezTo>
                      <a:pt x="87" y="83"/>
                      <a:pt x="87" y="83"/>
                      <a:pt x="87" y="83"/>
                    </a:cubicBezTo>
                    <a:cubicBezTo>
                      <a:pt x="90" y="77"/>
                      <a:pt x="92" y="71"/>
                      <a:pt x="93" y="64"/>
                    </a:cubicBezTo>
                    <a:cubicBezTo>
                      <a:pt x="97" y="36"/>
                      <a:pt x="77" y="11"/>
                      <a:pt x="49" y="7"/>
                    </a:cubicBezTo>
                    <a:cubicBezTo>
                      <a:pt x="32" y="5"/>
                      <a:pt x="15" y="11"/>
                      <a:pt x="3" y="25"/>
                    </a:cubicBezTo>
                    <a:cubicBezTo>
                      <a:pt x="0" y="22"/>
                      <a:pt x="0" y="22"/>
                      <a:pt x="0" y="22"/>
                    </a:cubicBezTo>
                    <a:cubicBezTo>
                      <a:pt x="12" y="7"/>
                      <a:pt x="31" y="0"/>
                      <a:pt x="49" y="2"/>
                    </a:cubicBezTo>
                    <a:cubicBezTo>
                      <a:pt x="80" y="6"/>
                      <a:pt x="102" y="34"/>
                      <a:pt x="98" y="65"/>
                    </a:cubicBezTo>
                    <a:cubicBezTo>
                      <a:pt x="97" y="72"/>
                      <a:pt x="95" y="79"/>
                      <a:pt x="91" y="8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3" name="Freeform 74"/>
              <p:cNvSpPr>
                <a:spLocks/>
              </p:cNvSpPr>
              <p:nvPr userDrawn="1"/>
            </p:nvSpPr>
            <p:spPr bwMode="auto">
              <a:xfrm>
                <a:off x="2645" y="1696"/>
                <a:ext cx="782" cy="60"/>
              </a:xfrm>
              <a:custGeom>
                <a:avLst/>
                <a:gdLst>
                  <a:gd name="T0" fmla="*/ 782 w 782"/>
                  <a:gd name="T1" fmla="*/ 60 h 60"/>
                  <a:gd name="T2" fmla="*/ 0 w 782"/>
                  <a:gd name="T3" fmla="*/ 8 h 60"/>
                  <a:gd name="T4" fmla="*/ 2 w 782"/>
                  <a:gd name="T5" fmla="*/ 0 h 60"/>
                  <a:gd name="T6" fmla="*/ 782 w 782"/>
                  <a:gd name="T7" fmla="*/ 52 h 60"/>
                  <a:gd name="T8" fmla="*/ 782 w 782"/>
                  <a:gd name="T9" fmla="*/ 60 h 60"/>
                </a:gdLst>
                <a:ahLst/>
                <a:cxnLst>
                  <a:cxn ang="0">
                    <a:pos x="T0" y="T1"/>
                  </a:cxn>
                  <a:cxn ang="0">
                    <a:pos x="T2" y="T3"/>
                  </a:cxn>
                  <a:cxn ang="0">
                    <a:pos x="T4" y="T5"/>
                  </a:cxn>
                  <a:cxn ang="0">
                    <a:pos x="T6" y="T7"/>
                  </a:cxn>
                  <a:cxn ang="0">
                    <a:pos x="T8" y="T9"/>
                  </a:cxn>
                </a:cxnLst>
                <a:rect l="0" t="0" r="r" b="b"/>
                <a:pathLst>
                  <a:path w="782" h="60">
                    <a:moveTo>
                      <a:pt x="782" y="60"/>
                    </a:moveTo>
                    <a:lnTo>
                      <a:pt x="0" y="8"/>
                    </a:lnTo>
                    <a:lnTo>
                      <a:pt x="2" y="0"/>
                    </a:lnTo>
                    <a:lnTo>
                      <a:pt x="782" y="52"/>
                    </a:lnTo>
                    <a:lnTo>
                      <a:pt x="782" y="6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4" name="Freeform 75"/>
              <p:cNvSpPr>
                <a:spLocks/>
              </p:cNvSpPr>
              <p:nvPr userDrawn="1"/>
            </p:nvSpPr>
            <p:spPr bwMode="auto">
              <a:xfrm>
                <a:off x="-85" y="1960"/>
                <a:ext cx="136" cy="42"/>
              </a:xfrm>
              <a:custGeom>
                <a:avLst/>
                <a:gdLst>
                  <a:gd name="T0" fmla="*/ 81 w 81"/>
                  <a:gd name="T1" fmla="*/ 9 h 25"/>
                  <a:gd name="T2" fmla="*/ 81 w 81"/>
                  <a:gd name="T3" fmla="*/ 25 h 25"/>
                  <a:gd name="T4" fmla="*/ 0 w 81"/>
                  <a:gd name="T5" fmla="*/ 25 h 25"/>
                  <a:gd name="T6" fmla="*/ 0 w 81"/>
                  <a:gd name="T7" fmla="*/ 9 h 25"/>
                  <a:gd name="T8" fmla="*/ 81 w 81"/>
                  <a:gd name="T9" fmla="*/ 9 h 25"/>
                </a:gdLst>
                <a:ahLst/>
                <a:cxnLst>
                  <a:cxn ang="0">
                    <a:pos x="T0" y="T1"/>
                  </a:cxn>
                  <a:cxn ang="0">
                    <a:pos x="T2" y="T3"/>
                  </a:cxn>
                  <a:cxn ang="0">
                    <a:pos x="T4" y="T5"/>
                  </a:cxn>
                  <a:cxn ang="0">
                    <a:pos x="T6" y="T7"/>
                  </a:cxn>
                  <a:cxn ang="0">
                    <a:pos x="T8" y="T9"/>
                  </a:cxn>
                </a:cxnLst>
                <a:rect l="0" t="0" r="r" b="b"/>
                <a:pathLst>
                  <a:path w="81" h="25">
                    <a:moveTo>
                      <a:pt x="81" y="9"/>
                    </a:moveTo>
                    <a:cubicBezTo>
                      <a:pt x="81" y="25"/>
                      <a:pt x="81" y="25"/>
                      <a:pt x="81" y="25"/>
                    </a:cubicBezTo>
                    <a:cubicBezTo>
                      <a:pt x="0" y="25"/>
                      <a:pt x="0" y="25"/>
                      <a:pt x="0" y="25"/>
                    </a:cubicBezTo>
                    <a:cubicBezTo>
                      <a:pt x="0" y="9"/>
                      <a:pt x="0" y="9"/>
                      <a:pt x="0" y="9"/>
                    </a:cubicBezTo>
                    <a:cubicBezTo>
                      <a:pt x="30" y="0"/>
                      <a:pt x="54" y="0"/>
                      <a:pt x="81"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5" name="Rectangle 76"/>
              <p:cNvSpPr>
                <a:spLocks noChangeArrowheads="1"/>
              </p:cNvSpPr>
              <p:nvPr userDrawn="1"/>
            </p:nvSpPr>
            <p:spPr bwMode="auto">
              <a:xfrm>
                <a:off x="-85" y="2013"/>
                <a:ext cx="136" cy="31"/>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6" name="Freeform 77"/>
              <p:cNvSpPr>
                <a:spLocks/>
              </p:cNvSpPr>
              <p:nvPr userDrawn="1"/>
            </p:nvSpPr>
            <p:spPr bwMode="auto">
              <a:xfrm>
                <a:off x="-85" y="2055"/>
                <a:ext cx="136" cy="42"/>
              </a:xfrm>
              <a:custGeom>
                <a:avLst/>
                <a:gdLst>
                  <a:gd name="T0" fmla="*/ 81 w 81"/>
                  <a:gd name="T1" fmla="*/ 17 h 25"/>
                  <a:gd name="T2" fmla="*/ 0 w 81"/>
                  <a:gd name="T3" fmla="*/ 17 h 25"/>
                  <a:gd name="T4" fmla="*/ 0 w 81"/>
                  <a:gd name="T5" fmla="*/ 0 h 25"/>
                  <a:gd name="T6" fmla="*/ 81 w 81"/>
                  <a:gd name="T7" fmla="*/ 0 h 25"/>
                  <a:gd name="T8" fmla="*/ 81 w 81"/>
                  <a:gd name="T9" fmla="*/ 17 h 25"/>
                </a:gdLst>
                <a:ahLst/>
                <a:cxnLst>
                  <a:cxn ang="0">
                    <a:pos x="T0" y="T1"/>
                  </a:cxn>
                  <a:cxn ang="0">
                    <a:pos x="T2" y="T3"/>
                  </a:cxn>
                  <a:cxn ang="0">
                    <a:pos x="T4" y="T5"/>
                  </a:cxn>
                  <a:cxn ang="0">
                    <a:pos x="T6" y="T7"/>
                  </a:cxn>
                  <a:cxn ang="0">
                    <a:pos x="T8" y="T9"/>
                  </a:cxn>
                </a:cxnLst>
                <a:rect l="0" t="0" r="r" b="b"/>
                <a:pathLst>
                  <a:path w="81" h="25">
                    <a:moveTo>
                      <a:pt x="81" y="17"/>
                    </a:moveTo>
                    <a:cubicBezTo>
                      <a:pt x="51" y="25"/>
                      <a:pt x="27" y="25"/>
                      <a:pt x="0" y="17"/>
                    </a:cubicBezTo>
                    <a:cubicBezTo>
                      <a:pt x="0" y="0"/>
                      <a:pt x="0" y="0"/>
                      <a:pt x="0" y="0"/>
                    </a:cubicBezTo>
                    <a:cubicBezTo>
                      <a:pt x="81" y="0"/>
                      <a:pt x="81" y="0"/>
                      <a:pt x="81" y="0"/>
                    </a:cubicBezTo>
                    <a:lnTo>
                      <a:pt x="81"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7" name="Freeform 78"/>
              <p:cNvSpPr>
                <a:spLocks/>
              </p:cNvSpPr>
              <p:nvPr userDrawn="1"/>
            </p:nvSpPr>
            <p:spPr bwMode="auto">
              <a:xfrm>
                <a:off x="-419" y="2027"/>
                <a:ext cx="351" cy="65"/>
              </a:xfrm>
              <a:custGeom>
                <a:avLst/>
                <a:gdLst>
                  <a:gd name="T0" fmla="*/ 0 w 351"/>
                  <a:gd name="T1" fmla="*/ 65 h 65"/>
                  <a:gd name="T2" fmla="*/ 0 w 351"/>
                  <a:gd name="T3" fmla="*/ 57 h 65"/>
                  <a:gd name="T4" fmla="*/ 349 w 351"/>
                  <a:gd name="T5" fmla="*/ 0 h 65"/>
                  <a:gd name="T6" fmla="*/ 351 w 351"/>
                  <a:gd name="T7" fmla="*/ 6 h 65"/>
                  <a:gd name="T8" fmla="*/ 0 w 351"/>
                  <a:gd name="T9" fmla="*/ 65 h 65"/>
                </a:gdLst>
                <a:ahLst/>
                <a:cxnLst>
                  <a:cxn ang="0">
                    <a:pos x="T0" y="T1"/>
                  </a:cxn>
                  <a:cxn ang="0">
                    <a:pos x="T2" y="T3"/>
                  </a:cxn>
                  <a:cxn ang="0">
                    <a:pos x="T4" y="T5"/>
                  </a:cxn>
                  <a:cxn ang="0">
                    <a:pos x="T6" y="T7"/>
                  </a:cxn>
                  <a:cxn ang="0">
                    <a:pos x="T8" y="T9"/>
                  </a:cxn>
                </a:cxnLst>
                <a:rect l="0" t="0" r="r" b="b"/>
                <a:pathLst>
                  <a:path w="351" h="65">
                    <a:moveTo>
                      <a:pt x="0" y="65"/>
                    </a:moveTo>
                    <a:lnTo>
                      <a:pt x="0" y="57"/>
                    </a:lnTo>
                    <a:lnTo>
                      <a:pt x="349" y="0"/>
                    </a:lnTo>
                    <a:lnTo>
                      <a:pt x="351" y="6"/>
                    </a:lnTo>
                    <a:lnTo>
                      <a:pt x="0" y="6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8" name="Freeform 79"/>
              <p:cNvSpPr>
                <a:spLocks/>
              </p:cNvSpPr>
              <p:nvPr userDrawn="1"/>
            </p:nvSpPr>
            <p:spPr bwMode="auto">
              <a:xfrm>
                <a:off x="-187" y="1775"/>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9" name="Freeform 80"/>
              <p:cNvSpPr>
                <a:spLocks/>
              </p:cNvSpPr>
              <p:nvPr userDrawn="1"/>
            </p:nvSpPr>
            <p:spPr bwMode="auto">
              <a:xfrm>
                <a:off x="11" y="1839"/>
                <a:ext cx="191" cy="151"/>
              </a:xfrm>
              <a:custGeom>
                <a:avLst/>
                <a:gdLst>
                  <a:gd name="T0" fmla="*/ 5 w 191"/>
                  <a:gd name="T1" fmla="*/ 151 h 151"/>
                  <a:gd name="T2" fmla="*/ 0 w 191"/>
                  <a:gd name="T3" fmla="*/ 146 h 151"/>
                  <a:gd name="T4" fmla="*/ 186 w 191"/>
                  <a:gd name="T5" fmla="*/ 0 h 151"/>
                  <a:gd name="T6" fmla="*/ 191 w 191"/>
                  <a:gd name="T7" fmla="*/ 5 h 151"/>
                  <a:gd name="T8" fmla="*/ 5 w 191"/>
                  <a:gd name="T9" fmla="*/ 151 h 151"/>
                </a:gdLst>
                <a:ahLst/>
                <a:cxnLst>
                  <a:cxn ang="0">
                    <a:pos x="T0" y="T1"/>
                  </a:cxn>
                  <a:cxn ang="0">
                    <a:pos x="T2" y="T3"/>
                  </a:cxn>
                  <a:cxn ang="0">
                    <a:pos x="T4" y="T5"/>
                  </a:cxn>
                  <a:cxn ang="0">
                    <a:pos x="T6" y="T7"/>
                  </a:cxn>
                  <a:cxn ang="0">
                    <a:pos x="T8" y="T9"/>
                  </a:cxn>
                </a:cxnLst>
                <a:rect l="0" t="0" r="r" b="b"/>
                <a:pathLst>
                  <a:path w="191" h="151">
                    <a:moveTo>
                      <a:pt x="5" y="151"/>
                    </a:moveTo>
                    <a:lnTo>
                      <a:pt x="0" y="146"/>
                    </a:lnTo>
                    <a:lnTo>
                      <a:pt x="186" y="0"/>
                    </a:lnTo>
                    <a:lnTo>
                      <a:pt x="191" y="5"/>
                    </a:lnTo>
                    <a:lnTo>
                      <a:pt x="5" y="15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0" name="Rectangle 81"/>
              <p:cNvSpPr>
                <a:spLocks noChangeArrowheads="1"/>
              </p:cNvSpPr>
              <p:nvPr userDrawn="1"/>
            </p:nvSpPr>
            <p:spPr bwMode="auto">
              <a:xfrm>
                <a:off x="-18" y="1728"/>
                <a:ext cx="9" cy="253"/>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1" name="Freeform 82"/>
              <p:cNvSpPr>
                <a:spLocks/>
              </p:cNvSpPr>
              <p:nvPr userDrawn="1"/>
            </p:nvSpPr>
            <p:spPr bwMode="auto">
              <a:xfrm>
                <a:off x="-13" y="89"/>
                <a:ext cx="526" cy="183"/>
              </a:xfrm>
              <a:custGeom>
                <a:avLst/>
                <a:gdLst>
                  <a:gd name="T0" fmla="*/ 4 w 526"/>
                  <a:gd name="T1" fmla="*/ 183 h 183"/>
                  <a:gd name="T2" fmla="*/ 0 w 526"/>
                  <a:gd name="T3" fmla="*/ 176 h 183"/>
                  <a:gd name="T4" fmla="*/ 523 w 526"/>
                  <a:gd name="T5" fmla="*/ 0 h 183"/>
                  <a:gd name="T6" fmla="*/ 526 w 526"/>
                  <a:gd name="T7" fmla="*/ 7 h 183"/>
                  <a:gd name="T8" fmla="*/ 4 w 526"/>
                  <a:gd name="T9" fmla="*/ 183 h 183"/>
                </a:gdLst>
                <a:ahLst/>
                <a:cxnLst>
                  <a:cxn ang="0">
                    <a:pos x="T0" y="T1"/>
                  </a:cxn>
                  <a:cxn ang="0">
                    <a:pos x="T2" y="T3"/>
                  </a:cxn>
                  <a:cxn ang="0">
                    <a:pos x="T4" y="T5"/>
                  </a:cxn>
                  <a:cxn ang="0">
                    <a:pos x="T6" y="T7"/>
                  </a:cxn>
                  <a:cxn ang="0">
                    <a:pos x="T8" y="T9"/>
                  </a:cxn>
                </a:cxnLst>
                <a:rect l="0" t="0" r="r" b="b"/>
                <a:pathLst>
                  <a:path w="526" h="183">
                    <a:moveTo>
                      <a:pt x="4" y="183"/>
                    </a:moveTo>
                    <a:lnTo>
                      <a:pt x="0" y="176"/>
                    </a:lnTo>
                    <a:lnTo>
                      <a:pt x="523" y="0"/>
                    </a:lnTo>
                    <a:lnTo>
                      <a:pt x="526" y="7"/>
                    </a:lnTo>
                    <a:lnTo>
                      <a:pt x="4" y="1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2" name="Freeform 83"/>
              <p:cNvSpPr>
                <a:spLocks/>
              </p:cNvSpPr>
              <p:nvPr userDrawn="1"/>
            </p:nvSpPr>
            <p:spPr bwMode="auto">
              <a:xfrm>
                <a:off x="-704" y="630"/>
                <a:ext cx="362" cy="182"/>
              </a:xfrm>
              <a:custGeom>
                <a:avLst/>
                <a:gdLst>
                  <a:gd name="T0" fmla="*/ 359 w 362"/>
                  <a:gd name="T1" fmla="*/ 182 h 182"/>
                  <a:gd name="T2" fmla="*/ 0 w 362"/>
                  <a:gd name="T3" fmla="*/ 7 h 182"/>
                  <a:gd name="T4" fmla="*/ 3 w 362"/>
                  <a:gd name="T5" fmla="*/ 0 h 182"/>
                  <a:gd name="T6" fmla="*/ 362 w 362"/>
                  <a:gd name="T7" fmla="*/ 175 h 182"/>
                  <a:gd name="T8" fmla="*/ 359 w 362"/>
                  <a:gd name="T9" fmla="*/ 182 h 182"/>
                </a:gdLst>
                <a:ahLst/>
                <a:cxnLst>
                  <a:cxn ang="0">
                    <a:pos x="T0" y="T1"/>
                  </a:cxn>
                  <a:cxn ang="0">
                    <a:pos x="T2" y="T3"/>
                  </a:cxn>
                  <a:cxn ang="0">
                    <a:pos x="T4" y="T5"/>
                  </a:cxn>
                  <a:cxn ang="0">
                    <a:pos x="T6" y="T7"/>
                  </a:cxn>
                  <a:cxn ang="0">
                    <a:pos x="T8" y="T9"/>
                  </a:cxn>
                </a:cxnLst>
                <a:rect l="0" t="0" r="r" b="b"/>
                <a:pathLst>
                  <a:path w="362" h="182">
                    <a:moveTo>
                      <a:pt x="359" y="182"/>
                    </a:moveTo>
                    <a:lnTo>
                      <a:pt x="0" y="7"/>
                    </a:lnTo>
                    <a:lnTo>
                      <a:pt x="3" y="0"/>
                    </a:lnTo>
                    <a:lnTo>
                      <a:pt x="362" y="175"/>
                    </a:lnTo>
                    <a:lnTo>
                      <a:pt x="359" y="18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3" name="Freeform 84"/>
              <p:cNvSpPr>
                <a:spLocks/>
              </p:cNvSpPr>
              <p:nvPr userDrawn="1"/>
            </p:nvSpPr>
            <p:spPr bwMode="auto">
              <a:xfrm>
                <a:off x="283" y="97"/>
                <a:ext cx="237" cy="358"/>
              </a:xfrm>
              <a:custGeom>
                <a:avLst/>
                <a:gdLst>
                  <a:gd name="T0" fmla="*/ 7 w 237"/>
                  <a:gd name="T1" fmla="*/ 358 h 358"/>
                  <a:gd name="T2" fmla="*/ 0 w 237"/>
                  <a:gd name="T3" fmla="*/ 353 h 358"/>
                  <a:gd name="T4" fmla="*/ 228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28" y="0"/>
                    </a:lnTo>
                    <a:lnTo>
                      <a:pt x="237" y="4"/>
                    </a:lnTo>
                    <a:lnTo>
                      <a:pt x="7" y="35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4" name="Freeform 85"/>
              <p:cNvSpPr>
                <a:spLocks/>
              </p:cNvSpPr>
              <p:nvPr userDrawn="1"/>
            </p:nvSpPr>
            <p:spPr bwMode="auto">
              <a:xfrm>
                <a:off x="501" y="96"/>
                <a:ext cx="856" cy="763"/>
              </a:xfrm>
              <a:custGeom>
                <a:avLst/>
                <a:gdLst>
                  <a:gd name="T0" fmla="*/ 851 w 856"/>
                  <a:gd name="T1" fmla="*/ 763 h 763"/>
                  <a:gd name="T2" fmla="*/ 0 w 856"/>
                  <a:gd name="T3" fmla="*/ 6 h 763"/>
                  <a:gd name="T4" fmla="*/ 5 w 856"/>
                  <a:gd name="T5" fmla="*/ 0 h 763"/>
                  <a:gd name="T6" fmla="*/ 856 w 856"/>
                  <a:gd name="T7" fmla="*/ 758 h 763"/>
                  <a:gd name="T8" fmla="*/ 851 w 856"/>
                  <a:gd name="T9" fmla="*/ 763 h 763"/>
                </a:gdLst>
                <a:ahLst/>
                <a:cxnLst>
                  <a:cxn ang="0">
                    <a:pos x="T0" y="T1"/>
                  </a:cxn>
                  <a:cxn ang="0">
                    <a:pos x="T2" y="T3"/>
                  </a:cxn>
                  <a:cxn ang="0">
                    <a:pos x="T4" y="T5"/>
                  </a:cxn>
                  <a:cxn ang="0">
                    <a:pos x="T6" y="T7"/>
                  </a:cxn>
                  <a:cxn ang="0">
                    <a:pos x="T8" y="T9"/>
                  </a:cxn>
                </a:cxnLst>
                <a:rect l="0" t="0" r="r" b="b"/>
                <a:pathLst>
                  <a:path w="856" h="763">
                    <a:moveTo>
                      <a:pt x="851" y="763"/>
                    </a:moveTo>
                    <a:lnTo>
                      <a:pt x="0" y="6"/>
                    </a:lnTo>
                    <a:lnTo>
                      <a:pt x="5" y="0"/>
                    </a:lnTo>
                    <a:lnTo>
                      <a:pt x="856" y="758"/>
                    </a:lnTo>
                    <a:lnTo>
                      <a:pt x="851" y="76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5" name="Freeform 86"/>
              <p:cNvSpPr>
                <a:spLocks/>
              </p:cNvSpPr>
              <p:nvPr userDrawn="1"/>
            </p:nvSpPr>
            <p:spPr bwMode="auto">
              <a:xfrm>
                <a:off x="441" y="57"/>
                <a:ext cx="114" cy="106"/>
              </a:xfrm>
              <a:custGeom>
                <a:avLst/>
                <a:gdLst>
                  <a:gd name="T0" fmla="*/ 41 w 68"/>
                  <a:gd name="T1" fmla="*/ 63 h 63"/>
                  <a:gd name="T2" fmla="*/ 13 w 68"/>
                  <a:gd name="T3" fmla="*/ 51 h 63"/>
                  <a:gd name="T4" fmla="*/ 0 w 68"/>
                  <a:gd name="T5" fmla="*/ 23 h 63"/>
                  <a:gd name="T6" fmla="*/ 6 w 68"/>
                  <a:gd name="T7" fmla="*/ 0 h 63"/>
                  <a:gd name="T8" fmla="*/ 8 w 68"/>
                  <a:gd name="T9" fmla="*/ 2 h 63"/>
                  <a:gd name="T10" fmla="*/ 3 w 68"/>
                  <a:gd name="T11" fmla="*/ 23 h 63"/>
                  <a:gd name="T12" fmla="*/ 15 w 68"/>
                  <a:gd name="T13" fmla="*/ 49 h 63"/>
                  <a:gd name="T14" fmla="*/ 42 w 68"/>
                  <a:gd name="T15" fmla="*/ 60 h 63"/>
                  <a:gd name="T16" fmla="*/ 66 w 68"/>
                  <a:gd name="T17" fmla="*/ 50 h 63"/>
                  <a:gd name="T18" fmla="*/ 68 w 68"/>
                  <a:gd name="T19" fmla="*/ 52 h 63"/>
                  <a:gd name="T20" fmla="*/ 42 w 68"/>
                  <a:gd name="T21" fmla="*/ 63 h 63"/>
                  <a:gd name="T22" fmla="*/ 41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41" y="63"/>
                    </a:moveTo>
                    <a:cubicBezTo>
                      <a:pt x="31" y="63"/>
                      <a:pt x="21" y="59"/>
                      <a:pt x="13" y="51"/>
                    </a:cubicBezTo>
                    <a:cubicBezTo>
                      <a:pt x="5" y="44"/>
                      <a:pt x="0" y="34"/>
                      <a:pt x="0" y="23"/>
                    </a:cubicBezTo>
                    <a:cubicBezTo>
                      <a:pt x="0" y="15"/>
                      <a:pt x="2" y="7"/>
                      <a:pt x="6" y="0"/>
                    </a:cubicBezTo>
                    <a:cubicBezTo>
                      <a:pt x="8" y="2"/>
                      <a:pt x="8" y="2"/>
                      <a:pt x="8" y="2"/>
                    </a:cubicBezTo>
                    <a:cubicBezTo>
                      <a:pt x="4" y="8"/>
                      <a:pt x="3" y="15"/>
                      <a:pt x="3" y="23"/>
                    </a:cubicBezTo>
                    <a:cubicBezTo>
                      <a:pt x="3" y="33"/>
                      <a:pt x="7" y="42"/>
                      <a:pt x="15" y="49"/>
                    </a:cubicBezTo>
                    <a:cubicBezTo>
                      <a:pt x="22" y="56"/>
                      <a:pt x="32" y="60"/>
                      <a:pt x="42" y="60"/>
                    </a:cubicBezTo>
                    <a:cubicBezTo>
                      <a:pt x="51" y="60"/>
                      <a:pt x="60" y="56"/>
                      <a:pt x="66" y="50"/>
                    </a:cubicBezTo>
                    <a:cubicBezTo>
                      <a:pt x="68" y="52"/>
                      <a:pt x="68" y="52"/>
                      <a:pt x="68" y="52"/>
                    </a:cubicBezTo>
                    <a:cubicBezTo>
                      <a:pt x="61" y="59"/>
                      <a:pt x="52" y="62"/>
                      <a:pt x="42" y="63"/>
                    </a:cubicBezTo>
                    <a:cubicBezTo>
                      <a:pt x="42" y="63"/>
                      <a:pt x="42" y="63"/>
                      <a:pt x="41" y="6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6" name="Freeform 87"/>
              <p:cNvSpPr>
                <a:spLocks/>
              </p:cNvSpPr>
              <p:nvPr userDrawn="1"/>
            </p:nvSpPr>
            <p:spPr bwMode="auto">
              <a:xfrm>
                <a:off x="469" y="23"/>
                <a:ext cx="99" cy="34"/>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6" y="3"/>
                      <a:pt x="23" y="3"/>
                    </a:cubicBezTo>
                    <a:cubicBezTo>
                      <a:pt x="15"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7" name="Freeform 88"/>
              <p:cNvSpPr>
                <a:spLocks/>
              </p:cNvSpPr>
              <p:nvPr userDrawn="1"/>
            </p:nvSpPr>
            <p:spPr bwMode="auto">
              <a:xfrm>
                <a:off x="419" y="-2"/>
                <a:ext cx="102" cy="72"/>
              </a:xfrm>
              <a:custGeom>
                <a:avLst/>
                <a:gdLst>
                  <a:gd name="T0" fmla="*/ 5 w 61"/>
                  <a:gd name="T1" fmla="*/ 43 h 43"/>
                  <a:gd name="T2" fmla="*/ 0 w 61"/>
                  <a:gd name="T3" fmla="*/ 42 h 43"/>
                  <a:gd name="T4" fmla="*/ 53 w 61"/>
                  <a:gd name="T5" fmla="*/ 1 h 43"/>
                  <a:gd name="T6" fmla="*/ 61 w 61"/>
                  <a:gd name="T7" fmla="*/ 1 h 43"/>
                  <a:gd name="T8" fmla="*/ 61 w 61"/>
                  <a:gd name="T9" fmla="*/ 6 h 43"/>
                  <a:gd name="T10" fmla="*/ 53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2"/>
                      <a:pt x="0" y="42"/>
                      <a:pt x="0" y="42"/>
                    </a:cubicBezTo>
                    <a:cubicBezTo>
                      <a:pt x="7" y="18"/>
                      <a:pt x="28" y="1"/>
                      <a:pt x="53" y="1"/>
                    </a:cubicBezTo>
                    <a:cubicBezTo>
                      <a:pt x="56" y="0"/>
                      <a:pt x="59" y="1"/>
                      <a:pt x="61" y="1"/>
                    </a:cubicBezTo>
                    <a:cubicBezTo>
                      <a:pt x="61" y="6"/>
                      <a:pt x="61" y="6"/>
                      <a:pt x="61" y="6"/>
                    </a:cubicBezTo>
                    <a:cubicBezTo>
                      <a:pt x="58" y="5"/>
                      <a:pt x="56" y="5"/>
                      <a:pt x="53" y="5"/>
                    </a:cubicBezTo>
                    <a:cubicBezTo>
                      <a:pt x="31" y="6"/>
                      <a:pt x="11" y="22"/>
                      <a:pt x="5"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8" name="Freeform 89"/>
              <p:cNvSpPr>
                <a:spLocks/>
              </p:cNvSpPr>
              <p:nvPr userDrawn="1"/>
            </p:nvSpPr>
            <p:spPr bwMode="auto">
              <a:xfrm>
                <a:off x="476" y="13"/>
                <a:ext cx="129" cy="173"/>
              </a:xfrm>
              <a:custGeom>
                <a:avLst/>
                <a:gdLst>
                  <a:gd name="T0" fmla="*/ 20 w 77"/>
                  <a:gd name="T1" fmla="*/ 103 h 103"/>
                  <a:gd name="T2" fmla="*/ 0 w 77"/>
                  <a:gd name="T3" fmla="*/ 100 h 103"/>
                  <a:gd name="T4" fmla="*/ 2 w 77"/>
                  <a:gd name="T5" fmla="*/ 95 h 103"/>
                  <a:gd name="T6" fmla="*/ 22 w 77"/>
                  <a:gd name="T7" fmla="*/ 99 h 103"/>
                  <a:gd name="T8" fmla="*/ 58 w 77"/>
                  <a:gd name="T9" fmla="*/ 83 h 103"/>
                  <a:gd name="T10" fmla="*/ 72 w 77"/>
                  <a:gd name="T11" fmla="*/ 46 h 103"/>
                  <a:gd name="T12" fmla="*/ 47 w 77"/>
                  <a:gd name="T13" fmla="*/ 4 h 103"/>
                  <a:gd name="T14" fmla="*/ 50 w 77"/>
                  <a:gd name="T15" fmla="*/ 0 h 103"/>
                  <a:gd name="T16" fmla="*/ 76 w 77"/>
                  <a:gd name="T17" fmla="*/ 46 h 103"/>
                  <a:gd name="T18" fmla="*/ 61 w 77"/>
                  <a:gd name="T19" fmla="*/ 86 h 103"/>
                  <a:gd name="T20" fmla="*/ 22 w 77"/>
                  <a:gd name="T21" fmla="*/ 103 h 103"/>
                  <a:gd name="T22" fmla="*/ 20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0" y="103"/>
                    </a:moveTo>
                    <a:cubicBezTo>
                      <a:pt x="13" y="103"/>
                      <a:pt x="7" y="102"/>
                      <a:pt x="0" y="100"/>
                    </a:cubicBezTo>
                    <a:cubicBezTo>
                      <a:pt x="2" y="95"/>
                      <a:pt x="2" y="95"/>
                      <a:pt x="2" y="95"/>
                    </a:cubicBezTo>
                    <a:cubicBezTo>
                      <a:pt x="8" y="98"/>
                      <a:pt x="15" y="99"/>
                      <a:pt x="22" y="99"/>
                    </a:cubicBezTo>
                    <a:cubicBezTo>
                      <a:pt x="36" y="98"/>
                      <a:pt x="48" y="92"/>
                      <a:pt x="58" y="83"/>
                    </a:cubicBezTo>
                    <a:cubicBezTo>
                      <a:pt x="67" y="73"/>
                      <a:pt x="72" y="60"/>
                      <a:pt x="72" y="46"/>
                    </a:cubicBezTo>
                    <a:cubicBezTo>
                      <a:pt x="71" y="29"/>
                      <a:pt x="62" y="13"/>
                      <a:pt x="47" y="4"/>
                    </a:cubicBezTo>
                    <a:cubicBezTo>
                      <a:pt x="50" y="0"/>
                      <a:pt x="50" y="0"/>
                      <a:pt x="50" y="0"/>
                    </a:cubicBezTo>
                    <a:cubicBezTo>
                      <a:pt x="66" y="10"/>
                      <a:pt x="76" y="27"/>
                      <a:pt x="76" y="46"/>
                    </a:cubicBezTo>
                    <a:cubicBezTo>
                      <a:pt x="77" y="61"/>
                      <a:pt x="71" y="75"/>
                      <a:pt x="61" y="86"/>
                    </a:cubicBezTo>
                    <a:cubicBezTo>
                      <a:pt x="51" y="97"/>
                      <a:pt x="37" y="103"/>
                      <a:pt x="22" y="103"/>
                    </a:cubicBezTo>
                    <a:cubicBezTo>
                      <a:pt x="22" y="103"/>
                      <a:pt x="21" y="103"/>
                      <a:pt x="20" y="10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9" name="Freeform 90"/>
              <p:cNvSpPr>
                <a:spLocks/>
              </p:cNvSpPr>
              <p:nvPr userDrawn="1"/>
            </p:nvSpPr>
            <p:spPr bwMode="auto">
              <a:xfrm>
                <a:off x="944" y="857"/>
                <a:ext cx="402" cy="239"/>
              </a:xfrm>
              <a:custGeom>
                <a:avLst/>
                <a:gdLst>
                  <a:gd name="T0" fmla="*/ 5 w 402"/>
                  <a:gd name="T1" fmla="*/ 239 h 239"/>
                  <a:gd name="T2" fmla="*/ 0 w 402"/>
                  <a:gd name="T3" fmla="*/ 232 h 239"/>
                  <a:gd name="T4" fmla="*/ 397 w 402"/>
                  <a:gd name="T5" fmla="*/ 0 h 239"/>
                  <a:gd name="T6" fmla="*/ 402 w 402"/>
                  <a:gd name="T7" fmla="*/ 7 h 239"/>
                  <a:gd name="T8" fmla="*/ 5 w 402"/>
                  <a:gd name="T9" fmla="*/ 239 h 239"/>
                </a:gdLst>
                <a:ahLst/>
                <a:cxnLst>
                  <a:cxn ang="0">
                    <a:pos x="T0" y="T1"/>
                  </a:cxn>
                  <a:cxn ang="0">
                    <a:pos x="T2" y="T3"/>
                  </a:cxn>
                  <a:cxn ang="0">
                    <a:pos x="T4" y="T5"/>
                  </a:cxn>
                  <a:cxn ang="0">
                    <a:pos x="T6" y="T7"/>
                  </a:cxn>
                  <a:cxn ang="0">
                    <a:pos x="T8" y="T9"/>
                  </a:cxn>
                </a:cxnLst>
                <a:rect l="0" t="0" r="r" b="b"/>
                <a:pathLst>
                  <a:path w="402" h="239">
                    <a:moveTo>
                      <a:pt x="5" y="239"/>
                    </a:moveTo>
                    <a:lnTo>
                      <a:pt x="0" y="232"/>
                    </a:lnTo>
                    <a:lnTo>
                      <a:pt x="397" y="0"/>
                    </a:lnTo>
                    <a:lnTo>
                      <a:pt x="402" y="7"/>
                    </a:lnTo>
                    <a:lnTo>
                      <a:pt x="5" y="23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0" name="Freeform 91"/>
              <p:cNvSpPr>
                <a:spLocks/>
              </p:cNvSpPr>
              <p:nvPr userDrawn="1"/>
            </p:nvSpPr>
            <p:spPr bwMode="auto">
              <a:xfrm>
                <a:off x="933" y="855"/>
                <a:ext cx="414" cy="1007"/>
              </a:xfrm>
              <a:custGeom>
                <a:avLst/>
                <a:gdLst>
                  <a:gd name="T0" fmla="*/ 6 w 414"/>
                  <a:gd name="T1" fmla="*/ 1007 h 1007"/>
                  <a:gd name="T2" fmla="*/ 0 w 414"/>
                  <a:gd name="T3" fmla="*/ 1004 h 1007"/>
                  <a:gd name="T4" fmla="*/ 408 w 414"/>
                  <a:gd name="T5" fmla="*/ 0 h 1007"/>
                  <a:gd name="T6" fmla="*/ 414 w 414"/>
                  <a:gd name="T7" fmla="*/ 4 h 1007"/>
                  <a:gd name="T8" fmla="*/ 6 w 414"/>
                  <a:gd name="T9" fmla="*/ 1007 h 1007"/>
                </a:gdLst>
                <a:ahLst/>
                <a:cxnLst>
                  <a:cxn ang="0">
                    <a:pos x="T0" y="T1"/>
                  </a:cxn>
                  <a:cxn ang="0">
                    <a:pos x="T2" y="T3"/>
                  </a:cxn>
                  <a:cxn ang="0">
                    <a:pos x="T4" y="T5"/>
                  </a:cxn>
                  <a:cxn ang="0">
                    <a:pos x="T6" y="T7"/>
                  </a:cxn>
                  <a:cxn ang="0">
                    <a:pos x="T8" y="T9"/>
                  </a:cxn>
                </a:cxnLst>
                <a:rect l="0" t="0" r="r" b="b"/>
                <a:pathLst>
                  <a:path w="414" h="1007">
                    <a:moveTo>
                      <a:pt x="6" y="1007"/>
                    </a:moveTo>
                    <a:lnTo>
                      <a:pt x="0" y="1004"/>
                    </a:lnTo>
                    <a:lnTo>
                      <a:pt x="408" y="0"/>
                    </a:lnTo>
                    <a:lnTo>
                      <a:pt x="414" y="4"/>
                    </a:lnTo>
                    <a:lnTo>
                      <a:pt x="6" y="100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1" name="Freeform 92"/>
              <p:cNvSpPr>
                <a:spLocks/>
              </p:cNvSpPr>
              <p:nvPr userDrawn="1"/>
            </p:nvSpPr>
            <p:spPr bwMode="auto">
              <a:xfrm>
                <a:off x="1314" y="610"/>
                <a:ext cx="33" cy="247"/>
              </a:xfrm>
              <a:custGeom>
                <a:avLst/>
                <a:gdLst>
                  <a:gd name="T0" fmla="*/ 25 w 33"/>
                  <a:gd name="T1" fmla="*/ 247 h 247"/>
                  <a:gd name="T2" fmla="*/ 0 w 33"/>
                  <a:gd name="T3" fmla="*/ 0 h 247"/>
                  <a:gd name="T4" fmla="*/ 8 w 33"/>
                  <a:gd name="T5" fmla="*/ 0 h 247"/>
                  <a:gd name="T6" fmla="*/ 33 w 33"/>
                  <a:gd name="T7" fmla="*/ 245 h 247"/>
                  <a:gd name="T8" fmla="*/ 25 w 33"/>
                  <a:gd name="T9" fmla="*/ 247 h 247"/>
                </a:gdLst>
                <a:ahLst/>
                <a:cxnLst>
                  <a:cxn ang="0">
                    <a:pos x="T0" y="T1"/>
                  </a:cxn>
                  <a:cxn ang="0">
                    <a:pos x="T2" y="T3"/>
                  </a:cxn>
                  <a:cxn ang="0">
                    <a:pos x="T4" y="T5"/>
                  </a:cxn>
                  <a:cxn ang="0">
                    <a:pos x="T6" y="T7"/>
                  </a:cxn>
                  <a:cxn ang="0">
                    <a:pos x="T8" y="T9"/>
                  </a:cxn>
                </a:cxnLst>
                <a:rect l="0" t="0" r="r" b="b"/>
                <a:pathLst>
                  <a:path w="33" h="247">
                    <a:moveTo>
                      <a:pt x="25" y="247"/>
                    </a:moveTo>
                    <a:lnTo>
                      <a:pt x="0" y="0"/>
                    </a:lnTo>
                    <a:lnTo>
                      <a:pt x="8" y="0"/>
                    </a:lnTo>
                    <a:lnTo>
                      <a:pt x="33" y="245"/>
                    </a:lnTo>
                    <a:lnTo>
                      <a:pt x="25" y="24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2" name="Freeform 93"/>
              <p:cNvSpPr>
                <a:spLocks/>
              </p:cNvSpPr>
              <p:nvPr userDrawn="1"/>
            </p:nvSpPr>
            <p:spPr bwMode="auto">
              <a:xfrm>
                <a:off x="578" y="1428"/>
                <a:ext cx="363" cy="426"/>
              </a:xfrm>
              <a:custGeom>
                <a:avLst/>
                <a:gdLst>
                  <a:gd name="T0" fmla="*/ 356 w 363"/>
                  <a:gd name="T1" fmla="*/ 426 h 426"/>
                  <a:gd name="T2" fmla="*/ 0 w 363"/>
                  <a:gd name="T3" fmla="*/ 7 h 426"/>
                  <a:gd name="T4" fmla="*/ 5 w 363"/>
                  <a:gd name="T5" fmla="*/ 0 h 426"/>
                  <a:gd name="T6" fmla="*/ 363 w 363"/>
                  <a:gd name="T7" fmla="*/ 421 h 426"/>
                  <a:gd name="T8" fmla="*/ 356 w 363"/>
                  <a:gd name="T9" fmla="*/ 426 h 426"/>
                </a:gdLst>
                <a:ahLst/>
                <a:cxnLst>
                  <a:cxn ang="0">
                    <a:pos x="T0" y="T1"/>
                  </a:cxn>
                  <a:cxn ang="0">
                    <a:pos x="T2" y="T3"/>
                  </a:cxn>
                  <a:cxn ang="0">
                    <a:pos x="T4" y="T5"/>
                  </a:cxn>
                  <a:cxn ang="0">
                    <a:pos x="T6" y="T7"/>
                  </a:cxn>
                  <a:cxn ang="0">
                    <a:pos x="T8" y="T9"/>
                  </a:cxn>
                </a:cxnLst>
                <a:rect l="0" t="0" r="r" b="b"/>
                <a:pathLst>
                  <a:path w="363" h="426">
                    <a:moveTo>
                      <a:pt x="356" y="426"/>
                    </a:moveTo>
                    <a:lnTo>
                      <a:pt x="0" y="7"/>
                    </a:lnTo>
                    <a:lnTo>
                      <a:pt x="5" y="0"/>
                    </a:lnTo>
                    <a:lnTo>
                      <a:pt x="363" y="421"/>
                    </a:lnTo>
                    <a:lnTo>
                      <a:pt x="356" y="42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3" name="Rectangle 94"/>
              <p:cNvSpPr>
                <a:spLocks noChangeArrowheads="1"/>
              </p:cNvSpPr>
              <p:nvPr userDrawn="1"/>
            </p:nvSpPr>
            <p:spPr bwMode="auto">
              <a:xfrm>
                <a:off x="696" y="1855"/>
                <a:ext cx="242" cy="9"/>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4" name="Freeform 95"/>
              <p:cNvSpPr>
                <a:spLocks/>
              </p:cNvSpPr>
              <p:nvPr userDrawn="1"/>
            </p:nvSpPr>
            <p:spPr bwMode="auto">
              <a:xfrm>
                <a:off x="931" y="1860"/>
                <a:ext cx="342" cy="273"/>
              </a:xfrm>
              <a:custGeom>
                <a:avLst/>
                <a:gdLst>
                  <a:gd name="T0" fmla="*/ 337 w 342"/>
                  <a:gd name="T1" fmla="*/ 273 h 273"/>
                  <a:gd name="T2" fmla="*/ 0 w 342"/>
                  <a:gd name="T3" fmla="*/ 7 h 273"/>
                  <a:gd name="T4" fmla="*/ 5 w 342"/>
                  <a:gd name="T5" fmla="*/ 0 h 273"/>
                  <a:gd name="T6" fmla="*/ 342 w 342"/>
                  <a:gd name="T7" fmla="*/ 268 h 273"/>
                  <a:gd name="T8" fmla="*/ 337 w 342"/>
                  <a:gd name="T9" fmla="*/ 273 h 273"/>
                </a:gdLst>
                <a:ahLst/>
                <a:cxnLst>
                  <a:cxn ang="0">
                    <a:pos x="T0" y="T1"/>
                  </a:cxn>
                  <a:cxn ang="0">
                    <a:pos x="T2" y="T3"/>
                  </a:cxn>
                  <a:cxn ang="0">
                    <a:pos x="T4" y="T5"/>
                  </a:cxn>
                  <a:cxn ang="0">
                    <a:pos x="T6" y="T7"/>
                  </a:cxn>
                  <a:cxn ang="0">
                    <a:pos x="T8" y="T9"/>
                  </a:cxn>
                </a:cxnLst>
                <a:rect l="0" t="0" r="r" b="b"/>
                <a:pathLst>
                  <a:path w="342" h="273">
                    <a:moveTo>
                      <a:pt x="337" y="273"/>
                    </a:moveTo>
                    <a:lnTo>
                      <a:pt x="0" y="7"/>
                    </a:lnTo>
                    <a:lnTo>
                      <a:pt x="5" y="0"/>
                    </a:lnTo>
                    <a:lnTo>
                      <a:pt x="342" y="268"/>
                    </a:lnTo>
                    <a:lnTo>
                      <a:pt x="337" y="27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5" name="Freeform 96"/>
              <p:cNvSpPr>
                <a:spLocks/>
              </p:cNvSpPr>
              <p:nvPr userDrawn="1"/>
            </p:nvSpPr>
            <p:spPr bwMode="auto">
              <a:xfrm>
                <a:off x="941" y="1711"/>
                <a:ext cx="487" cy="148"/>
              </a:xfrm>
              <a:custGeom>
                <a:avLst/>
                <a:gdLst>
                  <a:gd name="T0" fmla="*/ 2 w 487"/>
                  <a:gd name="T1" fmla="*/ 148 h 148"/>
                  <a:gd name="T2" fmla="*/ 0 w 487"/>
                  <a:gd name="T3" fmla="*/ 139 h 148"/>
                  <a:gd name="T4" fmla="*/ 483 w 487"/>
                  <a:gd name="T5" fmla="*/ 0 h 148"/>
                  <a:gd name="T6" fmla="*/ 487 w 487"/>
                  <a:gd name="T7" fmla="*/ 8 h 148"/>
                  <a:gd name="T8" fmla="*/ 2 w 487"/>
                  <a:gd name="T9" fmla="*/ 148 h 148"/>
                </a:gdLst>
                <a:ahLst/>
                <a:cxnLst>
                  <a:cxn ang="0">
                    <a:pos x="T0" y="T1"/>
                  </a:cxn>
                  <a:cxn ang="0">
                    <a:pos x="T2" y="T3"/>
                  </a:cxn>
                  <a:cxn ang="0">
                    <a:pos x="T4" y="T5"/>
                  </a:cxn>
                  <a:cxn ang="0">
                    <a:pos x="T6" y="T7"/>
                  </a:cxn>
                  <a:cxn ang="0">
                    <a:pos x="T8" y="T9"/>
                  </a:cxn>
                </a:cxnLst>
                <a:rect l="0" t="0" r="r" b="b"/>
                <a:pathLst>
                  <a:path w="487" h="148">
                    <a:moveTo>
                      <a:pt x="2" y="148"/>
                    </a:moveTo>
                    <a:lnTo>
                      <a:pt x="0" y="139"/>
                    </a:lnTo>
                    <a:lnTo>
                      <a:pt x="483" y="0"/>
                    </a:lnTo>
                    <a:lnTo>
                      <a:pt x="487" y="8"/>
                    </a:lnTo>
                    <a:lnTo>
                      <a:pt x="2" y="14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6" name="Freeform 97"/>
              <p:cNvSpPr>
                <a:spLocks/>
              </p:cNvSpPr>
              <p:nvPr userDrawn="1"/>
            </p:nvSpPr>
            <p:spPr bwMode="auto">
              <a:xfrm>
                <a:off x="5922" y="2961"/>
                <a:ext cx="124" cy="96"/>
              </a:xfrm>
              <a:custGeom>
                <a:avLst/>
                <a:gdLst>
                  <a:gd name="T0" fmla="*/ 32 w 74"/>
                  <a:gd name="T1" fmla="*/ 57 h 57"/>
                  <a:gd name="T2" fmla="*/ 19 w 74"/>
                  <a:gd name="T3" fmla="*/ 55 h 57"/>
                  <a:gd name="T4" fmla="*/ 0 w 74"/>
                  <a:gd name="T5" fmla="*/ 43 h 57"/>
                  <a:gd name="T6" fmla="*/ 2 w 74"/>
                  <a:gd name="T7" fmla="*/ 41 h 57"/>
                  <a:gd name="T8" fmla="*/ 20 w 74"/>
                  <a:gd name="T9" fmla="*/ 52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7" y="57"/>
                      <a:pt x="23" y="56"/>
                      <a:pt x="19" y="55"/>
                    </a:cubicBezTo>
                    <a:cubicBezTo>
                      <a:pt x="12" y="53"/>
                      <a:pt x="5" y="49"/>
                      <a:pt x="0" y="43"/>
                    </a:cubicBezTo>
                    <a:cubicBezTo>
                      <a:pt x="2" y="41"/>
                      <a:pt x="2" y="41"/>
                      <a:pt x="2" y="41"/>
                    </a:cubicBezTo>
                    <a:cubicBezTo>
                      <a:pt x="7" y="46"/>
                      <a:pt x="13" y="50"/>
                      <a:pt x="20" y="52"/>
                    </a:cubicBezTo>
                    <a:cubicBezTo>
                      <a:pt x="30" y="55"/>
                      <a:pt x="40" y="55"/>
                      <a:pt x="49" y="50"/>
                    </a:cubicBezTo>
                    <a:cubicBezTo>
                      <a:pt x="58" y="45"/>
                      <a:pt x="65" y="37"/>
                      <a:pt x="68" y="27"/>
                    </a:cubicBezTo>
                    <a:cubicBezTo>
                      <a:pt x="71" y="19"/>
                      <a:pt x="70" y="9"/>
                      <a:pt x="67" y="1"/>
                    </a:cubicBezTo>
                    <a:cubicBezTo>
                      <a:pt x="70" y="0"/>
                      <a:pt x="70" y="0"/>
                      <a:pt x="70" y="0"/>
                    </a:cubicBezTo>
                    <a:cubicBezTo>
                      <a:pt x="73" y="9"/>
                      <a:pt x="74" y="19"/>
                      <a:pt x="71" y="28"/>
                    </a:cubicBezTo>
                    <a:cubicBezTo>
                      <a:pt x="68" y="39"/>
                      <a:pt x="60" y="47"/>
                      <a:pt x="51" y="52"/>
                    </a:cubicBezTo>
                    <a:cubicBezTo>
                      <a:pt x="45" y="56"/>
                      <a:pt x="38" y="57"/>
                      <a:pt x="32" y="5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7" name="Freeform 98"/>
              <p:cNvSpPr>
                <a:spLocks/>
              </p:cNvSpPr>
              <p:nvPr userDrawn="1"/>
            </p:nvSpPr>
            <p:spPr bwMode="auto">
              <a:xfrm>
                <a:off x="5905" y="2921"/>
                <a:ext cx="54" cy="87"/>
              </a:xfrm>
              <a:custGeom>
                <a:avLst/>
                <a:gdLst>
                  <a:gd name="T0" fmla="*/ 2 w 32"/>
                  <a:gd name="T1" fmla="*/ 52 h 52"/>
                  <a:gd name="T2" fmla="*/ 2 w 32"/>
                  <a:gd name="T3" fmla="*/ 28 h 52"/>
                  <a:gd name="T4" fmla="*/ 31 w 32"/>
                  <a:gd name="T5" fmla="*/ 0 h 52"/>
                  <a:gd name="T6" fmla="*/ 32 w 32"/>
                  <a:gd name="T7" fmla="*/ 3 h 52"/>
                  <a:gd name="T8" fmla="*/ 5 w 32"/>
                  <a:gd name="T9" fmla="*/ 28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5"/>
                      <a:pt x="2" y="28"/>
                    </a:cubicBezTo>
                    <a:cubicBezTo>
                      <a:pt x="6" y="14"/>
                      <a:pt x="17" y="4"/>
                      <a:pt x="31" y="0"/>
                    </a:cubicBezTo>
                    <a:cubicBezTo>
                      <a:pt x="32" y="3"/>
                      <a:pt x="32" y="3"/>
                      <a:pt x="32" y="3"/>
                    </a:cubicBezTo>
                    <a:cubicBezTo>
                      <a:pt x="19" y="6"/>
                      <a:pt x="9" y="16"/>
                      <a:pt x="5" y="28"/>
                    </a:cubicBezTo>
                    <a:cubicBezTo>
                      <a:pt x="3" y="36"/>
                      <a:pt x="3" y="44"/>
                      <a:pt x="5" y="51"/>
                    </a:cubicBezTo>
                    <a:lnTo>
                      <a:pt x="2" y="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8" name="Freeform 99"/>
              <p:cNvSpPr>
                <a:spLocks/>
              </p:cNvSpPr>
              <p:nvPr userDrawn="1"/>
            </p:nvSpPr>
            <p:spPr bwMode="auto">
              <a:xfrm>
                <a:off x="5873" y="2946"/>
                <a:ext cx="54" cy="119"/>
              </a:xfrm>
              <a:custGeom>
                <a:avLst/>
                <a:gdLst>
                  <a:gd name="T0" fmla="*/ 29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3"/>
                      <a:pt x="10" y="0"/>
                    </a:cubicBezTo>
                    <a:cubicBezTo>
                      <a:pt x="15" y="2"/>
                      <a:pt x="15" y="2"/>
                      <a:pt x="15" y="2"/>
                    </a:cubicBezTo>
                    <a:cubicBezTo>
                      <a:pt x="14" y="4"/>
                      <a:pt x="13" y="7"/>
                      <a:pt x="12" y="9"/>
                    </a:cubicBezTo>
                    <a:cubicBezTo>
                      <a:pt x="5" y="31"/>
                      <a:pt x="14" y="54"/>
                      <a:pt x="32" y="67"/>
                    </a:cubicBezTo>
                    <a:lnTo>
                      <a:pt x="29"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9" name="Freeform 100"/>
              <p:cNvSpPr>
                <a:spLocks/>
              </p:cNvSpPr>
              <p:nvPr userDrawn="1"/>
            </p:nvSpPr>
            <p:spPr bwMode="auto">
              <a:xfrm>
                <a:off x="5915" y="2887"/>
                <a:ext cx="156" cy="162"/>
              </a:xfrm>
              <a:custGeom>
                <a:avLst/>
                <a:gdLst>
                  <a:gd name="T0" fmla="*/ 78 w 93"/>
                  <a:gd name="T1" fmla="*/ 96 h 96"/>
                  <a:gd name="T2" fmla="*/ 75 w 93"/>
                  <a:gd name="T3" fmla="*/ 92 h 96"/>
                  <a:gd name="T4" fmla="*/ 84 w 93"/>
                  <a:gd name="T5" fmla="*/ 75 h 96"/>
                  <a:gd name="T6" fmla="*/ 81 w 93"/>
                  <a:gd name="T7" fmla="*/ 36 h 96"/>
                  <a:gd name="T8" fmla="*/ 51 w 93"/>
                  <a:gd name="T9" fmla="*/ 11 h 96"/>
                  <a:gd name="T10" fmla="*/ 3 w 93"/>
                  <a:gd name="T11" fmla="*/ 20 h 96"/>
                  <a:gd name="T12" fmla="*/ 0 w 93"/>
                  <a:gd name="T13" fmla="*/ 16 h 96"/>
                  <a:gd name="T14" fmla="*/ 52 w 93"/>
                  <a:gd name="T15" fmla="*/ 6 h 96"/>
                  <a:gd name="T16" fmla="*/ 85 w 93"/>
                  <a:gd name="T17" fmla="*/ 33 h 96"/>
                  <a:gd name="T18" fmla="*/ 89 w 93"/>
                  <a:gd name="T19" fmla="*/ 76 h 96"/>
                  <a:gd name="T20" fmla="*/ 78 w 93"/>
                  <a:gd name="T2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6">
                    <a:moveTo>
                      <a:pt x="78" y="96"/>
                    </a:moveTo>
                    <a:cubicBezTo>
                      <a:pt x="75" y="92"/>
                      <a:pt x="75" y="92"/>
                      <a:pt x="75" y="92"/>
                    </a:cubicBezTo>
                    <a:cubicBezTo>
                      <a:pt x="79" y="87"/>
                      <a:pt x="82" y="81"/>
                      <a:pt x="84" y="75"/>
                    </a:cubicBezTo>
                    <a:cubicBezTo>
                      <a:pt x="88" y="62"/>
                      <a:pt x="87" y="48"/>
                      <a:pt x="81" y="36"/>
                    </a:cubicBezTo>
                    <a:cubicBezTo>
                      <a:pt x="75" y="24"/>
                      <a:pt x="64" y="15"/>
                      <a:pt x="51" y="11"/>
                    </a:cubicBezTo>
                    <a:cubicBezTo>
                      <a:pt x="34" y="6"/>
                      <a:pt x="16" y="9"/>
                      <a:pt x="3" y="20"/>
                    </a:cubicBezTo>
                    <a:cubicBezTo>
                      <a:pt x="0" y="16"/>
                      <a:pt x="0" y="16"/>
                      <a:pt x="0" y="16"/>
                    </a:cubicBezTo>
                    <a:cubicBezTo>
                      <a:pt x="15" y="4"/>
                      <a:pt x="34" y="0"/>
                      <a:pt x="52" y="6"/>
                    </a:cubicBezTo>
                    <a:cubicBezTo>
                      <a:pt x="66" y="11"/>
                      <a:pt x="78" y="20"/>
                      <a:pt x="85" y="33"/>
                    </a:cubicBezTo>
                    <a:cubicBezTo>
                      <a:pt x="92" y="47"/>
                      <a:pt x="93" y="62"/>
                      <a:pt x="89" y="76"/>
                    </a:cubicBezTo>
                    <a:cubicBezTo>
                      <a:pt x="87" y="83"/>
                      <a:pt x="83" y="90"/>
                      <a:pt x="78" y="9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0" name="Freeform 101"/>
              <p:cNvSpPr>
                <a:spLocks noEditPoints="1"/>
              </p:cNvSpPr>
              <p:nvPr userDrawn="1"/>
            </p:nvSpPr>
            <p:spPr bwMode="auto">
              <a:xfrm>
                <a:off x="2499" y="161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3 w 97"/>
                  <a:gd name="T19" fmla="*/ 87 h 97"/>
                  <a:gd name="T20" fmla="*/ 87 w 97"/>
                  <a:gd name="T21" fmla="*/ 93 h 97"/>
                  <a:gd name="T22" fmla="*/ 10 w 97"/>
                  <a:gd name="T23" fmla="*/ 93 h 97"/>
                  <a:gd name="T24" fmla="*/ 4 w 97"/>
                  <a:gd name="T25" fmla="*/ 87 h 97"/>
                  <a:gd name="T26" fmla="*/ 4 w 97"/>
                  <a:gd name="T27" fmla="*/ 76 h 97"/>
                  <a:gd name="T28" fmla="*/ 93 w 97"/>
                  <a:gd name="T29" fmla="*/ 76 h 97"/>
                  <a:gd name="T30" fmla="*/ 93 w 97"/>
                  <a:gd name="T31" fmla="*/ 87 h 97"/>
                  <a:gd name="T32" fmla="*/ 93 w 97"/>
                  <a:gd name="T33" fmla="*/ 21 h 97"/>
                  <a:gd name="T34" fmla="*/ 4 w 97"/>
                  <a:gd name="T35" fmla="*/ 21 h 97"/>
                  <a:gd name="T36" fmla="*/ 4 w 97"/>
                  <a:gd name="T37" fmla="*/ 10 h 97"/>
                  <a:gd name="T38" fmla="*/ 10 w 97"/>
                  <a:gd name="T39" fmla="*/ 4 h 97"/>
                  <a:gd name="T40" fmla="*/ 87 w 97"/>
                  <a:gd name="T41" fmla="*/ 4 h 97"/>
                  <a:gd name="T42" fmla="*/ 93 w 97"/>
                  <a:gd name="T43" fmla="*/ 10 h 97"/>
                  <a:gd name="T44" fmla="*/ 93 w 97"/>
                  <a:gd name="T45" fmla="*/ 21 h 97"/>
                  <a:gd name="T46" fmla="*/ 44 w 97"/>
                  <a:gd name="T47" fmla="*/ 84 h 97"/>
                  <a:gd name="T48" fmla="*/ 48 w 97"/>
                  <a:gd name="T49" fmla="*/ 80 h 97"/>
                  <a:gd name="T50" fmla="*/ 53 w 97"/>
                  <a:gd name="T51" fmla="*/ 84 h 97"/>
                  <a:gd name="T52" fmla="*/ 48 w 97"/>
                  <a:gd name="T53" fmla="*/ 89 h 97"/>
                  <a:gd name="T54" fmla="*/ 44 w 97"/>
                  <a:gd name="T55" fmla="*/ 84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4"/>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4"/>
                      <a:pt x="92" y="0"/>
                      <a:pt x="87" y="0"/>
                    </a:cubicBezTo>
                    <a:close/>
                    <a:moveTo>
                      <a:pt x="93" y="87"/>
                    </a:moveTo>
                    <a:cubicBezTo>
                      <a:pt x="93" y="90"/>
                      <a:pt x="90" y="93"/>
                      <a:pt x="87" y="93"/>
                    </a:cubicBezTo>
                    <a:cubicBezTo>
                      <a:pt x="10" y="93"/>
                      <a:pt x="10" y="93"/>
                      <a:pt x="10" y="93"/>
                    </a:cubicBezTo>
                    <a:cubicBezTo>
                      <a:pt x="7" y="93"/>
                      <a:pt x="4" y="90"/>
                      <a:pt x="4" y="87"/>
                    </a:cubicBezTo>
                    <a:cubicBezTo>
                      <a:pt x="4" y="76"/>
                      <a:pt x="4" y="76"/>
                      <a:pt x="4" y="76"/>
                    </a:cubicBezTo>
                    <a:cubicBezTo>
                      <a:pt x="93" y="76"/>
                      <a:pt x="93" y="76"/>
                      <a:pt x="93" y="76"/>
                    </a:cubicBezTo>
                    <a:lnTo>
                      <a:pt x="93" y="87"/>
                    </a:lnTo>
                    <a:close/>
                    <a:moveTo>
                      <a:pt x="93" y="21"/>
                    </a:moveTo>
                    <a:cubicBezTo>
                      <a:pt x="4" y="21"/>
                      <a:pt x="4" y="21"/>
                      <a:pt x="4" y="21"/>
                    </a:cubicBezTo>
                    <a:cubicBezTo>
                      <a:pt x="4" y="10"/>
                      <a:pt x="4" y="10"/>
                      <a:pt x="4" y="10"/>
                    </a:cubicBezTo>
                    <a:cubicBezTo>
                      <a:pt x="4" y="7"/>
                      <a:pt x="7" y="4"/>
                      <a:pt x="10" y="4"/>
                    </a:cubicBezTo>
                    <a:cubicBezTo>
                      <a:pt x="87" y="4"/>
                      <a:pt x="87" y="4"/>
                      <a:pt x="87" y="4"/>
                    </a:cubicBezTo>
                    <a:cubicBezTo>
                      <a:pt x="90" y="4"/>
                      <a:pt x="93" y="7"/>
                      <a:pt x="93" y="10"/>
                    </a:cubicBezTo>
                    <a:lnTo>
                      <a:pt x="93" y="21"/>
                    </a:lnTo>
                    <a:close/>
                    <a:moveTo>
                      <a:pt x="44" y="84"/>
                    </a:moveTo>
                    <a:cubicBezTo>
                      <a:pt x="44" y="82"/>
                      <a:pt x="46" y="80"/>
                      <a:pt x="48" y="80"/>
                    </a:cubicBezTo>
                    <a:cubicBezTo>
                      <a:pt x="51" y="80"/>
                      <a:pt x="53" y="82"/>
                      <a:pt x="53" y="84"/>
                    </a:cubicBezTo>
                    <a:cubicBezTo>
                      <a:pt x="53" y="87"/>
                      <a:pt x="51" y="89"/>
                      <a:pt x="48" y="89"/>
                    </a:cubicBezTo>
                    <a:cubicBezTo>
                      <a:pt x="46" y="89"/>
                      <a:pt x="44" y="87"/>
                      <a:pt x="44" y="84"/>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1" name="Rectangle 102"/>
              <p:cNvSpPr>
                <a:spLocks noChangeArrowheads="1"/>
              </p:cNvSpPr>
              <p:nvPr userDrawn="1"/>
            </p:nvSpPr>
            <p:spPr bwMode="auto">
              <a:xfrm>
                <a:off x="1990" y="2082"/>
                <a:ext cx="14"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2" name="Rectangle 103"/>
              <p:cNvSpPr>
                <a:spLocks noChangeArrowheads="1"/>
              </p:cNvSpPr>
              <p:nvPr userDrawn="1"/>
            </p:nvSpPr>
            <p:spPr bwMode="auto">
              <a:xfrm>
                <a:off x="1965" y="2055"/>
                <a:ext cx="13"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3" name="Rectangle 104"/>
              <p:cNvSpPr>
                <a:spLocks noChangeArrowheads="1"/>
              </p:cNvSpPr>
              <p:nvPr userDrawn="1"/>
            </p:nvSpPr>
            <p:spPr bwMode="auto">
              <a:xfrm>
                <a:off x="1965" y="2028"/>
                <a:ext cx="13"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4" name="Rectangle 105"/>
              <p:cNvSpPr>
                <a:spLocks noChangeArrowheads="1"/>
              </p:cNvSpPr>
              <p:nvPr userDrawn="1"/>
            </p:nvSpPr>
            <p:spPr bwMode="auto">
              <a:xfrm>
                <a:off x="1990" y="2055"/>
                <a:ext cx="14"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5" name="Rectangle 106"/>
              <p:cNvSpPr>
                <a:spLocks noChangeArrowheads="1"/>
              </p:cNvSpPr>
              <p:nvPr userDrawn="1"/>
            </p:nvSpPr>
            <p:spPr bwMode="auto">
              <a:xfrm>
                <a:off x="2015" y="2055"/>
                <a:ext cx="14"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6" name="Rectangle 107"/>
              <p:cNvSpPr>
                <a:spLocks noChangeArrowheads="1"/>
              </p:cNvSpPr>
              <p:nvPr userDrawn="1"/>
            </p:nvSpPr>
            <p:spPr bwMode="auto">
              <a:xfrm>
                <a:off x="2015" y="2028"/>
                <a:ext cx="14"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7" name="Rectangle 108"/>
              <p:cNvSpPr>
                <a:spLocks noChangeArrowheads="1"/>
              </p:cNvSpPr>
              <p:nvPr userDrawn="1"/>
            </p:nvSpPr>
            <p:spPr bwMode="auto">
              <a:xfrm>
                <a:off x="2015" y="2082"/>
                <a:ext cx="14"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8" name="Rectangle 109"/>
              <p:cNvSpPr>
                <a:spLocks noChangeArrowheads="1"/>
              </p:cNvSpPr>
              <p:nvPr userDrawn="1"/>
            </p:nvSpPr>
            <p:spPr bwMode="auto">
              <a:xfrm>
                <a:off x="1990" y="2028"/>
                <a:ext cx="14"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9" name="Rectangle 110"/>
              <p:cNvSpPr>
                <a:spLocks noChangeArrowheads="1"/>
              </p:cNvSpPr>
              <p:nvPr userDrawn="1"/>
            </p:nvSpPr>
            <p:spPr bwMode="auto">
              <a:xfrm>
                <a:off x="1965" y="2082"/>
                <a:ext cx="13"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0" name="Rectangle 111"/>
              <p:cNvSpPr>
                <a:spLocks noChangeArrowheads="1"/>
              </p:cNvSpPr>
              <p:nvPr userDrawn="1"/>
            </p:nvSpPr>
            <p:spPr bwMode="auto">
              <a:xfrm>
                <a:off x="1913" y="2082"/>
                <a:ext cx="15"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1" name="Rectangle 112"/>
              <p:cNvSpPr>
                <a:spLocks noChangeArrowheads="1"/>
              </p:cNvSpPr>
              <p:nvPr userDrawn="1"/>
            </p:nvSpPr>
            <p:spPr bwMode="auto">
              <a:xfrm>
                <a:off x="1913" y="2055"/>
                <a:ext cx="15"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2" name="Rectangle 113"/>
              <p:cNvSpPr>
                <a:spLocks noChangeArrowheads="1"/>
              </p:cNvSpPr>
              <p:nvPr userDrawn="1"/>
            </p:nvSpPr>
            <p:spPr bwMode="auto">
              <a:xfrm>
                <a:off x="1938" y="2028"/>
                <a:ext cx="15"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3" name="Rectangle 114"/>
              <p:cNvSpPr>
                <a:spLocks noChangeArrowheads="1"/>
              </p:cNvSpPr>
              <p:nvPr userDrawn="1"/>
            </p:nvSpPr>
            <p:spPr bwMode="auto">
              <a:xfrm>
                <a:off x="1938" y="2082"/>
                <a:ext cx="15"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4" name="Rectangle 115"/>
              <p:cNvSpPr>
                <a:spLocks noChangeArrowheads="1"/>
              </p:cNvSpPr>
              <p:nvPr userDrawn="1"/>
            </p:nvSpPr>
            <p:spPr bwMode="auto">
              <a:xfrm>
                <a:off x="1913" y="2028"/>
                <a:ext cx="15"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5" name="Rectangle 116"/>
              <p:cNvSpPr>
                <a:spLocks noChangeArrowheads="1"/>
              </p:cNvSpPr>
              <p:nvPr userDrawn="1"/>
            </p:nvSpPr>
            <p:spPr bwMode="auto">
              <a:xfrm>
                <a:off x="1938" y="2055"/>
                <a:ext cx="15"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6" name="Rectangle 117"/>
              <p:cNvSpPr>
                <a:spLocks noChangeArrowheads="1"/>
              </p:cNvSpPr>
              <p:nvPr userDrawn="1"/>
            </p:nvSpPr>
            <p:spPr bwMode="auto">
              <a:xfrm>
                <a:off x="1928" y="1960"/>
                <a:ext cx="15" cy="2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7" name="Rectangle 118"/>
              <p:cNvSpPr>
                <a:spLocks noChangeArrowheads="1"/>
              </p:cNvSpPr>
              <p:nvPr userDrawn="1"/>
            </p:nvSpPr>
            <p:spPr bwMode="auto">
              <a:xfrm>
                <a:off x="2000" y="1960"/>
                <a:ext cx="15" cy="2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8" name="Freeform 119"/>
              <p:cNvSpPr>
                <a:spLocks noEditPoints="1"/>
              </p:cNvSpPr>
              <p:nvPr userDrawn="1"/>
            </p:nvSpPr>
            <p:spPr bwMode="auto">
              <a:xfrm>
                <a:off x="1889" y="1975"/>
                <a:ext cx="165" cy="149"/>
              </a:xfrm>
              <a:custGeom>
                <a:avLst/>
                <a:gdLst>
                  <a:gd name="T0" fmla="*/ 136 w 165"/>
                  <a:gd name="T1" fmla="*/ 0 h 149"/>
                  <a:gd name="T2" fmla="*/ 136 w 165"/>
                  <a:gd name="T3" fmla="*/ 22 h 149"/>
                  <a:gd name="T4" fmla="*/ 100 w 165"/>
                  <a:gd name="T5" fmla="*/ 22 h 149"/>
                  <a:gd name="T6" fmla="*/ 100 w 165"/>
                  <a:gd name="T7" fmla="*/ 0 h 149"/>
                  <a:gd name="T8" fmla="*/ 66 w 165"/>
                  <a:gd name="T9" fmla="*/ 0 h 149"/>
                  <a:gd name="T10" fmla="*/ 66 w 165"/>
                  <a:gd name="T11" fmla="*/ 22 h 149"/>
                  <a:gd name="T12" fmla="*/ 27 w 165"/>
                  <a:gd name="T13" fmla="*/ 22 h 149"/>
                  <a:gd name="T14" fmla="*/ 27 w 165"/>
                  <a:gd name="T15" fmla="*/ 0 h 149"/>
                  <a:gd name="T16" fmla="*/ 0 w 165"/>
                  <a:gd name="T17" fmla="*/ 0 h 149"/>
                  <a:gd name="T18" fmla="*/ 0 w 165"/>
                  <a:gd name="T19" fmla="*/ 149 h 149"/>
                  <a:gd name="T20" fmla="*/ 165 w 165"/>
                  <a:gd name="T21" fmla="*/ 149 h 149"/>
                  <a:gd name="T22" fmla="*/ 165 w 165"/>
                  <a:gd name="T23" fmla="*/ 0 h 149"/>
                  <a:gd name="T24" fmla="*/ 136 w 165"/>
                  <a:gd name="T25" fmla="*/ 0 h 149"/>
                  <a:gd name="T26" fmla="*/ 158 w 165"/>
                  <a:gd name="T27" fmla="*/ 143 h 149"/>
                  <a:gd name="T28" fmla="*/ 7 w 165"/>
                  <a:gd name="T29" fmla="*/ 143 h 149"/>
                  <a:gd name="T30" fmla="*/ 7 w 165"/>
                  <a:gd name="T31" fmla="*/ 33 h 149"/>
                  <a:gd name="T32" fmla="*/ 158 w 165"/>
                  <a:gd name="T33" fmla="*/ 33 h 149"/>
                  <a:gd name="T34" fmla="*/ 158 w 165"/>
                  <a:gd name="T35" fmla="*/ 14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5" h="149">
                    <a:moveTo>
                      <a:pt x="136" y="0"/>
                    </a:moveTo>
                    <a:lnTo>
                      <a:pt x="136" y="22"/>
                    </a:lnTo>
                    <a:lnTo>
                      <a:pt x="100" y="22"/>
                    </a:lnTo>
                    <a:lnTo>
                      <a:pt x="100" y="0"/>
                    </a:lnTo>
                    <a:lnTo>
                      <a:pt x="66" y="0"/>
                    </a:lnTo>
                    <a:lnTo>
                      <a:pt x="66" y="22"/>
                    </a:lnTo>
                    <a:lnTo>
                      <a:pt x="27" y="22"/>
                    </a:lnTo>
                    <a:lnTo>
                      <a:pt x="27" y="0"/>
                    </a:lnTo>
                    <a:lnTo>
                      <a:pt x="0" y="0"/>
                    </a:lnTo>
                    <a:lnTo>
                      <a:pt x="0" y="149"/>
                    </a:lnTo>
                    <a:lnTo>
                      <a:pt x="165" y="149"/>
                    </a:lnTo>
                    <a:lnTo>
                      <a:pt x="165" y="0"/>
                    </a:lnTo>
                    <a:lnTo>
                      <a:pt x="136" y="0"/>
                    </a:lnTo>
                    <a:close/>
                    <a:moveTo>
                      <a:pt x="158" y="143"/>
                    </a:moveTo>
                    <a:lnTo>
                      <a:pt x="7" y="143"/>
                    </a:lnTo>
                    <a:lnTo>
                      <a:pt x="7" y="33"/>
                    </a:lnTo>
                    <a:lnTo>
                      <a:pt x="158" y="33"/>
                    </a:lnTo>
                    <a:lnTo>
                      <a:pt x="158" y="14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9" name="Freeform 120"/>
              <p:cNvSpPr>
                <a:spLocks noEditPoints="1"/>
              </p:cNvSpPr>
              <p:nvPr userDrawn="1"/>
            </p:nvSpPr>
            <p:spPr bwMode="auto">
              <a:xfrm>
                <a:off x="2207" y="1264"/>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5 h 100"/>
                  <a:gd name="T12" fmla="*/ 96 w 100"/>
                  <a:gd name="T13" fmla="*/ 32 h 100"/>
                  <a:gd name="T14" fmla="*/ 4 w 100"/>
                  <a:gd name="T15" fmla="*/ 32 h 100"/>
                  <a:gd name="T16" fmla="*/ 4 w 100"/>
                  <a:gd name="T17" fmla="*/ 5 h 100"/>
                  <a:gd name="T18" fmla="*/ 96 w 100"/>
                  <a:gd name="T19" fmla="*/ 5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1 h 100"/>
                  <a:gd name="T42" fmla="*/ 15 w 100"/>
                  <a:gd name="T43" fmla="*/ 21 h 100"/>
                  <a:gd name="T44" fmla="*/ 15 w 100"/>
                  <a:gd name="T45" fmla="*/ 16 h 100"/>
                  <a:gd name="T46" fmla="*/ 52 w 100"/>
                  <a:gd name="T47" fmla="*/ 16 h 100"/>
                  <a:gd name="T48" fmla="*/ 52 w 100"/>
                  <a:gd name="T49" fmla="*/ 21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3 h 100"/>
                  <a:gd name="T62" fmla="*/ 15 w 100"/>
                  <a:gd name="T63" fmla="*/ 48 h 100"/>
                  <a:gd name="T64" fmla="*/ 52 w 100"/>
                  <a:gd name="T65" fmla="*/ 48 h 100"/>
                  <a:gd name="T66" fmla="*/ 52 w 100"/>
                  <a:gd name="T67" fmla="*/ 53 h 100"/>
                  <a:gd name="T68" fmla="*/ 15 w 100"/>
                  <a:gd name="T69" fmla="*/ 53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5 h 100"/>
                  <a:gd name="T86" fmla="*/ 15 w 100"/>
                  <a:gd name="T87" fmla="*/ 85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5"/>
                    </a:moveTo>
                    <a:cubicBezTo>
                      <a:pt x="96" y="32"/>
                      <a:pt x="96" y="32"/>
                      <a:pt x="96" y="32"/>
                    </a:cubicBezTo>
                    <a:cubicBezTo>
                      <a:pt x="4" y="32"/>
                      <a:pt x="4" y="32"/>
                      <a:pt x="4" y="32"/>
                    </a:cubicBezTo>
                    <a:cubicBezTo>
                      <a:pt x="4" y="5"/>
                      <a:pt x="4" y="5"/>
                      <a:pt x="4" y="5"/>
                    </a:cubicBezTo>
                    <a:lnTo>
                      <a:pt x="96" y="5"/>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1"/>
                    </a:moveTo>
                    <a:cubicBezTo>
                      <a:pt x="15" y="21"/>
                      <a:pt x="15" y="21"/>
                      <a:pt x="15" y="21"/>
                    </a:cubicBezTo>
                    <a:cubicBezTo>
                      <a:pt x="15" y="16"/>
                      <a:pt x="15" y="16"/>
                      <a:pt x="15" y="16"/>
                    </a:cubicBezTo>
                    <a:cubicBezTo>
                      <a:pt x="52" y="16"/>
                      <a:pt x="52" y="16"/>
                      <a:pt x="52" y="16"/>
                    </a:cubicBezTo>
                    <a:lnTo>
                      <a:pt x="52" y="21"/>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3"/>
                    </a:moveTo>
                    <a:cubicBezTo>
                      <a:pt x="15" y="48"/>
                      <a:pt x="15" y="48"/>
                      <a:pt x="15" y="48"/>
                    </a:cubicBezTo>
                    <a:cubicBezTo>
                      <a:pt x="52" y="48"/>
                      <a:pt x="52" y="48"/>
                      <a:pt x="52" y="48"/>
                    </a:cubicBezTo>
                    <a:cubicBezTo>
                      <a:pt x="52" y="53"/>
                      <a:pt x="52" y="53"/>
                      <a:pt x="52" y="53"/>
                    </a:cubicBezTo>
                    <a:lnTo>
                      <a:pt x="15" y="53"/>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5"/>
                      <a:pt x="52" y="85"/>
                      <a:pt x="52" y="85"/>
                    </a:cubicBezTo>
                    <a:cubicBezTo>
                      <a:pt x="15" y="85"/>
                      <a:pt x="15" y="85"/>
                      <a:pt x="15" y="85"/>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0" name="Freeform 121"/>
              <p:cNvSpPr>
                <a:spLocks/>
              </p:cNvSpPr>
              <p:nvPr userDrawn="1"/>
            </p:nvSpPr>
            <p:spPr bwMode="auto">
              <a:xfrm>
                <a:off x="1958" y="956"/>
                <a:ext cx="148" cy="46"/>
              </a:xfrm>
              <a:custGeom>
                <a:avLst/>
                <a:gdLst>
                  <a:gd name="T0" fmla="*/ 0 w 88"/>
                  <a:gd name="T1" fmla="*/ 9 h 27"/>
                  <a:gd name="T2" fmla="*/ 0 w 88"/>
                  <a:gd name="T3" fmla="*/ 27 h 27"/>
                  <a:gd name="T4" fmla="*/ 88 w 88"/>
                  <a:gd name="T5" fmla="*/ 27 h 27"/>
                  <a:gd name="T6" fmla="*/ 88 w 88"/>
                  <a:gd name="T7" fmla="*/ 9 h 27"/>
                  <a:gd name="T8" fmla="*/ 0 w 88"/>
                  <a:gd name="T9" fmla="*/ 9 h 27"/>
                </a:gdLst>
                <a:ahLst/>
                <a:cxnLst>
                  <a:cxn ang="0">
                    <a:pos x="T0" y="T1"/>
                  </a:cxn>
                  <a:cxn ang="0">
                    <a:pos x="T2" y="T3"/>
                  </a:cxn>
                  <a:cxn ang="0">
                    <a:pos x="T4" y="T5"/>
                  </a:cxn>
                  <a:cxn ang="0">
                    <a:pos x="T6" y="T7"/>
                  </a:cxn>
                  <a:cxn ang="0">
                    <a:pos x="T8" y="T9"/>
                  </a:cxn>
                </a:cxnLst>
                <a:rect l="0" t="0" r="r" b="b"/>
                <a:pathLst>
                  <a:path w="88" h="27">
                    <a:moveTo>
                      <a:pt x="0" y="9"/>
                    </a:moveTo>
                    <a:cubicBezTo>
                      <a:pt x="0" y="27"/>
                      <a:pt x="0" y="27"/>
                      <a:pt x="0" y="27"/>
                    </a:cubicBezTo>
                    <a:cubicBezTo>
                      <a:pt x="88" y="27"/>
                      <a:pt x="88" y="27"/>
                      <a:pt x="88" y="27"/>
                    </a:cubicBezTo>
                    <a:cubicBezTo>
                      <a:pt x="88" y="9"/>
                      <a:pt x="88" y="9"/>
                      <a:pt x="88"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1" name="Rectangle 122"/>
              <p:cNvSpPr>
                <a:spLocks noChangeArrowheads="1"/>
              </p:cNvSpPr>
              <p:nvPr userDrawn="1"/>
            </p:nvSpPr>
            <p:spPr bwMode="auto">
              <a:xfrm>
                <a:off x="1958" y="1015"/>
                <a:ext cx="148"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2" name="Freeform 123"/>
              <p:cNvSpPr>
                <a:spLocks/>
              </p:cNvSpPr>
              <p:nvPr userDrawn="1"/>
            </p:nvSpPr>
            <p:spPr bwMode="auto">
              <a:xfrm>
                <a:off x="1958" y="1060"/>
                <a:ext cx="148" cy="46"/>
              </a:xfrm>
              <a:custGeom>
                <a:avLst/>
                <a:gdLst>
                  <a:gd name="T0" fmla="*/ 0 w 88"/>
                  <a:gd name="T1" fmla="*/ 18 h 27"/>
                  <a:gd name="T2" fmla="*/ 88 w 88"/>
                  <a:gd name="T3" fmla="*/ 18 h 27"/>
                  <a:gd name="T4" fmla="*/ 88 w 88"/>
                  <a:gd name="T5" fmla="*/ 0 h 27"/>
                  <a:gd name="T6" fmla="*/ 0 w 88"/>
                  <a:gd name="T7" fmla="*/ 0 h 27"/>
                  <a:gd name="T8" fmla="*/ 0 w 88"/>
                  <a:gd name="T9" fmla="*/ 18 h 27"/>
                </a:gdLst>
                <a:ahLst/>
                <a:cxnLst>
                  <a:cxn ang="0">
                    <a:pos x="T0" y="T1"/>
                  </a:cxn>
                  <a:cxn ang="0">
                    <a:pos x="T2" y="T3"/>
                  </a:cxn>
                  <a:cxn ang="0">
                    <a:pos x="T4" y="T5"/>
                  </a:cxn>
                  <a:cxn ang="0">
                    <a:pos x="T6" y="T7"/>
                  </a:cxn>
                  <a:cxn ang="0">
                    <a:pos x="T8" y="T9"/>
                  </a:cxn>
                </a:cxnLst>
                <a:rect l="0" t="0" r="r" b="b"/>
                <a:pathLst>
                  <a:path w="88" h="27">
                    <a:moveTo>
                      <a:pt x="0" y="18"/>
                    </a:moveTo>
                    <a:cubicBezTo>
                      <a:pt x="33" y="27"/>
                      <a:pt x="58" y="27"/>
                      <a:pt x="88" y="18"/>
                    </a:cubicBezTo>
                    <a:cubicBezTo>
                      <a:pt x="88" y="0"/>
                      <a:pt x="88" y="0"/>
                      <a:pt x="88" y="0"/>
                    </a:cubicBezTo>
                    <a:cubicBezTo>
                      <a:pt x="0" y="0"/>
                      <a:pt x="0" y="0"/>
                      <a:pt x="0" y="0"/>
                    </a:cubicBezTo>
                    <a:lnTo>
                      <a:pt x="0" y="1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3" name="Freeform 124"/>
              <p:cNvSpPr>
                <a:spLocks noEditPoints="1"/>
              </p:cNvSpPr>
              <p:nvPr userDrawn="1"/>
            </p:nvSpPr>
            <p:spPr bwMode="auto">
              <a:xfrm>
                <a:off x="2368" y="734"/>
                <a:ext cx="168" cy="168"/>
              </a:xfrm>
              <a:custGeom>
                <a:avLst/>
                <a:gdLst>
                  <a:gd name="T0" fmla="*/ 116 w 168"/>
                  <a:gd name="T1" fmla="*/ 76 h 168"/>
                  <a:gd name="T2" fmla="*/ 52 w 168"/>
                  <a:gd name="T3" fmla="*/ 76 h 168"/>
                  <a:gd name="T4" fmla="*/ 52 w 168"/>
                  <a:gd name="T5" fmla="*/ 69 h 168"/>
                  <a:gd name="T6" fmla="*/ 116 w 168"/>
                  <a:gd name="T7" fmla="*/ 69 h 168"/>
                  <a:gd name="T8" fmla="*/ 116 w 168"/>
                  <a:gd name="T9" fmla="*/ 76 h 168"/>
                  <a:gd name="T10" fmla="*/ 116 w 168"/>
                  <a:gd name="T11" fmla="*/ 96 h 168"/>
                  <a:gd name="T12" fmla="*/ 52 w 168"/>
                  <a:gd name="T13" fmla="*/ 96 h 168"/>
                  <a:gd name="T14" fmla="*/ 52 w 168"/>
                  <a:gd name="T15" fmla="*/ 105 h 168"/>
                  <a:gd name="T16" fmla="*/ 116 w 168"/>
                  <a:gd name="T17" fmla="*/ 105 h 168"/>
                  <a:gd name="T18" fmla="*/ 116 w 168"/>
                  <a:gd name="T19" fmla="*/ 96 h 168"/>
                  <a:gd name="T20" fmla="*/ 116 w 168"/>
                  <a:gd name="T21" fmla="*/ 39 h 168"/>
                  <a:gd name="T22" fmla="*/ 52 w 168"/>
                  <a:gd name="T23" fmla="*/ 39 h 168"/>
                  <a:gd name="T24" fmla="*/ 52 w 168"/>
                  <a:gd name="T25" fmla="*/ 47 h 168"/>
                  <a:gd name="T26" fmla="*/ 116 w 168"/>
                  <a:gd name="T27" fmla="*/ 47 h 168"/>
                  <a:gd name="T28" fmla="*/ 116 w 168"/>
                  <a:gd name="T29" fmla="*/ 39 h 168"/>
                  <a:gd name="T30" fmla="*/ 116 w 168"/>
                  <a:gd name="T31" fmla="*/ 126 h 168"/>
                  <a:gd name="T32" fmla="*/ 52 w 168"/>
                  <a:gd name="T33" fmla="*/ 126 h 168"/>
                  <a:gd name="T34" fmla="*/ 52 w 168"/>
                  <a:gd name="T35" fmla="*/ 133 h 168"/>
                  <a:gd name="T36" fmla="*/ 116 w 168"/>
                  <a:gd name="T37" fmla="*/ 133 h 168"/>
                  <a:gd name="T38" fmla="*/ 116 w 168"/>
                  <a:gd name="T39" fmla="*/ 126 h 168"/>
                  <a:gd name="T40" fmla="*/ 168 w 168"/>
                  <a:gd name="T41" fmla="*/ 168 h 168"/>
                  <a:gd name="T42" fmla="*/ 0 w 168"/>
                  <a:gd name="T43" fmla="*/ 168 h 168"/>
                  <a:gd name="T44" fmla="*/ 0 w 168"/>
                  <a:gd name="T45" fmla="*/ 0 h 168"/>
                  <a:gd name="T46" fmla="*/ 168 w 168"/>
                  <a:gd name="T47" fmla="*/ 0 h 168"/>
                  <a:gd name="T48" fmla="*/ 168 w 168"/>
                  <a:gd name="T49" fmla="*/ 168 h 168"/>
                  <a:gd name="T50" fmla="*/ 161 w 168"/>
                  <a:gd name="T51" fmla="*/ 9 h 168"/>
                  <a:gd name="T52" fmla="*/ 8 w 168"/>
                  <a:gd name="T53" fmla="*/ 9 h 168"/>
                  <a:gd name="T54" fmla="*/ 8 w 168"/>
                  <a:gd name="T55" fmla="*/ 162 h 168"/>
                  <a:gd name="T56" fmla="*/ 161 w 168"/>
                  <a:gd name="T57" fmla="*/ 162 h 168"/>
                  <a:gd name="T58" fmla="*/ 161 w 168"/>
                  <a:gd name="T59" fmla="*/ 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8" h="168">
                    <a:moveTo>
                      <a:pt x="116" y="76"/>
                    </a:moveTo>
                    <a:lnTo>
                      <a:pt x="52" y="76"/>
                    </a:lnTo>
                    <a:lnTo>
                      <a:pt x="52" y="69"/>
                    </a:lnTo>
                    <a:lnTo>
                      <a:pt x="116" y="69"/>
                    </a:lnTo>
                    <a:lnTo>
                      <a:pt x="116" y="76"/>
                    </a:lnTo>
                    <a:close/>
                    <a:moveTo>
                      <a:pt x="116" y="96"/>
                    </a:moveTo>
                    <a:lnTo>
                      <a:pt x="52" y="96"/>
                    </a:lnTo>
                    <a:lnTo>
                      <a:pt x="52" y="105"/>
                    </a:lnTo>
                    <a:lnTo>
                      <a:pt x="116" y="105"/>
                    </a:lnTo>
                    <a:lnTo>
                      <a:pt x="116" y="96"/>
                    </a:lnTo>
                    <a:close/>
                    <a:moveTo>
                      <a:pt x="116" y="39"/>
                    </a:moveTo>
                    <a:lnTo>
                      <a:pt x="52" y="39"/>
                    </a:lnTo>
                    <a:lnTo>
                      <a:pt x="52" y="47"/>
                    </a:lnTo>
                    <a:lnTo>
                      <a:pt x="116" y="47"/>
                    </a:lnTo>
                    <a:lnTo>
                      <a:pt x="116" y="39"/>
                    </a:lnTo>
                    <a:close/>
                    <a:moveTo>
                      <a:pt x="116" y="126"/>
                    </a:moveTo>
                    <a:lnTo>
                      <a:pt x="52" y="126"/>
                    </a:lnTo>
                    <a:lnTo>
                      <a:pt x="52" y="133"/>
                    </a:lnTo>
                    <a:lnTo>
                      <a:pt x="116" y="133"/>
                    </a:lnTo>
                    <a:lnTo>
                      <a:pt x="116" y="126"/>
                    </a:lnTo>
                    <a:close/>
                    <a:moveTo>
                      <a:pt x="168" y="168"/>
                    </a:moveTo>
                    <a:lnTo>
                      <a:pt x="0" y="168"/>
                    </a:lnTo>
                    <a:lnTo>
                      <a:pt x="0" y="0"/>
                    </a:lnTo>
                    <a:lnTo>
                      <a:pt x="168" y="0"/>
                    </a:lnTo>
                    <a:lnTo>
                      <a:pt x="168" y="168"/>
                    </a:lnTo>
                    <a:close/>
                    <a:moveTo>
                      <a:pt x="161" y="9"/>
                    </a:moveTo>
                    <a:lnTo>
                      <a:pt x="8" y="9"/>
                    </a:lnTo>
                    <a:lnTo>
                      <a:pt x="8" y="162"/>
                    </a:lnTo>
                    <a:lnTo>
                      <a:pt x="161" y="162"/>
                    </a:lnTo>
                    <a:lnTo>
                      <a:pt x="161" y="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4" name="Freeform 125"/>
              <p:cNvSpPr>
                <a:spLocks noEditPoints="1"/>
              </p:cNvSpPr>
              <p:nvPr userDrawn="1"/>
            </p:nvSpPr>
            <p:spPr bwMode="auto">
              <a:xfrm>
                <a:off x="2984" y="719"/>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2 h 97"/>
                  <a:gd name="T22" fmla="*/ 10 w 67"/>
                  <a:gd name="T23" fmla="*/ 92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2"/>
                      <a:pt x="57" y="92"/>
                    </a:cubicBezTo>
                    <a:cubicBezTo>
                      <a:pt x="10" y="92"/>
                      <a:pt x="10" y="92"/>
                      <a:pt x="10" y="92"/>
                    </a:cubicBezTo>
                    <a:cubicBezTo>
                      <a:pt x="7" y="92"/>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5" name="Freeform 126"/>
              <p:cNvSpPr>
                <a:spLocks noEditPoints="1"/>
              </p:cNvSpPr>
              <p:nvPr userDrawn="1"/>
            </p:nvSpPr>
            <p:spPr bwMode="auto">
              <a:xfrm>
                <a:off x="798" y="3101"/>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6" name="Freeform 127"/>
              <p:cNvSpPr>
                <a:spLocks noEditPoints="1"/>
              </p:cNvSpPr>
              <p:nvPr userDrawn="1"/>
            </p:nvSpPr>
            <p:spPr bwMode="auto">
              <a:xfrm>
                <a:off x="4285" y="781"/>
                <a:ext cx="150" cy="155"/>
              </a:xfrm>
              <a:custGeom>
                <a:avLst/>
                <a:gdLst>
                  <a:gd name="T0" fmla="*/ 88 w 89"/>
                  <a:gd name="T1" fmla="*/ 83 h 92"/>
                  <a:gd name="T2" fmla="*/ 62 w 89"/>
                  <a:gd name="T3" fmla="*/ 27 h 92"/>
                  <a:gd name="T4" fmla="*/ 62 w 89"/>
                  <a:gd name="T5" fmla="*/ 4 h 92"/>
                  <a:gd name="T6" fmla="*/ 64 w 89"/>
                  <a:gd name="T7" fmla="*/ 4 h 92"/>
                  <a:gd name="T8" fmla="*/ 64 w 89"/>
                  <a:gd name="T9" fmla="*/ 0 h 92"/>
                  <a:gd name="T10" fmla="*/ 24 w 89"/>
                  <a:gd name="T11" fmla="*/ 0 h 92"/>
                  <a:gd name="T12" fmla="*/ 24 w 89"/>
                  <a:gd name="T13" fmla="*/ 4 h 92"/>
                  <a:gd name="T14" fmla="*/ 27 w 89"/>
                  <a:gd name="T15" fmla="*/ 4 h 92"/>
                  <a:gd name="T16" fmla="*/ 27 w 89"/>
                  <a:gd name="T17" fmla="*/ 27 h 92"/>
                  <a:gd name="T18" fmla="*/ 1 w 89"/>
                  <a:gd name="T19" fmla="*/ 83 h 92"/>
                  <a:gd name="T20" fmla="*/ 2 w 89"/>
                  <a:gd name="T21" fmla="*/ 89 h 92"/>
                  <a:gd name="T22" fmla="*/ 7 w 89"/>
                  <a:gd name="T23" fmla="*/ 92 h 92"/>
                  <a:gd name="T24" fmla="*/ 82 w 89"/>
                  <a:gd name="T25" fmla="*/ 92 h 92"/>
                  <a:gd name="T26" fmla="*/ 87 w 89"/>
                  <a:gd name="T27" fmla="*/ 89 h 92"/>
                  <a:gd name="T28" fmla="*/ 88 w 89"/>
                  <a:gd name="T29" fmla="*/ 83 h 92"/>
                  <a:gd name="T30" fmla="*/ 55 w 89"/>
                  <a:gd name="T31" fmla="*/ 78 h 92"/>
                  <a:gd name="T32" fmla="*/ 51 w 89"/>
                  <a:gd name="T33" fmla="*/ 74 h 92"/>
                  <a:gd name="T34" fmla="*/ 55 w 89"/>
                  <a:gd name="T35" fmla="*/ 70 h 92"/>
                  <a:gd name="T36" fmla="*/ 59 w 89"/>
                  <a:gd name="T37" fmla="*/ 74 h 92"/>
                  <a:gd name="T38" fmla="*/ 55 w 89"/>
                  <a:gd name="T39" fmla="*/ 78 h 92"/>
                  <a:gd name="T40" fmla="*/ 51 w 89"/>
                  <a:gd name="T41" fmla="*/ 61 h 92"/>
                  <a:gd name="T42" fmla="*/ 40 w 89"/>
                  <a:gd name="T43" fmla="*/ 72 h 92"/>
                  <a:gd name="T44" fmla="*/ 29 w 89"/>
                  <a:gd name="T45" fmla="*/ 61 h 92"/>
                  <a:gd name="T46" fmla="*/ 15 w 89"/>
                  <a:gd name="T47" fmla="*/ 61 h 92"/>
                  <a:gd name="T48" fmla="*/ 31 w 89"/>
                  <a:gd name="T49" fmla="*/ 28 h 92"/>
                  <a:gd name="T50" fmla="*/ 31 w 89"/>
                  <a:gd name="T51" fmla="*/ 4 h 92"/>
                  <a:gd name="T52" fmla="*/ 58 w 89"/>
                  <a:gd name="T53" fmla="*/ 4 h 92"/>
                  <a:gd name="T54" fmla="*/ 58 w 89"/>
                  <a:gd name="T55" fmla="*/ 27 h 92"/>
                  <a:gd name="T56" fmla="*/ 43 w 89"/>
                  <a:gd name="T57" fmla="*/ 27 h 92"/>
                  <a:gd name="T58" fmla="*/ 43 w 89"/>
                  <a:gd name="T59" fmla="*/ 31 h 92"/>
                  <a:gd name="T60" fmla="*/ 59 w 89"/>
                  <a:gd name="T61" fmla="*/ 31 h 92"/>
                  <a:gd name="T62" fmla="*/ 61 w 89"/>
                  <a:gd name="T63" fmla="*/ 35 h 92"/>
                  <a:gd name="T64" fmla="*/ 47 w 89"/>
                  <a:gd name="T65" fmla="*/ 35 h 92"/>
                  <a:gd name="T66" fmla="*/ 47 w 89"/>
                  <a:gd name="T67" fmla="*/ 40 h 92"/>
                  <a:gd name="T68" fmla="*/ 63 w 89"/>
                  <a:gd name="T69" fmla="*/ 40 h 92"/>
                  <a:gd name="T70" fmla="*/ 63 w 89"/>
                  <a:gd name="T71" fmla="*/ 39 h 92"/>
                  <a:gd name="T72" fmla="*/ 65 w 89"/>
                  <a:gd name="T73" fmla="*/ 44 h 92"/>
                  <a:gd name="T74" fmla="*/ 50 w 89"/>
                  <a:gd name="T75" fmla="*/ 44 h 92"/>
                  <a:gd name="T76" fmla="*/ 50 w 89"/>
                  <a:gd name="T77" fmla="*/ 48 h 92"/>
                  <a:gd name="T78" fmla="*/ 67 w 89"/>
                  <a:gd name="T79" fmla="*/ 48 h 92"/>
                  <a:gd name="T80" fmla="*/ 67 w 89"/>
                  <a:gd name="T81" fmla="*/ 48 h 92"/>
                  <a:gd name="T82" fmla="*/ 73 w 89"/>
                  <a:gd name="T83" fmla="*/ 61 h 92"/>
                  <a:gd name="T84" fmla="*/ 51 w 89"/>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7" y="4"/>
                      <a:pt x="27" y="4"/>
                      <a:pt x="27" y="4"/>
                    </a:cubicBezTo>
                    <a:cubicBezTo>
                      <a:pt x="27" y="27"/>
                      <a:pt x="27" y="27"/>
                      <a:pt x="27" y="27"/>
                    </a:cubicBezTo>
                    <a:cubicBezTo>
                      <a:pt x="1" y="83"/>
                      <a:pt x="1" y="83"/>
                      <a:pt x="1" y="83"/>
                    </a:cubicBezTo>
                    <a:cubicBezTo>
                      <a:pt x="0" y="85"/>
                      <a:pt x="0" y="87"/>
                      <a:pt x="2" y="89"/>
                    </a:cubicBezTo>
                    <a:cubicBezTo>
                      <a:pt x="3" y="91"/>
                      <a:pt x="5" y="92"/>
                      <a:pt x="7" y="92"/>
                    </a:cubicBezTo>
                    <a:cubicBezTo>
                      <a:pt x="82" y="92"/>
                      <a:pt x="82" y="92"/>
                      <a:pt x="82" y="92"/>
                    </a:cubicBezTo>
                    <a:cubicBezTo>
                      <a:pt x="84" y="92"/>
                      <a:pt x="86" y="91"/>
                      <a:pt x="87" y="89"/>
                    </a:cubicBezTo>
                    <a:cubicBezTo>
                      <a:pt x="88" y="87"/>
                      <a:pt x="89" y="85"/>
                      <a:pt x="88" y="83"/>
                    </a:cubicBezTo>
                    <a:close/>
                    <a:moveTo>
                      <a:pt x="55" y="78"/>
                    </a:moveTo>
                    <a:cubicBezTo>
                      <a:pt x="53" y="78"/>
                      <a:pt x="51" y="76"/>
                      <a:pt x="51" y="74"/>
                    </a:cubicBezTo>
                    <a:cubicBezTo>
                      <a:pt x="51" y="72"/>
                      <a:pt x="53" y="70"/>
                      <a:pt x="55" y="70"/>
                    </a:cubicBezTo>
                    <a:cubicBezTo>
                      <a:pt x="58" y="70"/>
                      <a:pt x="59" y="72"/>
                      <a:pt x="59" y="74"/>
                    </a:cubicBezTo>
                    <a:cubicBezTo>
                      <a:pt x="59" y="76"/>
                      <a:pt x="58" y="78"/>
                      <a:pt x="55" y="78"/>
                    </a:cubicBezTo>
                    <a:close/>
                    <a:moveTo>
                      <a:pt x="51" y="61"/>
                    </a:moveTo>
                    <a:cubicBezTo>
                      <a:pt x="51" y="67"/>
                      <a:pt x="46" y="72"/>
                      <a:pt x="40" y="72"/>
                    </a:cubicBezTo>
                    <a:cubicBezTo>
                      <a:pt x="34" y="72"/>
                      <a:pt x="29" y="67"/>
                      <a:pt x="29" y="61"/>
                    </a:cubicBezTo>
                    <a:cubicBezTo>
                      <a:pt x="15" y="61"/>
                      <a:pt x="15" y="61"/>
                      <a:pt x="15" y="61"/>
                    </a:cubicBezTo>
                    <a:cubicBezTo>
                      <a:pt x="31" y="28"/>
                      <a:pt x="31" y="28"/>
                      <a:pt x="31" y="28"/>
                    </a:cubicBezTo>
                    <a:cubicBezTo>
                      <a:pt x="31" y="4"/>
                      <a:pt x="31" y="4"/>
                      <a:pt x="31" y="4"/>
                    </a:cubicBezTo>
                    <a:cubicBezTo>
                      <a:pt x="58" y="4"/>
                      <a:pt x="58" y="4"/>
                      <a:pt x="58" y="4"/>
                    </a:cubicBezTo>
                    <a:cubicBezTo>
                      <a:pt x="58" y="19"/>
                      <a:pt x="58" y="25"/>
                      <a:pt x="58" y="27"/>
                    </a:cubicBezTo>
                    <a:cubicBezTo>
                      <a:pt x="43" y="27"/>
                      <a:pt x="43" y="27"/>
                      <a:pt x="43" y="27"/>
                    </a:cubicBezTo>
                    <a:cubicBezTo>
                      <a:pt x="43" y="31"/>
                      <a:pt x="43" y="31"/>
                      <a:pt x="43" y="31"/>
                    </a:cubicBezTo>
                    <a:cubicBezTo>
                      <a:pt x="59" y="31"/>
                      <a:pt x="59" y="31"/>
                      <a:pt x="59" y="31"/>
                    </a:cubicBezTo>
                    <a:cubicBezTo>
                      <a:pt x="61" y="35"/>
                      <a:pt x="61" y="35"/>
                      <a:pt x="61" y="35"/>
                    </a:cubicBezTo>
                    <a:cubicBezTo>
                      <a:pt x="47" y="35"/>
                      <a:pt x="47" y="35"/>
                      <a:pt x="47" y="35"/>
                    </a:cubicBezTo>
                    <a:cubicBezTo>
                      <a:pt x="47" y="40"/>
                      <a:pt x="47" y="40"/>
                      <a:pt x="47"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1" y="6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7" name="Oval 128"/>
              <p:cNvSpPr>
                <a:spLocks noChangeArrowheads="1"/>
              </p:cNvSpPr>
              <p:nvPr userDrawn="1"/>
            </p:nvSpPr>
            <p:spPr bwMode="auto">
              <a:xfrm>
                <a:off x="4335" y="860"/>
                <a:ext cx="16" cy="16"/>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8" name="Freeform 129"/>
              <p:cNvSpPr>
                <a:spLocks noEditPoints="1"/>
              </p:cNvSpPr>
              <p:nvPr userDrawn="1"/>
            </p:nvSpPr>
            <p:spPr bwMode="auto">
              <a:xfrm>
                <a:off x="4782" y="865"/>
                <a:ext cx="168" cy="73"/>
              </a:xfrm>
              <a:custGeom>
                <a:avLst/>
                <a:gdLst>
                  <a:gd name="T0" fmla="*/ 78 w 100"/>
                  <a:gd name="T1" fmla="*/ 33 h 43"/>
                  <a:gd name="T2" fmla="*/ 78 w 100"/>
                  <a:gd name="T3" fmla="*/ 33 h 43"/>
                  <a:gd name="T4" fmla="*/ 78 w 100"/>
                  <a:gd name="T5" fmla="*/ 0 h 43"/>
                  <a:gd name="T6" fmla="*/ 22 w 100"/>
                  <a:gd name="T7" fmla="*/ 0 h 43"/>
                  <a:gd name="T8" fmla="*/ 22 w 100"/>
                  <a:gd name="T9" fmla="*/ 33 h 43"/>
                  <a:gd name="T10" fmla="*/ 22 w 100"/>
                  <a:gd name="T11" fmla="*/ 33 h 43"/>
                  <a:gd name="T12" fmla="*/ 0 w 100"/>
                  <a:gd name="T13" fmla="*/ 33 h 43"/>
                  <a:gd name="T14" fmla="*/ 0 w 100"/>
                  <a:gd name="T15" fmla="*/ 43 h 43"/>
                  <a:gd name="T16" fmla="*/ 100 w 100"/>
                  <a:gd name="T17" fmla="*/ 43 h 43"/>
                  <a:gd name="T18" fmla="*/ 100 w 100"/>
                  <a:gd name="T19" fmla="*/ 33 h 43"/>
                  <a:gd name="T20" fmla="*/ 78 w 100"/>
                  <a:gd name="T21" fmla="*/ 33 h 43"/>
                  <a:gd name="T22" fmla="*/ 66 w 100"/>
                  <a:gd name="T23" fmla="*/ 28 h 43"/>
                  <a:gd name="T24" fmla="*/ 66 w 100"/>
                  <a:gd name="T25" fmla="*/ 28 h 43"/>
                  <a:gd name="T26" fmla="*/ 35 w 100"/>
                  <a:gd name="T27" fmla="*/ 28 h 43"/>
                  <a:gd name="T28" fmla="*/ 35 w 100"/>
                  <a:gd name="T29" fmla="*/ 28 h 43"/>
                  <a:gd name="T30" fmla="*/ 35 w 100"/>
                  <a:gd name="T31" fmla="*/ 10 h 43"/>
                  <a:gd name="T32" fmla="*/ 66 w 100"/>
                  <a:gd name="T33" fmla="*/ 10 h 43"/>
                  <a:gd name="T34" fmla="*/ 66 w 100"/>
                  <a:gd name="T35"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43">
                    <a:moveTo>
                      <a:pt x="78" y="33"/>
                    </a:moveTo>
                    <a:cubicBezTo>
                      <a:pt x="78" y="33"/>
                      <a:pt x="78" y="33"/>
                      <a:pt x="78" y="33"/>
                    </a:cubicBezTo>
                    <a:cubicBezTo>
                      <a:pt x="78" y="0"/>
                      <a:pt x="78" y="0"/>
                      <a:pt x="78" y="0"/>
                    </a:cubicBezTo>
                    <a:cubicBezTo>
                      <a:pt x="22" y="0"/>
                      <a:pt x="22" y="0"/>
                      <a:pt x="22" y="0"/>
                    </a:cubicBezTo>
                    <a:cubicBezTo>
                      <a:pt x="22" y="33"/>
                      <a:pt x="22" y="33"/>
                      <a:pt x="22" y="33"/>
                    </a:cubicBezTo>
                    <a:cubicBezTo>
                      <a:pt x="22" y="33"/>
                      <a:pt x="22" y="33"/>
                      <a:pt x="22" y="33"/>
                    </a:cubicBezTo>
                    <a:cubicBezTo>
                      <a:pt x="0" y="33"/>
                      <a:pt x="0" y="33"/>
                      <a:pt x="0" y="33"/>
                    </a:cubicBezTo>
                    <a:cubicBezTo>
                      <a:pt x="0" y="43"/>
                      <a:pt x="0" y="43"/>
                      <a:pt x="0" y="43"/>
                    </a:cubicBezTo>
                    <a:cubicBezTo>
                      <a:pt x="100" y="43"/>
                      <a:pt x="100" y="43"/>
                      <a:pt x="100" y="43"/>
                    </a:cubicBezTo>
                    <a:cubicBezTo>
                      <a:pt x="100" y="33"/>
                      <a:pt x="100" y="33"/>
                      <a:pt x="100" y="33"/>
                    </a:cubicBezTo>
                    <a:lnTo>
                      <a:pt x="78" y="33"/>
                    </a:lnTo>
                    <a:close/>
                    <a:moveTo>
                      <a:pt x="66" y="28"/>
                    </a:moveTo>
                    <a:cubicBezTo>
                      <a:pt x="66" y="28"/>
                      <a:pt x="66" y="28"/>
                      <a:pt x="66" y="28"/>
                    </a:cubicBezTo>
                    <a:cubicBezTo>
                      <a:pt x="35" y="28"/>
                      <a:pt x="35" y="28"/>
                      <a:pt x="35" y="28"/>
                    </a:cubicBezTo>
                    <a:cubicBezTo>
                      <a:pt x="35" y="28"/>
                      <a:pt x="35" y="28"/>
                      <a:pt x="35" y="28"/>
                    </a:cubicBezTo>
                    <a:cubicBezTo>
                      <a:pt x="35" y="10"/>
                      <a:pt x="35" y="10"/>
                      <a:pt x="35" y="10"/>
                    </a:cubicBezTo>
                    <a:cubicBezTo>
                      <a:pt x="66" y="10"/>
                      <a:pt x="66" y="10"/>
                      <a:pt x="66" y="10"/>
                    </a:cubicBezTo>
                    <a:lnTo>
                      <a:pt x="66" y="2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9" name="Rectangle 130"/>
              <p:cNvSpPr>
                <a:spLocks noChangeArrowheads="1"/>
              </p:cNvSpPr>
              <p:nvPr userDrawn="1"/>
            </p:nvSpPr>
            <p:spPr bwMode="auto">
              <a:xfrm>
                <a:off x="4782" y="958"/>
                <a:ext cx="168" cy="1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0" name="Rectangle 131"/>
              <p:cNvSpPr>
                <a:spLocks noChangeArrowheads="1"/>
              </p:cNvSpPr>
              <p:nvPr userDrawn="1"/>
            </p:nvSpPr>
            <p:spPr bwMode="auto">
              <a:xfrm>
                <a:off x="4782" y="990"/>
                <a:ext cx="168" cy="1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1" name="Rectangle 132"/>
              <p:cNvSpPr>
                <a:spLocks noChangeArrowheads="1"/>
              </p:cNvSpPr>
              <p:nvPr userDrawn="1"/>
            </p:nvSpPr>
            <p:spPr bwMode="auto">
              <a:xfrm>
                <a:off x="4782" y="1023"/>
                <a:ext cx="168" cy="11"/>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2" name="Freeform 133"/>
              <p:cNvSpPr>
                <a:spLocks noEditPoints="1"/>
              </p:cNvSpPr>
              <p:nvPr userDrawn="1"/>
            </p:nvSpPr>
            <p:spPr bwMode="auto">
              <a:xfrm>
                <a:off x="5153" y="1551"/>
                <a:ext cx="235" cy="136"/>
              </a:xfrm>
              <a:custGeom>
                <a:avLst/>
                <a:gdLst>
                  <a:gd name="T0" fmla="*/ 116 w 140"/>
                  <a:gd name="T1" fmla="*/ 22 h 81"/>
                  <a:gd name="T2" fmla="*/ 102 w 140"/>
                  <a:gd name="T3" fmla="*/ 9 h 81"/>
                  <a:gd name="T4" fmla="*/ 92 w 140"/>
                  <a:gd name="T5" fmla="*/ 7 h 81"/>
                  <a:gd name="T6" fmla="*/ 82 w 140"/>
                  <a:gd name="T7" fmla="*/ 9 h 81"/>
                  <a:gd name="T8" fmla="*/ 69 w 140"/>
                  <a:gd name="T9" fmla="*/ 5 h 81"/>
                  <a:gd name="T10" fmla="*/ 64 w 140"/>
                  <a:gd name="T11" fmla="*/ 6 h 81"/>
                  <a:gd name="T12" fmla="*/ 46 w 140"/>
                  <a:gd name="T13" fmla="*/ 0 h 81"/>
                  <a:gd name="T14" fmla="*/ 31 w 140"/>
                  <a:gd name="T15" fmla="*/ 3 h 81"/>
                  <a:gd name="T16" fmla="*/ 18 w 140"/>
                  <a:gd name="T17" fmla="*/ 28 h 81"/>
                  <a:gd name="T18" fmla="*/ 16 w 140"/>
                  <a:gd name="T19" fmla="*/ 31 h 81"/>
                  <a:gd name="T20" fmla="*/ 10 w 140"/>
                  <a:gd name="T21" fmla="*/ 34 h 81"/>
                  <a:gd name="T22" fmla="*/ 0 w 140"/>
                  <a:gd name="T23" fmla="*/ 56 h 81"/>
                  <a:gd name="T24" fmla="*/ 24 w 140"/>
                  <a:gd name="T25" fmla="*/ 81 h 81"/>
                  <a:gd name="T26" fmla="*/ 109 w 140"/>
                  <a:gd name="T27" fmla="*/ 81 h 81"/>
                  <a:gd name="T28" fmla="*/ 110 w 140"/>
                  <a:gd name="T29" fmla="*/ 81 h 81"/>
                  <a:gd name="T30" fmla="*/ 140 w 140"/>
                  <a:gd name="T31" fmla="*/ 51 h 81"/>
                  <a:gd name="T32" fmla="*/ 116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3 w 140"/>
                  <a:gd name="T63" fmla="*/ 12 h 81"/>
                  <a:gd name="T64" fmla="*/ 64 w 140"/>
                  <a:gd name="T65" fmla="*/ 11 h 81"/>
                  <a:gd name="T66" fmla="*/ 80 w 140"/>
                  <a:gd name="T67" fmla="*/ 14 h 81"/>
                  <a:gd name="T68" fmla="*/ 81 w 140"/>
                  <a:gd name="T69" fmla="*/ 15 h 81"/>
                  <a:gd name="T70" fmla="*/ 83 w 140"/>
                  <a:gd name="T71" fmla="*/ 14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1 w 140"/>
                  <a:gd name="T87" fmla="*/ 48 h 81"/>
                  <a:gd name="T88" fmla="*/ 43 w 140"/>
                  <a:gd name="T89" fmla="*/ 55 h 81"/>
                  <a:gd name="T90" fmla="*/ 36 w 140"/>
                  <a:gd name="T91" fmla="*/ 48 h 81"/>
                  <a:gd name="T92" fmla="*/ 43 w 140"/>
                  <a:gd name="T93" fmla="*/ 41 h 81"/>
                  <a:gd name="T94" fmla="*/ 51 w 140"/>
                  <a:gd name="T95" fmla="*/ 48 h 81"/>
                  <a:gd name="T96" fmla="*/ 82 w 140"/>
                  <a:gd name="T97" fmla="*/ 48 h 81"/>
                  <a:gd name="T98" fmla="*/ 70 w 140"/>
                  <a:gd name="T99" fmla="*/ 59 h 81"/>
                  <a:gd name="T100" fmla="*/ 59 w 140"/>
                  <a:gd name="T101" fmla="*/ 48 h 81"/>
                  <a:gd name="T102" fmla="*/ 70 w 140"/>
                  <a:gd name="T103" fmla="*/ 36 h 81"/>
                  <a:gd name="T104" fmla="*/ 82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7"/>
                      <a:pt x="110" y="12"/>
                      <a:pt x="102" y="9"/>
                    </a:cubicBezTo>
                    <a:cubicBezTo>
                      <a:pt x="101" y="8"/>
                      <a:pt x="97" y="7"/>
                      <a:pt x="92" y="7"/>
                    </a:cubicBezTo>
                    <a:cubicBezTo>
                      <a:pt x="88" y="7"/>
                      <a:pt x="85" y="8"/>
                      <a:pt x="82" y="9"/>
                    </a:cubicBezTo>
                    <a:cubicBezTo>
                      <a:pt x="79" y="7"/>
                      <a:pt x="75" y="5"/>
                      <a:pt x="69" y="5"/>
                    </a:cubicBezTo>
                    <a:cubicBezTo>
                      <a:pt x="68" y="5"/>
                      <a:pt x="66" y="6"/>
                      <a:pt x="64" y="6"/>
                    </a:cubicBezTo>
                    <a:cubicBezTo>
                      <a:pt x="61" y="3"/>
                      <a:pt x="55" y="0"/>
                      <a:pt x="46" y="0"/>
                    </a:cubicBezTo>
                    <a:cubicBezTo>
                      <a:pt x="41" y="0"/>
                      <a:pt x="37" y="1"/>
                      <a:pt x="31" y="3"/>
                    </a:cubicBezTo>
                    <a:cubicBezTo>
                      <a:pt x="31" y="4"/>
                      <a:pt x="18" y="11"/>
                      <a:pt x="18" y="28"/>
                    </a:cubicBezTo>
                    <a:cubicBezTo>
                      <a:pt x="17" y="29"/>
                      <a:pt x="17" y="30"/>
                      <a:pt x="16" y="31"/>
                    </a:cubicBezTo>
                    <a:cubicBezTo>
                      <a:pt x="14" y="31"/>
                      <a:pt x="12" y="33"/>
                      <a:pt x="10" y="34"/>
                    </a:cubicBezTo>
                    <a:cubicBezTo>
                      <a:pt x="5" y="38"/>
                      <a:pt x="0" y="45"/>
                      <a:pt x="0" y="56"/>
                    </a:cubicBezTo>
                    <a:cubicBezTo>
                      <a:pt x="0" y="73"/>
                      <a:pt x="15" y="80"/>
                      <a:pt x="24" y="81"/>
                    </a:cubicBezTo>
                    <a:cubicBezTo>
                      <a:pt x="109" y="81"/>
                      <a:pt x="109" y="81"/>
                      <a:pt x="109" y="81"/>
                    </a:cubicBezTo>
                    <a:cubicBezTo>
                      <a:pt x="109" y="81"/>
                      <a:pt x="110" y="81"/>
                      <a:pt x="110" y="81"/>
                    </a:cubicBezTo>
                    <a:cubicBezTo>
                      <a:pt x="127" y="81"/>
                      <a:pt x="140" y="67"/>
                      <a:pt x="140" y="51"/>
                    </a:cubicBezTo>
                    <a:cubicBezTo>
                      <a:pt x="140" y="37"/>
                      <a:pt x="130" y="24"/>
                      <a:pt x="116"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3" y="12"/>
                      <a:pt x="63" y="12"/>
                      <a:pt x="63" y="12"/>
                    </a:cubicBezTo>
                    <a:cubicBezTo>
                      <a:pt x="64" y="11"/>
                      <a:pt x="64" y="11"/>
                      <a:pt x="64" y="11"/>
                    </a:cubicBezTo>
                    <a:cubicBezTo>
                      <a:pt x="70" y="10"/>
                      <a:pt x="76" y="11"/>
                      <a:pt x="80" y="14"/>
                    </a:cubicBezTo>
                    <a:cubicBezTo>
                      <a:pt x="81" y="15"/>
                      <a:pt x="81" y="15"/>
                      <a:pt x="81" y="15"/>
                    </a:cubicBezTo>
                    <a:cubicBezTo>
                      <a:pt x="83" y="14"/>
                      <a:pt x="83" y="14"/>
                      <a:pt x="83" y="14"/>
                    </a:cubicBezTo>
                    <a:cubicBezTo>
                      <a:pt x="85" y="13"/>
                      <a:pt x="89"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1" y="48"/>
                    </a:moveTo>
                    <a:cubicBezTo>
                      <a:pt x="51" y="52"/>
                      <a:pt x="47" y="55"/>
                      <a:pt x="43" y="55"/>
                    </a:cubicBezTo>
                    <a:cubicBezTo>
                      <a:pt x="39" y="55"/>
                      <a:pt x="36" y="52"/>
                      <a:pt x="36" y="48"/>
                    </a:cubicBezTo>
                    <a:cubicBezTo>
                      <a:pt x="36" y="44"/>
                      <a:pt x="39" y="41"/>
                      <a:pt x="43" y="41"/>
                    </a:cubicBezTo>
                    <a:cubicBezTo>
                      <a:pt x="47" y="41"/>
                      <a:pt x="51" y="44"/>
                      <a:pt x="51" y="48"/>
                    </a:cubicBezTo>
                    <a:close/>
                    <a:moveTo>
                      <a:pt x="82" y="48"/>
                    </a:moveTo>
                    <a:cubicBezTo>
                      <a:pt x="82" y="54"/>
                      <a:pt x="76" y="59"/>
                      <a:pt x="70" y="59"/>
                    </a:cubicBezTo>
                    <a:cubicBezTo>
                      <a:pt x="64" y="59"/>
                      <a:pt x="59" y="54"/>
                      <a:pt x="59" y="48"/>
                    </a:cubicBezTo>
                    <a:cubicBezTo>
                      <a:pt x="59" y="42"/>
                      <a:pt x="64" y="36"/>
                      <a:pt x="70" y="36"/>
                    </a:cubicBezTo>
                    <a:cubicBezTo>
                      <a:pt x="76" y="36"/>
                      <a:pt x="82" y="42"/>
                      <a:pt x="82"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3" name="Freeform 134"/>
              <p:cNvSpPr>
                <a:spLocks noEditPoints="1"/>
              </p:cNvSpPr>
              <p:nvPr userDrawn="1"/>
            </p:nvSpPr>
            <p:spPr bwMode="auto">
              <a:xfrm>
                <a:off x="3503" y="872"/>
                <a:ext cx="235" cy="136"/>
              </a:xfrm>
              <a:custGeom>
                <a:avLst/>
                <a:gdLst>
                  <a:gd name="T0" fmla="*/ 116 w 140"/>
                  <a:gd name="T1" fmla="*/ 22 h 81"/>
                  <a:gd name="T2" fmla="*/ 102 w 140"/>
                  <a:gd name="T3" fmla="*/ 9 h 81"/>
                  <a:gd name="T4" fmla="*/ 92 w 140"/>
                  <a:gd name="T5" fmla="*/ 7 h 81"/>
                  <a:gd name="T6" fmla="*/ 82 w 140"/>
                  <a:gd name="T7" fmla="*/ 10 h 81"/>
                  <a:gd name="T8" fmla="*/ 70 w 140"/>
                  <a:gd name="T9" fmla="*/ 6 h 81"/>
                  <a:gd name="T10" fmla="*/ 64 w 140"/>
                  <a:gd name="T11" fmla="*/ 6 h 81"/>
                  <a:gd name="T12" fmla="*/ 46 w 140"/>
                  <a:gd name="T13" fmla="*/ 0 h 81"/>
                  <a:gd name="T14" fmla="*/ 32 w 140"/>
                  <a:gd name="T15" fmla="*/ 4 h 81"/>
                  <a:gd name="T16" fmla="*/ 18 w 140"/>
                  <a:gd name="T17" fmla="*/ 28 h 81"/>
                  <a:gd name="T18" fmla="*/ 16 w 140"/>
                  <a:gd name="T19" fmla="*/ 31 h 81"/>
                  <a:gd name="T20" fmla="*/ 10 w 140"/>
                  <a:gd name="T21" fmla="*/ 35 h 81"/>
                  <a:gd name="T22" fmla="*/ 0 w 140"/>
                  <a:gd name="T23" fmla="*/ 56 h 81"/>
                  <a:gd name="T24" fmla="*/ 24 w 140"/>
                  <a:gd name="T25" fmla="*/ 81 h 81"/>
                  <a:gd name="T26" fmla="*/ 109 w 140"/>
                  <a:gd name="T27" fmla="*/ 81 h 81"/>
                  <a:gd name="T28" fmla="*/ 111 w 140"/>
                  <a:gd name="T29" fmla="*/ 81 h 81"/>
                  <a:gd name="T30" fmla="*/ 140 w 140"/>
                  <a:gd name="T31" fmla="*/ 51 h 81"/>
                  <a:gd name="T32" fmla="*/ 116 w 140"/>
                  <a:gd name="T33" fmla="*/ 22 h 81"/>
                  <a:gd name="T34" fmla="*/ 111 w 140"/>
                  <a:gd name="T35" fmla="*/ 76 h 81"/>
                  <a:gd name="T36" fmla="*/ 109 w 140"/>
                  <a:gd name="T37" fmla="*/ 76 h 81"/>
                  <a:gd name="T38" fmla="*/ 24 w 140"/>
                  <a:gd name="T39" fmla="*/ 76 h 81"/>
                  <a:gd name="T40" fmla="*/ 5 w 140"/>
                  <a:gd name="T41" fmla="*/ 56 h 81"/>
                  <a:gd name="T42" fmla="*/ 13 w 140"/>
                  <a:gd name="T43" fmla="*/ 39 h 81"/>
                  <a:gd name="T44" fmla="*/ 19 w 140"/>
                  <a:gd name="T45" fmla="*/ 35 h 81"/>
                  <a:gd name="T46" fmla="*/ 20 w 140"/>
                  <a:gd name="T47" fmla="*/ 35 h 81"/>
                  <a:gd name="T48" fmla="*/ 20 w 140"/>
                  <a:gd name="T49" fmla="*/ 34 h 81"/>
                  <a:gd name="T50" fmla="*/ 22 w 140"/>
                  <a:gd name="T51" fmla="*/ 31 h 81"/>
                  <a:gd name="T52" fmla="*/ 23 w 140"/>
                  <a:gd name="T53" fmla="*/ 31 h 81"/>
                  <a:gd name="T54" fmla="*/ 23 w 140"/>
                  <a:gd name="T55" fmla="*/ 29 h 81"/>
                  <a:gd name="T56" fmla="*/ 34 w 140"/>
                  <a:gd name="T57" fmla="*/ 8 h 81"/>
                  <a:gd name="T58" fmla="*/ 46 w 140"/>
                  <a:gd name="T59" fmla="*/ 5 h 81"/>
                  <a:gd name="T60" fmla="*/ 62 w 140"/>
                  <a:gd name="T61" fmla="*/ 11 h 81"/>
                  <a:gd name="T62" fmla="*/ 63 w 140"/>
                  <a:gd name="T63" fmla="*/ 12 h 81"/>
                  <a:gd name="T64" fmla="*/ 64 w 140"/>
                  <a:gd name="T65" fmla="*/ 12 h 81"/>
                  <a:gd name="T66" fmla="*/ 80 w 140"/>
                  <a:gd name="T67" fmla="*/ 15 h 81"/>
                  <a:gd name="T68" fmla="*/ 81 w 140"/>
                  <a:gd name="T69" fmla="*/ 16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1 w 140"/>
                  <a:gd name="T85" fmla="*/ 76 h 81"/>
                  <a:gd name="T86" fmla="*/ 51 w 140"/>
                  <a:gd name="T87" fmla="*/ 48 h 81"/>
                  <a:gd name="T88" fmla="*/ 43 w 140"/>
                  <a:gd name="T89" fmla="*/ 56 h 81"/>
                  <a:gd name="T90" fmla="*/ 36 w 140"/>
                  <a:gd name="T91" fmla="*/ 48 h 81"/>
                  <a:gd name="T92" fmla="*/ 43 w 140"/>
                  <a:gd name="T93" fmla="*/ 41 h 81"/>
                  <a:gd name="T94" fmla="*/ 51 w 140"/>
                  <a:gd name="T95" fmla="*/ 48 h 81"/>
                  <a:gd name="T96" fmla="*/ 82 w 140"/>
                  <a:gd name="T97" fmla="*/ 48 h 81"/>
                  <a:gd name="T98" fmla="*/ 70 w 140"/>
                  <a:gd name="T99" fmla="*/ 60 h 81"/>
                  <a:gd name="T100" fmla="*/ 59 w 140"/>
                  <a:gd name="T101" fmla="*/ 48 h 81"/>
                  <a:gd name="T102" fmla="*/ 70 w 140"/>
                  <a:gd name="T103" fmla="*/ 37 h 81"/>
                  <a:gd name="T104" fmla="*/ 82 w 140"/>
                  <a:gd name="T105" fmla="*/ 48 h 81"/>
                  <a:gd name="T106" fmla="*/ 104 w 140"/>
                  <a:gd name="T107" fmla="*/ 48 h 81"/>
                  <a:gd name="T108" fmla="*/ 97 w 140"/>
                  <a:gd name="T109" fmla="*/ 56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8"/>
                      <a:pt x="110" y="12"/>
                      <a:pt x="102" y="9"/>
                    </a:cubicBezTo>
                    <a:cubicBezTo>
                      <a:pt x="101" y="9"/>
                      <a:pt x="97" y="7"/>
                      <a:pt x="92" y="7"/>
                    </a:cubicBezTo>
                    <a:cubicBezTo>
                      <a:pt x="88" y="7"/>
                      <a:pt x="85" y="8"/>
                      <a:pt x="82" y="10"/>
                    </a:cubicBezTo>
                    <a:cubicBezTo>
                      <a:pt x="79" y="8"/>
                      <a:pt x="75" y="6"/>
                      <a:pt x="70" y="6"/>
                    </a:cubicBezTo>
                    <a:cubicBezTo>
                      <a:pt x="68" y="6"/>
                      <a:pt x="66" y="6"/>
                      <a:pt x="64" y="6"/>
                    </a:cubicBezTo>
                    <a:cubicBezTo>
                      <a:pt x="61" y="4"/>
                      <a:pt x="55" y="0"/>
                      <a:pt x="46" y="0"/>
                    </a:cubicBezTo>
                    <a:cubicBezTo>
                      <a:pt x="41" y="0"/>
                      <a:pt x="37" y="1"/>
                      <a:pt x="32" y="4"/>
                    </a:cubicBezTo>
                    <a:cubicBezTo>
                      <a:pt x="31" y="4"/>
                      <a:pt x="18" y="11"/>
                      <a:pt x="18" y="28"/>
                    </a:cubicBezTo>
                    <a:cubicBezTo>
                      <a:pt x="17" y="29"/>
                      <a:pt x="17" y="30"/>
                      <a:pt x="16" y="31"/>
                    </a:cubicBezTo>
                    <a:cubicBezTo>
                      <a:pt x="14" y="32"/>
                      <a:pt x="12" y="33"/>
                      <a:pt x="10" y="35"/>
                    </a:cubicBezTo>
                    <a:cubicBezTo>
                      <a:pt x="5" y="38"/>
                      <a:pt x="0" y="45"/>
                      <a:pt x="0" y="56"/>
                    </a:cubicBezTo>
                    <a:cubicBezTo>
                      <a:pt x="0" y="73"/>
                      <a:pt x="15" y="81"/>
                      <a:pt x="24" y="81"/>
                    </a:cubicBezTo>
                    <a:cubicBezTo>
                      <a:pt x="109" y="81"/>
                      <a:pt x="109" y="81"/>
                      <a:pt x="109" y="81"/>
                    </a:cubicBezTo>
                    <a:cubicBezTo>
                      <a:pt x="109" y="81"/>
                      <a:pt x="110" y="81"/>
                      <a:pt x="111" y="81"/>
                    </a:cubicBezTo>
                    <a:cubicBezTo>
                      <a:pt x="127" y="81"/>
                      <a:pt x="140" y="68"/>
                      <a:pt x="140" y="51"/>
                    </a:cubicBezTo>
                    <a:cubicBezTo>
                      <a:pt x="140" y="37"/>
                      <a:pt x="130" y="25"/>
                      <a:pt x="116" y="22"/>
                    </a:cubicBezTo>
                    <a:close/>
                    <a:moveTo>
                      <a:pt x="111" y="76"/>
                    </a:moveTo>
                    <a:cubicBezTo>
                      <a:pt x="110" y="76"/>
                      <a:pt x="110" y="76"/>
                      <a:pt x="109" y="76"/>
                    </a:cubicBezTo>
                    <a:cubicBezTo>
                      <a:pt x="24" y="76"/>
                      <a:pt x="24" y="76"/>
                      <a:pt x="24" y="76"/>
                    </a:cubicBezTo>
                    <a:cubicBezTo>
                      <a:pt x="19" y="76"/>
                      <a:pt x="5" y="71"/>
                      <a:pt x="5" y="56"/>
                    </a:cubicBezTo>
                    <a:cubicBezTo>
                      <a:pt x="5" y="47"/>
                      <a:pt x="9" y="42"/>
                      <a:pt x="13" y="39"/>
                    </a:cubicBezTo>
                    <a:cubicBezTo>
                      <a:pt x="15" y="37"/>
                      <a:pt x="17" y="36"/>
                      <a:pt x="19" y="35"/>
                    </a:cubicBezTo>
                    <a:cubicBezTo>
                      <a:pt x="20" y="35"/>
                      <a:pt x="20" y="35"/>
                      <a:pt x="20" y="35"/>
                    </a:cubicBezTo>
                    <a:cubicBezTo>
                      <a:pt x="20" y="34"/>
                      <a:pt x="20" y="34"/>
                      <a:pt x="20" y="34"/>
                    </a:cubicBezTo>
                    <a:cubicBezTo>
                      <a:pt x="21" y="33"/>
                      <a:pt x="21" y="32"/>
                      <a:pt x="22" y="31"/>
                    </a:cubicBezTo>
                    <a:cubicBezTo>
                      <a:pt x="23" y="31"/>
                      <a:pt x="23" y="31"/>
                      <a:pt x="23" y="31"/>
                    </a:cubicBezTo>
                    <a:cubicBezTo>
                      <a:pt x="23" y="29"/>
                      <a:pt x="23" y="29"/>
                      <a:pt x="23" y="29"/>
                    </a:cubicBezTo>
                    <a:cubicBezTo>
                      <a:pt x="23" y="15"/>
                      <a:pt x="34" y="9"/>
                      <a:pt x="34" y="8"/>
                    </a:cubicBezTo>
                    <a:cubicBezTo>
                      <a:pt x="38" y="6"/>
                      <a:pt x="42" y="5"/>
                      <a:pt x="46" y="5"/>
                    </a:cubicBezTo>
                    <a:cubicBezTo>
                      <a:pt x="53" y="5"/>
                      <a:pt x="59" y="8"/>
                      <a:pt x="62" y="11"/>
                    </a:cubicBezTo>
                    <a:cubicBezTo>
                      <a:pt x="63" y="12"/>
                      <a:pt x="63" y="12"/>
                      <a:pt x="63" y="12"/>
                    </a:cubicBezTo>
                    <a:cubicBezTo>
                      <a:pt x="64" y="12"/>
                      <a:pt x="64" y="12"/>
                      <a:pt x="64" y="12"/>
                    </a:cubicBezTo>
                    <a:cubicBezTo>
                      <a:pt x="70" y="10"/>
                      <a:pt x="76" y="11"/>
                      <a:pt x="80" y="15"/>
                    </a:cubicBezTo>
                    <a:cubicBezTo>
                      <a:pt x="81" y="16"/>
                      <a:pt x="81" y="16"/>
                      <a:pt x="81" y="16"/>
                    </a:cubicBezTo>
                    <a:cubicBezTo>
                      <a:pt x="83" y="15"/>
                      <a:pt x="83" y="15"/>
                      <a:pt x="83" y="15"/>
                    </a:cubicBezTo>
                    <a:cubicBezTo>
                      <a:pt x="85" y="13"/>
                      <a:pt x="89" y="12"/>
                      <a:pt x="92" y="12"/>
                    </a:cubicBezTo>
                    <a:cubicBezTo>
                      <a:pt x="96" y="12"/>
                      <a:pt x="100" y="14"/>
                      <a:pt x="100" y="14"/>
                    </a:cubicBezTo>
                    <a:cubicBezTo>
                      <a:pt x="106" y="16"/>
                      <a:pt x="110" y="20"/>
                      <a:pt x="111" y="25"/>
                    </a:cubicBezTo>
                    <a:cubicBezTo>
                      <a:pt x="112" y="27"/>
                      <a:pt x="112" y="27"/>
                      <a:pt x="112" y="27"/>
                    </a:cubicBezTo>
                    <a:cubicBezTo>
                      <a:pt x="113" y="27"/>
                      <a:pt x="113" y="27"/>
                      <a:pt x="113" y="27"/>
                    </a:cubicBezTo>
                    <a:cubicBezTo>
                      <a:pt x="126" y="29"/>
                      <a:pt x="135" y="39"/>
                      <a:pt x="135" y="51"/>
                    </a:cubicBezTo>
                    <a:cubicBezTo>
                      <a:pt x="135" y="65"/>
                      <a:pt x="124" y="76"/>
                      <a:pt x="111" y="76"/>
                    </a:cubicBezTo>
                    <a:close/>
                    <a:moveTo>
                      <a:pt x="51" y="48"/>
                    </a:moveTo>
                    <a:cubicBezTo>
                      <a:pt x="51" y="52"/>
                      <a:pt x="47" y="56"/>
                      <a:pt x="43" y="56"/>
                    </a:cubicBezTo>
                    <a:cubicBezTo>
                      <a:pt x="39" y="56"/>
                      <a:pt x="36" y="52"/>
                      <a:pt x="36" y="48"/>
                    </a:cubicBezTo>
                    <a:cubicBezTo>
                      <a:pt x="36" y="44"/>
                      <a:pt x="39" y="41"/>
                      <a:pt x="43" y="41"/>
                    </a:cubicBezTo>
                    <a:cubicBezTo>
                      <a:pt x="47"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4" y="48"/>
                    </a:moveTo>
                    <a:cubicBezTo>
                      <a:pt x="104" y="52"/>
                      <a:pt x="101" y="56"/>
                      <a:pt x="97" y="56"/>
                    </a:cubicBezTo>
                    <a:cubicBezTo>
                      <a:pt x="93" y="56"/>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4" name="Freeform 135"/>
              <p:cNvSpPr>
                <a:spLocks noEditPoints="1"/>
              </p:cNvSpPr>
              <p:nvPr userDrawn="1"/>
            </p:nvSpPr>
            <p:spPr bwMode="auto">
              <a:xfrm>
                <a:off x="2776" y="1395"/>
                <a:ext cx="174" cy="165"/>
              </a:xfrm>
              <a:custGeom>
                <a:avLst/>
                <a:gdLst>
                  <a:gd name="T0" fmla="*/ 153 w 174"/>
                  <a:gd name="T1" fmla="*/ 54 h 165"/>
                  <a:gd name="T2" fmla="*/ 153 w 174"/>
                  <a:gd name="T3" fmla="*/ 30 h 165"/>
                  <a:gd name="T4" fmla="*/ 122 w 174"/>
                  <a:gd name="T5" fmla="*/ 30 h 165"/>
                  <a:gd name="T6" fmla="*/ 87 w 174"/>
                  <a:gd name="T7" fmla="*/ 0 h 165"/>
                  <a:gd name="T8" fmla="*/ 49 w 174"/>
                  <a:gd name="T9" fmla="*/ 30 h 165"/>
                  <a:gd name="T10" fmla="*/ 20 w 174"/>
                  <a:gd name="T11" fmla="*/ 30 h 165"/>
                  <a:gd name="T12" fmla="*/ 20 w 174"/>
                  <a:gd name="T13" fmla="*/ 52 h 165"/>
                  <a:gd name="T14" fmla="*/ 0 w 174"/>
                  <a:gd name="T15" fmla="*/ 69 h 165"/>
                  <a:gd name="T16" fmla="*/ 0 w 174"/>
                  <a:gd name="T17" fmla="*/ 165 h 165"/>
                  <a:gd name="T18" fmla="*/ 174 w 174"/>
                  <a:gd name="T19" fmla="*/ 165 h 165"/>
                  <a:gd name="T20" fmla="*/ 174 w 174"/>
                  <a:gd name="T21" fmla="*/ 69 h 165"/>
                  <a:gd name="T22" fmla="*/ 153 w 174"/>
                  <a:gd name="T23" fmla="*/ 54 h 165"/>
                  <a:gd name="T24" fmla="*/ 166 w 174"/>
                  <a:gd name="T25" fmla="*/ 158 h 165"/>
                  <a:gd name="T26" fmla="*/ 7 w 174"/>
                  <a:gd name="T27" fmla="*/ 158 h 165"/>
                  <a:gd name="T28" fmla="*/ 7 w 174"/>
                  <a:gd name="T29" fmla="*/ 74 h 165"/>
                  <a:gd name="T30" fmla="*/ 28 w 174"/>
                  <a:gd name="T31" fmla="*/ 57 h 165"/>
                  <a:gd name="T32" fmla="*/ 28 w 174"/>
                  <a:gd name="T33" fmla="*/ 37 h 165"/>
                  <a:gd name="T34" fmla="*/ 52 w 174"/>
                  <a:gd name="T35" fmla="*/ 37 h 165"/>
                  <a:gd name="T36" fmla="*/ 87 w 174"/>
                  <a:gd name="T37" fmla="*/ 10 h 165"/>
                  <a:gd name="T38" fmla="*/ 119 w 174"/>
                  <a:gd name="T39" fmla="*/ 37 h 165"/>
                  <a:gd name="T40" fmla="*/ 146 w 174"/>
                  <a:gd name="T41" fmla="*/ 37 h 165"/>
                  <a:gd name="T42" fmla="*/ 146 w 174"/>
                  <a:gd name="T43" fmla="*/ 57 h 165"/>
                  <a:gd name="T44" fmla="*/ 166 w 174"/>
                  <a:gd name="T45" fmla="*/ 74 h 165"/>
                  <a:gd name="T46" fmla="*/ 166 w 174"/>
                  <a:gd name="T47" fmla="*/ 158 h 165"/>
                  <a:gd name="T48" fmla="*/ 35 w 174"/>
                  <a:gd name="T49" fmla="*/ 91 h 165"/>
                  <a:gd name="T50" fmla="*/ 87 w 174"/>
                  <a:gd name="T51" fmla="*/ 126 h 165"/>
                  <a:gd name="T52" fmla="*/ 139 w 174"/>
                  <a:gd name="T53" fmla="*/ 92 h 165"/>
                  <a:gd name="T54" fmla="*/ 139 w 174"/>
                  <a:gd name="T55" fmla="*/ 45 h 165"/>
                  <a:gd name="T56" fmla="*/ 35 w 174"/>
                  <a:gd name="T57" fmla="*/ 45 h 165"/>
                  <a:gd name="T58" fmla="*/ 35 w 174"/>
                  <a:gd name="T59" fmla="*/ 91 h 165"/>
                  <a:gd name="T60" fmla="*/ 55 w 174"/>
                  <a:gd name="T61" fmla="*/ 57 h 165"/>
                  <a:gd name="T62" fmla="*/ 119 w 174"/>
                  <a:gd name="T63" fmla="*/ 57 h 165"/>
                  <a:gd name="T64" fmla="*/ 119 w 174"/>
                  <a:gd name="T65" fmla="*/ 65 h 165"/>
                  <a:gd name="T66" fmla="*/ 55 w 174"/>
                  <a:gd name="T67" fmla="*/ 65 h 165"/>
                  <a:gd name="T68" fmla="*/ 55 w 174"/>
                  <a:gd name="T69" fmla="*/ 57 h 165"/>
                  <a:gd name="T70" fmla="*/ 55 w 174"/>
                  <a:gd name="T71" fmla="*/ 79 h 165"/>
                  <a:gd name="T72" fmla="*/ 119 w 174"/>
                  <a:gd name="T73" fmla="*/ 79 h 165"/>
                  <a:gd name="T74" fmla="*/ 119 w 174"/>
                  <a:gd name="T75" fmla="*/ 87 h 165"/>
                  <a:gd name="T76" fmla="*/ 55 w 174"/>
                  <a:gd name="T77" fmla="*/ 87 h 165"/>
                  <a:gd name="T78" fmla="*/ 55 w 174"/>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4" h="165">
                    <a:moveTo>
                      <a:pt x="153" y="54"/>
                    </a:moveTo>
                    <a:lnTo>
                      <a:pt x="153" y="30"/>
                    </a:lnTo>
                    <a:lnTo>
                      <a:pt x="122" y="30"/>
                    </a:lnTo>
                    <a:lnTo>
                      <a:pt x="87" y="0"/>
                    </a:lnTo>
                    <a:lnTo>
                      <a:pt x="49" y="30"/>
                    </a:lnTo>
                    <a:lnTo>
                      <a:pt x="20" y="30"/>
                    </a:lnTo>
                    <a:lnTo>
                      <a:pt x="20" y="52"/>
                    </a:lnTo>
                    <a:lnTo>
                      <a:pt x="0" y="69"/>
                    </a:lnTo>
                    <a:lnTo>
                      <a:pt x="0" y="165"/>
                    </a:lnTo>
                    <a:lnTo>
                      <a:pt x="174" y="165"/>
                    </a:lnTo>
                    <a:lnTo>
                      <a:pt x="174" y="69"/>
                    </a:lnTo>
                    <a:lnTo>
                      <a:pt x="153" y="54"/>
                    </a:lnTo>
                    <a:close/>
                    <a:moveTo>
                      <a:pt x="166" y="158"/>
                    </a:moveTo>
                    <a:lnTo>
                      <a:pt x="7" y="158"/>
                    </a:lnTo>
                    <a:lnTo>
                      <a:pt x="7" y="74"/>
                    </a:lnTo>
                    <a:lnTo>
                      <a:pt x="28" y="57"/>
                    </a:lnTo>
                    <a:lnTo>
                      <a:pt x="28" y="37"/>
                    </a:lnTo>
                    <a:lnTo>
                      <a:pt x="52" y="37"/>
                    </a:lnTo>
                    <a:lnTo>
                      <a:pt x="87" y="10"/>
                    </a:lnTo>
                    <a:lnTo>
                      <a:pt x="119" y="37"/>
                    </a:lnTo>
                    <a:lnTo>
                      <a:pt x="146" y="37"/>
                    </a:lnTo>
                    <a:lnTo>
                      <a:pt x="146" y="57"/>
                    </a:lnTo>
                    <a:lnTo>
                      <a:pt x="166" y="74"/>
                    </a:lnTo>
                    <a:lnTo>
                      <a:pt x="166" y="158"/>
                    </a:lnTo>
                    <a:close/>
                    <a:moveTo>
                      <a:pt x="35" y="91"/>
                    </a:moveTo>
                    <a:lnTo>
                      <a:pt x="87" y="126"/>
                    </a:lnTo>
                    <a:lnTo>
                      <a:pt x="139" y="92"/>
                    </a:lnTo>
                    <a:lnTo>
                      <a:pt x="139" y="45"/>
                    </a:lnTo>
                    <a:lnTo>
                      <a:pt x="35" y="45"/>
                    </a:lnTo>
                    <a:lnTo>
                      <a:pt x="35" y="91"/>
                    </a:lnTo>
                    <a:close/>
                    <a:moveTo>
                      <a:pt x="55" y="57"/>
                    </a:moveTo>
                    <a:lnTo>
                      <a:pt x="119" y="57"/>
                    </a:lnTo>
                    <a:lnTo>
                      <a:pt x="119" y="65"/>
                    </a:lnTo>
                    <a:lnTo>
                      <a:pt x="55" y="65"/>
                    </a:lnTo>
                    <a:lnTo>
                      <a:pt x="55" y="57"/>
                    </a:lnTo>
                    <a:close/>
                    <a:moveTo>
                      <a:pt x="55" y="79"/>
                    </a:moveTo>
                    <a:lnTo>
                      <a:pt x="119" y="79"/>
                    </a:lnTo>
                    <a:lnTo>
                      <a:pt x="119" y="87"/>
                    </a:lnTo>
                    <a:lnTo>
                      <a:pt x="55" y="87"/>
                    </a:lnTo>
                    <a:lnTo>
                      <a:pt x="55" y="7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5" name="Freeform 136"/>
              <p:cNvSpPr>
                <a:spLocks noEditPoints="1"/>
              </p:cNvSpPr>
              <p:nvPr userDrawn="1"/>
            </p:nvSpPr>
            <p:spPr bwMode="auto">
              <a:xfrm>
                <a:off x="7221" y="316"/>
                <a:ext cx="175" cy="163"/>
              </a:xfrm>
              <a:custGeom>
                <a:avLst/>
                <a:gdLst>
                  <a:gd name="T0" fmla="*/ 153 w 175"/>
                  <a:gd name="T1" fmla="*/ 52 h 163"/>
                  <a:gd name="T2" fmla="*/ 153 w 175"/>
                  <a:gd name="T3" fmla="*/ 28 h 163"/>
                  <a:gd name="T4" fmla="*/ 123 w 175"/>
                  <a:gd name="T5" fmla="*/ 28 h 163"/>
                  <a:gd name="T6" fmla="*/ 88 w 175"/>
                  <a:gd name="T7" fmla="*/ 0 h 163"/>
                  <a:gd name="T8" fmla="*/ 49 w 175"/>
                  <a:gd name="T9" fmla="*/ 28 h 163"/>
                  <a:gd name="T10" fmla="*/ 20 w 175"/>
                  <a:gd name="T11" fmla="*/ 28 h 163"/>
                  <a:gd name="T12" fmla="*/ 20 w 175"/>
                  <a:gd name="T13" fmla="*/ 52 h 163"/>
                  <a:gd name="T14" fmla="*/ 0 w 175"/>
                  <a:gd name="T15" fmla="*/ 69 h 163"/>
                  <a:gd name="T16" fmla="*/ 0 w 175"/>
                  <a:gd name="T17" fmla="*/ 163 h 163"/>
                  <a:gd name="T18" fmla="*/ 175 w 175"/>
                  <a:gd name="T19" fmla="*/ 163 h 163"/>
                  <a:gd name="T20" fmla="*/ 175 w 175"/>
                  <a:gd name="T21" fmla="*/ 69 h 163"/>
                  <a:gd name="T22" fmla="*/ 153 w 175"/>
                  <a:gd name="T23" fmla="*/ 52 h 163"/>
                  <a:gd name="T24" fmla="*/ 166 w 175"/>
                  <a:gd name="T25" fmla="*/ 156 h 163"/>
                  <a:gd name="T26" fmla="*/ 7 w 175"/>
                  <a:gd name="T27" fmla="*/ 156 h 163"/>
                  <a:gd name="T28" fmla="*/ 7 w 175"/>
                  <a:gd name="T29" fmla="*/ 72 h 163"/>
                  <a:gd name="T30" fmla="*/ 29 w 175"/>
                  <a:gd name="T31" fmla="*/ 55 h 163"/>
                  <a:gd name="T32" fmla="*/ 29 w 175"/>
                  <a:gd name="T33" fmla="*/ 37 h 163"/>
                  <a:gd name="T34" fmla="*/ 52 w 175"/>
                  <a:gd name="T35" fmla="*/ 37 h 163"/>
                  <a:gd name="T36" fmla="*/ 88 w 175"/>
                  <a:gd name="T37" fmla="*/ 8 h 163"/>
                  <a:gd name="T38" fmla="*/ 119 w 175"/>
                  <a:gd name="T39" fmla="*/ 37 h 163"/>
                  <a:gd name="T40" fmla="*/ 146 w 175"/>
                  <a:gd name="T41" fmla="*/ 37 h 163"/>
                  <a:gd name="T42" fmla="*/ 146 w 175"/>
                  <a:gd name="T43" fmla="*/ 57 h 163"/>
                  <a:gd name="T44" fmla="*/ 166 w 175"/>
                  <a:gd name="T45" fmla="*/ 72 h 163"/>
                  <a:gd name="T46" fmla="*/ 166 w 175"/>
                  <a:gd name="T47" fmla="*/ 156 h 163"/>
                  <a:gd name="T48" fmla="*/ 36 w 175"/>
                  <a:gd name="T49" fmla="*/ 91 h 163"/>
                  <a:gd name="T50" fmla="*/ 88 w 175"/>
                  <a:gd name="T51" fmla="*/ 124 h 163"/>
                  <a:gd name="T52" fmla="*/ 140 w 175"/>
                  <a:gd name="T53" fmla="*/ 91 h 163"/>
                  <a:gd name="T54" fmla="*/ 140 w 175"/>
                  <a:gd name="T55" fmla="*/ 45 h 163"/>
                  <a:gd name="T56" fmla="*/ 36 w 175"/>
                  <a:gd name="T57" fmla="*/ 45 h 163"/>
                  <a:gd name="T58" fmla="*/ 36 w 175"/>
                  <a:gd name="T59" fmla="*/ 91 h 163"/>
                  <a:gd name="T60" fmla="*/ 56 w 175"/>
                  <a:gd name="T61" fmla="*/ 55 h 163"/>
                  <a:gd name="T62" fmla="*/ 119 w 175"/>
                  <a:gd name="T63" fmla="*/ 55 h 163"/>
                  <a:gd name="T64" fmla="*/ 119 w 175"/>
                  <a:gd name="T65" fmla="*/ 64 h 163"/>
                  <a:gd name="T66" fmla="*/ 56 w 175"/>
                  <a:gd name="T67" fmla="*/ 64 h 163"/>
                  <a:gd name="T68" fmla="*/ 56 w 175"/>
                  <a:gd name="T69" fmla="*/ 55 h 163"/>
                  <a:gd name="T70" fmla="*/ 56 w 175"/>
                  <a:gd name="T71" fmla="*/ 77 h 163"/>
                  <a:gd name="T72" fmla="*/ 119 w 175"/>
                  <a:gd name="T73" fmla="*/ 77 h 163"/>
                  <a:gd name="T74" fmla="*/ 119 w 175"/>
                  <a:gd name="T75" fmla="*/ 86 h 163"/>
                  <a:gd name="T76" fmla="*/ 56 w 175"/>
                  <a:gd name="T77" fmla="*/ 86 h 163"/>
                  <a:gd name="T78" fmla="*/ 56 w 175"/>
                  <a:gd name="T79"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3">
                    <a:moveTo>
                      <a:pt x="153" y="52"/>
                    </a:moveTo>
                    <a:lnTo>
                      <a:pt x="153" y="28"/>
                    </a:lnTo>
                    <a:lnTo>
                      <a:pt x="123" y="28"/>
                    </a:lnTo>
                    <a:lnTo>
                      <a:pt x="88" y="0"/>
                    </a:lnTo>
                    <a:lnTo>
                      <a:pt x="49" y="28"/>
                    </a:lnTo>
                    <a:lnTo>
                      <a:pt x="20" y="28"/>
                    </a:lnTo>
                    <a:lnTo>
                      <a:pt x="20" y="52"/>
                    </a:lnTo>
                    <a:lnTo>
                      <a:pt x="0" y="69"/>
                    </a:lnTo>
                    <a:lnTo>
                      <a:pt x="0" y="163"/>
                    </a:lnTo>
                    <a:lnTo>
                      <a:pt x="175" y="163"/>
                    </a:lnTo>
                    <a:lnTo>
                      <a:pt x="175" y="69"/>
                    </a:lnTo>
                    <a:lnTo>
                      <a:pt x="153" y="52"/>
                    </a:lnTo>
                    <a:close/>
                    <a:moveTo>
                      <a:pt x="166" y="156"/>
                    </a:moveTo>
                    <a:lnTo>
                      <a:pt x="7" y="156"/>
                    </a:lnTo>
                    <a:lnTo>
                      <a:pt x="7" y="72"/>
                    </a:lnTo>
                    <a:lnTo>
                      <a:pt x="29" y="55"/>
                    </a:lnTo>
                    <a:lnTo>
                      <a:pt x="29" y="37"/>
                    </a:lnTo>
                    <a:lnTo>
                      <a:pt x="52" y="37"/>
                    </a:lnTo>
                    <a:lnTo>
                      <a:pt x="88" y="8"/>
                    </a:lnTo>
                    <a:lnTo>
                      <a:pt x="119" y="37"/>
                    </a:lnTo>
                    <a:lnTo>
                      <a:pt x="146" y="37"/>
                    </a:lnTo>
                    <a:lnTo>
                      <a:pt x="146" y="57"/>
                    </a:lnTo>
                    <a:lnTo>
                      <a:pt x="166" y="72"/>
                    </a:lnTo>
                    <a:lnTo>
                      <a:pt x="166" y="156"/>
                    </a:lnTo>
                    <a:close/>
                    <a:moveTo>
                      <a:pt x="36" y="91"/>
                    </a:moveTo>
                    <a:lnTo>
                      <a:pt x="88" y="124"/>
                    </a:lnTo>
                    <a:lnTo>
                      <a:pt x="140" y="91"/>
                    </a:lnTo>
                    <a:lnTo>
                      <a:pt x="140" y="45"/>
                    </a:lnTo>
                    <a:lnTo>
                      <a:pt x="36" y="45"/>
                    </a:lnTo>
                    <a:lnTo>
                      <a:pt x="36" y="91"/>
                    </a:lnTo>
                    <a:close/>
                    <a:moveTo>
                      <a:pt x="56" y="55"/>
                    </a:moveTo>
                    <a:lnTo>
                      <a:pt x="119" y="55"/>
                    </a:lnTo>
                    <a:lnTo>
                      <a:pt x="119" y="64"/>
                    </a:lnTo>
                    <a:lnTo>
                      <a:pt x="56" y="64"/>
                    </a:lnTo>
                    <a:lnTo>
                      <a:pt x="56" y="55"/>
                    </a:lnTo>
                    <a:close/>
                    <a:moveTo>
                      <a:pt x="56" y="77"/>
                    </a:moveTo>
                    <a:lnTo>
                      <a:pt x="119" y="77"/>
                    </a:lnTo>
                    <a:lnTo>
                      <a:pt x="119" y="86"/>
                    </a:lnTo>
                    <a:lnTo>
                      <a:pt x="56" y="86"/>
                    </a:lnTo>
                    <a:lnTo>
                      <a:pt x="56" y="7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6" name="Freeform 137"/>
              <p:cNvSpPr>
                <a:spLocks noEditPoints="1"/>
              </p:cNvSpPr>
              <p:nvPr userDrawn="1"/>
            </p:nvSpPr>
            <p:spPr bwMode="auto">
              <a:xfrm>
                <a:off x="152" y="2954"/>
                <a:ext cx="175" cy="165"/>
              </a:xfrm>
              <a:custGeom>
                <a:avLst/>
                <a:gdLst>
                  <a:gd name="T0" fmla="*/ 154 w 175"/>
                  <a:gd name="T1" fmla="*/ 54 h 165"/>
                  <a:gd name="T2" fmla="*/ 154 w 175"/>
                  <a:gd name="T3" fmla="*/ 31 h 165"/>
                  <a:gd name="T4" fmla="*/ 122 w 175"/>
                  <a:gd name="T5" fmla="*/ 31 h 165"/>
                  <a:gd name="T6" fmla="*/ 87 w 175"/>
                  <a:gd name="T7" fmla="*/ 0 h 165"/>
                  <a:gd name="T8" fmla="*/ 50 w 175"/>
                  <a:gd name="T9" fmla="*/ 31 h 165"/>
                  <a:gd name="T10" fmla="*/ 22 w 175"/>
                  <a:gd name="T11" fmla="*/ 31 h 165"/>
                  <a:gd name="T12" fmla="*/ 22 w 175"/>
                  <a:gd name="T13" fmla="*/ 53 h 165"/>
                  <a:gd name="T14" fmla="*/ 0 w 175"/>
                  <a:gd name="T15" fmla="*/ 69 h 165"/>
                  <a:gd name="T16" fmla="*/ 0 w 175"/>
                  <a:gd name="T17" fmla="*/ 165 h 165"/>
                  <a:gd name="T18" fmla="*/ 175 w 175"/>
                  <a:gd name="T19" fmla="*/ 165 h 165"/>
                  <a:gd name="T20" fmla="*/ 175 w 175"/>
                  <a:gd name="T21" fmla="*/ 69 h 165"/>
                  <a:gd name="T22" fmla="*/ 154 w 175"/>
                  <a:gd name="T23" fmla="*/ 54 h 165"/>
                  <a:gd name="T24" fmla="*/ 168 w 175"/>
                  <a:gd name="T25" fmla="*/ 158 h 165"/>
                  <a:gd name="T26" fmla="*/ 8 w 175"/>
                  <a:gd name="T27" fmla="*/ 158 h 165"/>
                  <a:gd name="T28" fmla="*/ 8 w 175"/>
                  <a:gd name="T29" fmla="*/ 74 h 165"/>
                  <a:gd name="T30" fmla="*/ 28 w 175"/>
                  <a:gd name="T31" fmla="*/ 58 h 165"/>
                  <a:gd name="T32" fmla="*/ 28 w 175"/>
                  <a:gd name="T33" fmla="*/ 37 h 165"/>
                  <a:gd name="T34" fmla="*/ 52 w 175"/>
                  <a:gd name="T35" fmla="*/ 37 h 165"/>
                  <a:gd name="T36" fmla="*/ 87 w 175"/>
                  <a:gd name="T37" fmla="*/ 11 h 165"/>
                  <a:gd name="T38" fmla="*/ 119 w 175"/>
                  <a:gd name="T39" fmla="*/ 37 h 165"/>
                  <a:gd name="T40" fmla="*/ 146 w 175"/>
                  <a:gd name="T41" fmla="*/ 37 h 165"/>
                  <a:gd name="T42" fmla="*/ 146 w 175"/>
                  <a:gd name="T43" fmla="*/ 58 h 165"/>
                  <a:gd name="T44" fmla="*/ 168 w 175"/>
                  <a:gd name="T45" fmla="*/ 74 h 165"/>
                  <a:gd name="T46" fmla="*/ 168 w 175"/>
                  <a:gd name="T47" fmla="*/ 158 h 165"/>
                  <a:gd name="T48" fmla="*/ 35 w 175"/>
                  <a:gd name="T49" fmla="*/ 91 h 165"/>
                  <a:gd name="T50" fmla="*/ 87 w 175"/>
                  <a:gd name="T51" fmla="*/ 127 h 165"/>
                  <a:gd name="T52" fmla="*/ 139 w 175"/>
                  <a:gd name="T53" fmla="*/ 93 h 165"/>
                  <a:gd name="T54" fmla="*/ 139 w 175"/>
                  <a:gd name="T55" fmla="*/ 46 h 165"/>
                  <a:gd name="T56" fmla="*/ 35 w 175"/>
                  <a:gd name="T57" fmla="*/ 46 h 165"/>
                  <a:gd name="T58" fmla="*/ 35 w 175"/>
                  <a:gd name="T59" fmla="*/ 91 h 165"/>
                  <a:gd name="T60" fmla="*/ 55 w 175"/>
                  <a:gd name="T61" fmla="*/ 58 h 165"/>
                  <a:gd name="T62" fmla="*/ 119 w 175"/>
                  <a:gd name="T63" fmla="*/ 58 h 165"/>
                  <a:gd name="T64" fmla="*/ 119 w 175"/>
                  <a:gd name="T65" fmla="*/ 66 h 165"/>
                  <a:gd name="T66" fmla="*/ 55 w 175"/>
                  <a:gd name="T67" fmla="*/ 66 h 165"/>
                  <a:gd name="T68" fmla="*/ 55 w 175"/>
                  <a:gd name="T69" fmla="*/ 58 h 165"/>
                  <a:gd name="T70" fmla="*/ 55 w 175"/>
                  <a:gd name="T71" fmla="*/ 79 h 165"/>
                  <a:gd name="T72" fmla="*/ 119 w 175"/>
                  <a:gd name="T73" fmla="*/ 79 h 165"/>
                  <a:gd name="T74" fmla="*/ 119 w 175"/>
                  <a:gd name="T75" fmla="*/ 88 h 165"/>
                  <a:gd name="T76" fmla="*/ 55 w 175"/>
                  <a:gd name="T77" fmla="*/ 88 h 165"/>
                  <a:gd name="T78" fmla="*/ 55 w 175"/>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5">
                    <a:moveTo>
                      <a:pt x="154" y="54"/>
                    </a:moveTo>
                    <a:lnTo>
                      <a:pt x="154" y="31"/>
                    </a:lnTo>
                    <a:lnTo>
                      <a:pt x="122" y="31"/>
                    </a:lnTo>
                    <a:lnTo>
                      <a:pt x="87" y="0"/>
                    </a:lnTo>
                    <a:lnTo>
                      <a:pt x="50" y="31"/>
                    </a:lnTo>
                    <a:lnTo>
                      <a:pt x="22" y="31"/>
                    </a:lnTo>
                    <a:lnTo>
                      <a:pt x="22" y="53"/>
                    </a:lnTo>
                    <a:lnTo>
                      <a:pt x="0" y="69"/>
                    </a:lnTo>
                    <a:lnTo>
                      <a:pt x="0" y="165"/>
                    </a:lnTo>
                    <a:lnTo>
                      <a:pt x="175" y="165"/>
                    </a:lnTo>
                    <a:lnTo>
                      <a:pt x="175" y="69"/>
                    </a:lnTo>
                    <a:lnTo>
                      <a:pt x="154" y="54"/>
                    </a:lnTo>
                    <a:close/>
                    <a:moveTo>
                      <a:pt x="168" y="158"/>
                    </a:moveTo>
                    <a:lnTo>
                      <a:pt x="8" y="158"/>
                    </a:lnTo>
                    <a:lnTo>
                      <a:pt x="8" y="74"/>
                    </a:lnTo>
                    <a:lnTo>
                      <a:pt x="28" y="58"/>
                    </a:lnTo>
                    <a:lnTo>
                      <a:pt x="28" y="37"/>
                    </a:lnTo>
                    <a:lnTo>
                      <a:pt x="52" y="37"/>
                    </a:lnTo>
                    <a:lnTo>
                      <a:pt x="87" y="11"/>
                    </a:lnTo>
                    <a:lnTo>
                      <a:pt x="119" y="37"/>
                    </a:lnTo>
                    <a:lnTo>
                      <a:pt x="146" y="37"/>
                    </a:lnTo>
                    <a:lnTo>
                      <a:pt x="146" y="58"/>
                    </a:lnTo>
                    <a:lnTo>
                      <a:pt x="168" y="74"/>
                    </a:lnTo>
                    <a:lnTo>
                      <a:pt x="168" y="158"/>
                    </a:lnTo>
                    <a:close/>
                    <a:moveTo>
                      <a:pt x="35" y="91"/>
                    </a:moveTo>
                    <a:lnTo>
                      <a:pt x="87" y="127"/>
                    </a:lnTo>
                    <a:lnTo>
                      <a:pt x="139" y="93"/>
                    </a:lnTo>
                    <a:lnTo>
                      <a:pt x="139" y="46"/>
                    </a:lnTo>
                    <a:lnTo>
                      <a:pt x="35" y="46"/>
                    </a:lnTo>
                    <a:lnTo>
                      <a:pt x="35" y="91"/>
                    </a:lnTo>
                    <a:close/>
                    <a:moveTo>
                      <a:pt x="55" y="58"/>
                    </a:moveTo>
                    <a:lnTo>
                      <a:pt x="119" y="58"/>
                    </a:lnTo>
                    <a:lnTo>
                      <a:pt x="119" y="66"/>
                    </a:lnTo>
                    <a:lnTo>
                      <a:pt x="55" y="66"/>
                    </a:lnTo>
                    <a:lnTo>
                      <a:pt x="55" y="58"/>
                    </a:lnTo>
                    <a:close/>
                    <a:moveTo>
                      <a:pt x="55" y="79"/>
                    </a:moveTo>
                    <a:lnTo>
                      <a:pt x="119" y="79"/>
                    </a:lnTo>
                    <a:lnTo>
                      <a:pt x="119" y="88"/>
                    </a:lnTo>
                    <a:lnTo>
                      <a:pt x="55" y="88"/>
                    </a:lnTo>
                    <a:lnTo>
                      <a:pt x="55" y="7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7" name="Rectangle 138"/>
              <p:cNvSpPr>
                <a:spLocks noChangeArrowheads="1"/>
              </p:cNvSpPr>
              <p:nvPr userDrawn="1"/>
            </p:nvSpPr>
            <p:spPr bwMode="auto">
              <a:xfrm>
                <a:off x="4982" y="1990"/>
                <a:ext cx="33"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8" name="Rectangle 139"/>
              <p:cNvSpPr>
                <a:spLocks noChangeArrowheads="1"/>
              </p:cNvSpPr>
              <p:nvPr userDrawn="1"/>
            </p:nvSpPr>
            <p:spPr bwMode="auto">
              <a:xfrm>
                <a:off x="4982" y="1966"/>
                <a:ext cx="50"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9" name="Rectangle 140"/>
              <p:cNvSpPr>
                <a:spLocks noChangeArrowheads="1"/>
              </p:cNvSpPr>
              <p:nvPr userDrawn="1"/>
            </p:nvSpPr>
            <p:spPr bwMode="auto">
              <a:xfrm>
                <a:off x="4982" y="1943"/>
                <a:ext cx="50" cy="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0" name="Rectangle 141"/>
              <p:cNvSpPr>
                <a:spLocks noChangeArrowheads="1"/>
              </p:cNvSpPr>
              <p:nvPr userDrawn="1"/>
            </p:nvSpPr>
            <p:spPr bwMode="auto">
              <a:xfrm>
                <a:off x="4982" y="1921"/>
                <a:ext cx="50" cy="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1" name="Rectangle 142"/>
              <p:cNvSpPr>
                <a:spLocks noChangeArrowheads="1"/>
              </p:cNvSpPr>
              <p:nvPr userDrawn="1"/>
            </p:nvSpPr>
            <p:spPr bwMode="auto">
              <a:xfrm>
                <a:off x="4896" y="1990"/>
                <a:ext cx="34"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2" name="Rectangle 143"/>
              <p:cNvSpPr>
                <a:spLocks noChangeArrowheads="1"/>
              </p:cNvSpPr>
              <p:nvPr userDrawn="1"/>
            </p:nvSpPr>
            <p:spPr bwMode="auto">
              <a:xfrm>
                <a:off x="4896" y="1966"/>
                <a:ext cx="51"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3" name="Rectangle 144"/>
              <p:cNvSpPr>
                <a:spLocks noChangeArrowheads="1"/>
              </p:cNvSpPr>
              <p:nvPr userDrawn="1"/>
            </p:nvSpPr>
            <p:spPr bwMode="auto">
              <a:xfrm>
                <a:off x="4896" y="1943"/>
                <a:ext cx="51" cy="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4" name="Rectangle 145"/>
              <p:cNvSpPr>
                <a:spLocks noChangeArrowheads="1"/>
              </p:cNvSpPr>
              <p:nvPr userDrawn="1"/>
            </p:nvSpPr>
            <p:spPr bwMode="auto">
              <a:xfrm>
                <a:off x="4896" y="1921"/>
                <a:ext cx="51" cy="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5" name="Freeform 146"/>
              <p:cNvSpPr>
                <a:spLocks noEditPoints="1"/>
              </p:cNvSpPr>
              <p:nvPr userDrawn="1"/>
            </p:nvSpPr>
            <p:spPr bwMode="auto">
              <a:xfrm>
                <a:off x="4874" y="1894"/>
                <a:ext cx="185" cy="139"/>
              </a:xfrm>
              <a:custGeom>
                <a:avLst/>
                <a:gdLst>
                  <a:gd name="T0" fmla="*/ 107 w 110"/>
                  <a:gd name="T1" fmla="*/ 29 h 83"/>
                  <a:gd name="T2" fmla="*/ 107 w 110"/>
                  <a:gd name="T3" fmla="*/ 25 h 83"/>
                  <a:gd name="T4" fmla="*/ 108 w 110"/>
                  <a:gd name="T5" fmla="*/ 25 h 83"/>
                  <a:gd name="T6" fmla="*/ 110 w 110"/>
                  <a:gd name="T7" fmla="*/ 18 h 83"/>
                  <a:gd name="T8" fmla="*/ 108 w 110"/>
                  <a:gd name="T9" fmla="*/ 11 h 83"/>
                  <a:gd name="T10" fmla="*/ 107 w 110"/>
                  <a:gd name="T11" fmla="*/ 11 h 83"/>
                  <a:gd name="T12" fmla="*/ 107 w 110"/>
                  <a:gd name="T13" fmla="*/ 0 h 83"/>
                  <a:gd name="T14" fmla="*/ 57 w 110"/>
                  <a:gd name="T15" fmla="*/ 0 h 83"/>
                  <a:gd name="T16" fmla="*/ 53 w 110"/>
                  <a:gd name="T17" fmla="*/ 4 h 83"/>
                  <a:gd name="T18" fmla="*/ 48 w 110"/>
                  <a:gd name="T19" fmla="*/ 0 h 83"/>
                  <a:gd name="T20" fmla="*/ 0 w 110"/>
                  <a:gd name="T21" fmla="*/ 0 h 83"/>
                  <a:gd name="T22" fmla="*/ 0 w 110"/>
                  <a:gd name="T23" fmla="*/ 76 h 83"/>
                  <a:gd name="T24" fmla="*/ 46 w 110"/>
                  <a:gd name="T25" fmla="*/ 76 h 83"/>
                  <a:gd name="T26" fmla="*/ 53 w 110"/>
                  <a:gd name="T27" fmla="*/ 83 h 83"/>
                  <a:gd name="T28" fmla="*/ 59 w 110"/>
                  <a:gd name="T29" fmla="*/ 76 h 83"/>
                  <a:gd name="T30" fmla="*/ 107 w 110"/>
                  <a:gd name="T31" fmla="*/ 76 h 83"/>
                  <a:gd name="T32" fmla="*/ 107 w 110"/>
                  <a:gd name="T33" fmla="*/ 42 h 83"/>
                  <a:gd name="T34" fmla="*/ 108 w 110"/>
                  <a:gd name="T35" fmla="*/ 42 h 83"/>
                  <a:gd name="T36" fmla="*/ 110 w 110"/>
                  <a:gd name="T37" fmla="*/ 36 h 83"/>
                  <a:gd name="T38" fmla="*/ 108 w 110"/>
                  <a:gd name="T39" fmla="*/ 29 h 83"/>
                  <a:gd name="T40" fmla="*/ 107 w 110"/>
                  <a:gd name="T41" fmla="*/ 29 h 83"/>
                  <a:gd name="T42" fmla="*/ 5 w 110"/>
                  <a:gd name="T43" fmla="*/ 5 h 83"/>
                  <a:gd name="T44" fmla="*/ 46 w 110"/>
                  <a:gd name="T45" fmla="*/ 5 h 83"/>
                  <a:gd name="T46" fmla="*/ 51 w 110"/>
                  <a:gd name="T47" fmla="*/ 9 h 83"/>
                  <a:gd name="T48" fmla="*/ 51 w 110"/>
                  <a:gd name="T49" fmla="*/ 71 h 83"/>
                  <a:gd name="T50" fmla="*/ 5 w 110"/>
                  <a:gd name="T51" fmla="*/ 71 h 83"/>
                  <a:gd name="T52" fmla="*/ 5 w 110"/>
                  <a:gd name="T53" fmla="*/ 5 h 83"/>
                  <a:gd name="T54" fmla="*/ 102 w 110"/>
                  <a:gd name="T55" fmla="*/ 71 h 83"/>
                  <a:gd name="T56" fmla="*/ 55 w 110"/>
                  <a:gd name="T57" fmla="*/ 71 h 83"/>
                  <a:gd name="T58" fmla="*/ 55 w 110"/>
                  <a:gd name="T59" fmla="*/ 9 h 83"/>
                  <a:gd name="T60" fmla="*/ 59 w 110"/>
                  <a:gd name="T61" fmla="*/ 5 h 83"/>
                  <a:gd name="T62" fmla="*/ 102 w 110"/>
                  <a:gd name="T63" fmla="*/ 5 h 83"/>
                  <a:gd name="T64" fmla="*/ 102 w 110"/>
                  <a:gd name="T65"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83">
                    <a:moveTo>
                      <a:pt x="107" y="29"/>
                    </a:moveTo>
                    <a:cubicBezTo>
                      <a:pt x="107" y="25"/>
                      <a:pt x="107" y="25"/>
                      <a:pt x="107" y="25"/>
                    </a:cubicBezTo>
                    <a:cubicBezTo>
                      <a:pt x="108" y="25"/>
                      <a:pt x="108" y="25"/>
                      <a:pt x="108" y="25"/>
                    </a:cubicBezTo>
                    <a:cubicBezTo>
                      <a:pt x="110" y="23"/>
                      <a:pt x="110" y="21"/>
                      <a:pt x="110" y="18"/>
                    </a:cubicBezTo>
                    <a:cubicBezTo>
                      <a:pt x="110" y="16"/>
                      <a:pt x="110" y="13"/>
                      <a:pt x="108" y="11"/>
                    </a:cubicBezTo>
                    <a:cubicBezTo>
                      <a:pt x="107" y="11"/>
                      <a:pt x="107" y="11"/>
                      <a:pt x="107" y="11"/>
                    </a:cubicBezTo>
                    <a:cubicBezTo>
                      <a:pt x="107" y="0"/>
                      <a:pt x="107" y="0"/>
                      <a:pt x="107" y="0"/>
                    </a:cubicBezTo>
                    <a:cubicBezTo>
                      <a:pt x="57" y="0"/>
                      <a:pt x="57" y="0"/>
                      <a:pt x="57" y="0"/>
                    </a:cubicBezTo>
                    <a:cubicBezTo>
                      <a:pt x="53" y="4"/>
                      <a:pt x="53" y="4"/>
                      <a:pt x="53" y="4"/>
                    </a:cubicBezTo>
                    <a:cubicBezTo>
                      <a:pt x="48" y="0"/>
                      <a:pt x="48" y="0"/>
                      <a:pt x="48" y="0"/>
                    </a:cubicBezTo>
                    <a:cubicBezTo>
                      <a:pt x="0" y="0"/>
                      <a:pt x="0" y="0"/>
                      <a:pt x="0" y="0"/>
                    </a:cubicBezTo>
                    <a:cubicBezTo>
                      <a:pt x="0" y="76"/>
                      <a:pt x="0" y="76"/>
                      <a:pt x="0" y="76"/>
                    </a:cubicBezTo>
                    <a:cubicBezTo>
                      <a:pt x="46" y="76"/>
                      <a:pt x="46" y="76"/>
                      <a:pt x="46" y="76"/>
                    </a:cubicBezTo>
                    <a:cubicBezTo>
                      <a:pt x="53" y="83"/>
                      <a:pt x="53" y="83"/>
                      <a:pt x="53" y="83"/>
                    </a:cubicBezTo>
                    <a:cubicBezTo>
                      <a:pt x="59" y="76"/>
                      <a:pt x="59" y="76"/>
                      <a:pt x="59" y="76"/>
                    </a:cubicBezTo>
                    <a:cubicBezTo>
                      <a:pt x="107" y="76"/>
                      <a:pt x="107" y="76"/>
                      <a:pt x="107" y="76"/>
                    </a:cubicBezTo>
                    <a:cubicBezTo>
                      <a:pt x="107" y="42"/>
                      <a:pt x="107" y="42"/>
                      <a:pt x="107" y="42"/>
                    </a:cubicBezTo>
                    <a:cubicBezTo>
                      <a:pt x="108" y="42"/>
                      <a:pt x="108" y="42"/>
                      <a:pt x="108" y="42"/>
                    </a:cubicBezTo>
                    <a:cubicBezTo>
                      <a:pt x="110" y="40"/>
                      <a:pt x="110" y="38"/>
                      <a:pt x="110" y="36"/>
                    </a:cubicBezTo>
                    <a:cubicBezTo>
                      <a:pt x="110" y="33"/>
                      <a:pt x="110" y="31"/>
                      <a:pt x="108" y="29"/>
                    </a:cubicBezTo>
                    <a:lnTo>
                      <a:pt x="107" y="29"/>
                    </a:lnTo>
                    <a:close/>
                    <a:moveTo>
                      <a:pt x="5" y="5"/>
                    </a:moveTo>
                    <a:cubicBezTo>
                      <a:pt x="46" y="5"/>
                      <a:pt x="46" y="5"/>
                      <a:pt x="46" y="5"/>
                    </a:cubicBezTo>
                    <a:cubicBezTo>
                      <a:pt x="51" y="9"/>
                      <a:pt x="51" y="9"/>
                      <a:pt x="51" y="9"/>
                    </a:cubicBezTo>
                    <a:cubicBezTo>
                      <a:pt x="51" y="71"/>
                      <a:pt x="51" y="71"/>
                      <a:pt x="51" y="71"/>
                    </a:cubicBezTo>
                    <a:cubicBezTo>
                      <a:pt x="5" y="71"/>
                      <a:pt x="5" y="71"/>
                      <a:pt x="5" y="71"/>
                    </a:cubicBezTo>
                    <a:lnTo>
                      <a:pt x="5" y="5"/>
                    </a:lnTo>
                    <a:close/>
                    <a:moveTo>
                      <a:pt x="102" y="71"/>
                    </a:moveTo>
                    <a:cubicBezTo>
                      <a:pt x="55" y="71"/>
                      <a:pt x="55" y="71"/>
                      <a:pt x="55" y="71"/>
                    </a:cubicBezTo>
                    <a:cubicBezTo>
                      <a:pt x="55" y="9"/>
                      <a:pt x="55" y="9"/>
                      <a:pt x="55" y="9"/>
                    </a:cubicBezTo>
                    <a:cubicBezTo>
                      <a:pt x="59" y="5"/>
                      <a:pt x="59" y="5"/>
                      <a:pt x="59" y="5"/>
                    </a:cubicBezTo>
                    <a:cubicBezTo>
                      <a:pt x="102" y="5"/>
                      <a:pt x="102" y="5"/>
                      <a:pt x="102" y="5"/>
                    </a:cubicBezTo>
                    <a:lnTo>
                      <a:pt x="102"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6" name="Rectangle 147"/>
              <p:cNvSpPr>
                <a:spLocks noChangeArrowheads="1"/>
              </p:cNvSpPr>
              <p:nvPr userDrawn="1"/>
            </p:nvSpPr>
            <p:spPr bwMode="auto">
              <a:xfrm>
                <a:off x="4523" y="2366"/>
                <a:ext cx="56" cy="9"/>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7" name="Rectangle 148"/>
              <p:cNvSpPr>
                <a:spLocks noChangeArrowheads="1"/>
              </p:cNvSpPr>
              <p:nvPr userDrawn="1"/>
            </p:nvSpPr>
            <p:spPr bwMode="auto">
              <a:xfrm>
                <a:off x="4515" y="2341"/>
                <a:ext cx="77"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8" name="Rectangle 149"/>
              <p:cNvSpPr>
                <a:spLocks noChangeArrowheads="1"/>
              </p:cNvSpPr>
              <p:nvPr userDrawn="1"/>
            </p:nvSpPr>
            <p:spPr bwMode="auto">
              <a:xfrm>
                <a:off x="4529" y="2316"/>
                <a:ext cx="25"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9" name="Freeform 150"/>
              <p:cNvSpPr>
                <a:spLocks noEditPoints="1"/>
              </p:cNvSpPr>
              <p:nvPr userDrawn="1"/>
            </p:nvSpPr>
            <p:spPr bwMode="auto">
              <a:xfrm>
                <a:off x="4482" y="2279"/>
                <a:ext cx="172" cy="149"/>
              </a:xfrm>
              <a:custGeom>
                <a:avLst/>
                <a:gdLst>
                  <a:gd name="T0" fmla="*/ 84 w 103"/>
                  <a:gd name="T1" fmla="*/ 61 h 89"/>
                  <a:gd name="T2" fmla="*/ 82 w 103"/>
                  <a:gd name="T3" fmla="*/ 64 h 89"/>
                  <a:gd name="T4" fmla="*/ 75 w 103"/>
                  <a:gd name="T5" fmla="*/ 59 h 89"/>
                  <a:gd name="T6" fmla="*/ 65 w 103"/>
                  <a:gd name="T7" fmla="*/ 8 h 89"/>
                  <a:gd name="T8" fmla="*/ 41 w 103"/>
                  <a:gd name="T9" fmla="*/ 0 h 89"/>
                  <a:gd name="T10" fmla="*/ 9 w 103"/>
                  <a:gd name="T11" fmla="*/ 16 h 89"/>
                  <a:gd name="T12" fmla="*/ 2 w 103"/>
                  <a:gd name="T13" fmla="*/ 45 h 89"/>
                  <a:gd name="T14" fmla="*/ 17 w 103"/>
                  <a:gd name="T15" fmla="*/ 71 h 89"/>
                  <a:gd name="T16" fmla="*/ 41 w 103"/>
                  <a:gd name="T17" fmla="*/ 79 h 89"/>
                  <a:gd name="T18" fmla="*/ 69 w 103"/>
                  <a:gd name="T19" fmla="*/ 67 h 89"/>
                  <a:gd name="T20" fmla="*/ 76 w 103"/>
                  <a:gd name="T21" fmla="*/ 72 h 89"/>
                  <a:gd name="T22" fmla="*/ 74 w 103"/>
                  <a:gd name="T23" fmla="*/ 75 h 89"/>
                  <a:gd name="T24" fmla="*/ 92 w 103"/>
                  <a:gd name="T25" fmla="*/ 89 h 89"/>
                  <a:gd name="T26" fmla="*/ 103 w 103"/>
                  <a:gd name="T27" fmla="*/ 75 h 89"/>
                  <a:gd name="T28" fmla="*/ 84 w 103"/>
                  <a:gd name="T29" fmla="*/ 61 h 89"/>
                  <a:gd name="T30" fmla="*/ 41 w 103"/>
                  <a:gd name="T31" fmla="*/ 75 h 89"/>
                  <a:gd name="T32" fmla="*/ 20 w 103"/>
                  <a:gd name="T33" fmla="*/ 68 h 89"/>
                  <a:gd name="T34" fmla="*/ 6 w 103"/>
                  <a:gd name="T35" fmla="*/ 44 h 89"/>
                  <a:gd name="T36" fmla="*/ 13 w 103"/>
                  <a:gd name="T37" fmla="*/ 19 h 89"/>
                  <a:gd name="T38" fmla="*/ 41 w 103"/>
                  <a:gd name="T39" fmla="*/ 5 h 89"/>
                  <a:gd name="T40" fmla="*/ 62 w 103"/>
                  <a:gd name="T41" fmla="*/ 12 h 89"/>
                  <a:gd name="T42" fmla="*/ 69 w 103"/>
                  <a:gd name="T43" fmla="*/ 61 h 89"/>
                  <a:gd name="T44" fmla="*/ 41 w 103"/>
                  <a:gd name="T4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89">
                    <a:moveTo>
                      <a:pt x="84" y="61"/>
                    </a:moveTo>
                    <a:cubicBezTo>
                      <a:pt x="82" y="64"/>
                      <a:pt x="82" y="64"/>
                      <a:pt x="82" y="64"/>
                    </a:cubicBezTo>
                    <a:cubicBezTo>
                      <a:pt x="75" y="59"/>
                      <a:pt x="75" y="59"/>
                      <a:pt x="75" y="59"/>
                    </a:cubicBezTo>
                    <a:cubicBezTo>
                      <a:pt x="85" y="42"/>
                      <a:pt x="81" y="20"/>
                      <a:pt x="65" y="8"/>
                    </a:cubicBezTo>
                    <a:cubicBezTo>
                      <a:pt x="58" y="3"/>
                      <a:pt x="50" y="0"/>
                      <a:pt x="41" y="0"/>
                    </a:cubicBezTo>
                    <a:cubicBezTo>
                      <a:pt x="28" y="0"/>
                      <a:pt x="17" y="6"/>
                      <a:pt x="9" y="16"/>
                    </a:cubicBezTo>
                    <a:cubicBezTo>
                      <a:pt x="3" y="24"/>
                      <a:pt x="0" y="35"/>
                      <a:pt x="2" y="45"/>
                    </a:cubicBezTo>
                    <a:cubicBezTo>
                      <a:pt x="3" y="55"/>
                      <a:pt x="9" y="65"/>
                      <a:pt x="17" y="71"/>
                    </a:cubicBezTo>
                    <a:cubicBezTo>
                      <a:pt x="24" y="76"/>
                      <a:pt x="32" y="79"/>
                      <a:pt x="41" y="79"/>
                    </a:cubicBezTo>
                    <a:cubicBezTo>
                      <a:pt x="52" y="79"/>
                      <a:pt x="62" y="75"/>
                      <a:pt x="69" y="67"/>
                    </a:cubicBezTo>
                    <a:cubicBezTo>
                      <a:pt x="76" y="72"/>
                      <a:pt x="76" y="72"/>
                      <a:pt x="76" y="72"/>
                    </a:cubicBezTo>
                    <a:cubicBezTo>
                      <a:pt x="74" y="75"/>
                      <a:pt x="74" y="75"/>
                      <a:pt x="74" y="75"/>
                    </a:cubicBezTo>
                    <a:cubicBezTo>
                      <a:pt x="92" y="89"/>
                      <a:pt x="92" y="89"/>
                      <a:pt x="92" y="89"/>
                    </a:cubicBezTo>
                    <a:cubicBezTo>
                      <a:pt x="103" y="75"/>
                      <a:pt x="103" y="75"/>
                      <a:pt x="103" y="75"/>
                    </a:cubicBezTo>
                    <a:lnTo>
                      <a:pt x="84" y="61"/>
                    </a:lnTo>
                    <a:close/>
                    <a:moveTo>
                      <a:pt x="41" y="75"/>
                    </a:moveTo>
                    <a:cubicBezTo>
                      <a:pt x="33" y="75"/>
                      <a:pt x="26" y="72"/>
                      <a:pt x="20" y="68"/>
                    </a:cubicBezTo>
                    <a:cubicBezTo>
                      <a:pt x="12" y="62"/>
                      <a:pt x="8" y="54"/>
                      <a:pt x="6" y="44"/>
                    </a:cubicBezTo>
                    <a:cubicBezTo>
                      <a:pt x="5" y="35"/>
                      <a:pt x="7" y="26"/>
                      <a:pt x="13" y="19"/>
                    </a:cubicBezTo>
                    <a:cubicBezTo>
                      <a:pt x="20" y="10"/>
                      <a:pt x="30" y="5"/>
                      <a:pt x="41" y="5"/>
                    </a:cubicBezTo>
                    <a:cubicBezTo>
                      <a:pt x="49" y="5"/>
                      <a:pt x="56" y="7"/>
                      <a:pt x="62" y="12"/>
                    </a:cubicBezTo>
                    <a:cubicBezTo>
                      <a:pt x="77" y="23"/>
                      <a:pt x="80" y="45"/>
                      <a:pt x="69" y="61"/>
                    </a:cubicBezTo>
                    <a:cubicBezTo>
                      <a:pt x="62" y="70"/>
                      <a:pt x="52" y="75"/>
                      <a:pt x="41" y="7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0" name="Freeform 151"/>
              <p:cNvSpPr>
                <a:spLocks noEditPoints="1"/>
              </p:cNvSpPr>
              <p:nvPr userDrawn="1"/>
            </p:nvSpPr>
            <p:spPr bwMode="auto">
              <a:xfrm>
                <a:off x="4132" y="2583"/>
                <a:ext cx="170" cy="133"/>
              </a:xfrm>
              <a:custGeom>
                <a:avLst/>
                <a:gdLst>
                  <a:gd name="T0" fmla="*/ 93 w 101"/>
                  <a:gd name="T1" fmla="*/ 21 h 79"/>
                  <a:gd name="T2" fmla="*/ 85 w 101"/>
                  <a:gd name="T3" fmla="*/ 21 h 79"/>
                  <a:gd name="T4" fmla="*/ 84 w 101"/>
                  <a:gd name="T5" fmla="*/ 19 h 79"/>
                  <a:gd name="T6" fmla="*/ 79 w 101"/>
                  <a:gd name="T7" fmla="*/ 3 h 79"/>
                  <a:gd name="T8" fmla="*/ 75 w 101"/>
                  <a:gd name="T9" fmla="*/ 1 h 79"/>
                  <a:gd name="T10" fmla="*/ 2 w 101"/>
                  <a:gd name="T11" fmla="*/ 24 h 79"/>
                  <a:gd name="T12" fmla="*/ 0 w 101"/>
                  <a:gd name="T13" fmla="*/ 28 h 79"/>
                  <a:gd name="T14" fmla="*/ 5 w 101"/>
                  <a:gd name="T15" fmla="*/ 44 h 79"/>
                  <a:gd name="T16" fmla="*/ 9 w 101"/>
                  <a:gd name="T17" fmla="*/ 56 h 79"/>
                  <a:gd name="T18" fmla="*/ 9 w 101"/>
                  <a:gd name="T19" fmla="*/ 67 h 79"/>
                  <a:gd name="T20" fmla="*/ 9 w 101"/>
                  <a:gd name="T21" fmla="*/ 71 h 79"/>
                  <a:gd name="T22" fmla="*/ 17 w 101"/>
                  <a:gd name="T23" fmla="*/ 79 h 79"/>
                  <a:gd name="T24" fmla="*/ 21 w 101"/>
                  <a:gd name="T25" fmla="*/ 79 h 79"/>
                  <a:gd name="T26" fmla="*/ 89 w 101"/>
                  <a:gd name="T27" fmla="*/ 79 h 79"/>
                  <a:gd name="T28" fmla="*/ 93 w 101"/>
                  <a:gd name="T29" fmla="*/ 79 h 79"/>
                  <a:gd name="T30" fmla="*/ 101 w 101"/>
                  <a:gd name="T31" fmla="*/ 71 h 79"/>
                  <a:gd name="T32" fmla="*/ 101 w 101"/>
                  <a:gd name="T33" fmla="*/ 67 h 79"/>
                  <a:gd name="T34" fmla="*/ 101 w 101"/>
                  <a:gd name="T35" fmla="*/ 50 h 79"/>
                  <a:gd name="T36" fmla="*/ 101 w 101"/>
                  <a:gd name="T37" fmla="*/ 45 h 79"/>
                  <a:gd name="T38" fmla="*/ 101 w 101"/>
                  <a:gd name="T39" fmla="*/ 29 h 79"/>
                  <a:gd name="T40" fmla="*/ 93 w 101"/>
                  <a:gd name="T41" fmla="*/ 21 h 79"/>
                  <a:gd name="T42" fmla="*/ 97 w 101"/>
                  <a:gd name="T43" fmla="*/ 45 h 79"/>
                  <a:gd name="T44" fmla="*/ 97 w 101"/>
                  <a:gd name="T45" fmla="*/ 50 h 79"/>
                  <a:gd name="T46" fmla="*/ 97 w 101"/>
                  <a:gd name="T47" fmla="*/ 67 h 79"/>
                  <a:gd name="T48" fmla="*/ 97 w 101"/>
                  <a:gd name="T49" fmla="*/ 67 h 79"/>
                  <a:gd name="T50" fmla="*/ 97 w 101"/>
                  <a:gd name="T51" fmla="*/ 71 h 79"/>
                  <a:gd name="T52" fmla="*/ 93 w 101"/>
                  <a:gd name="T53" fmla="*/ 75 h 79"/>
                  <a:gd name="T54" fmla="*/ 89 w 101"/>
                  <a:gd name="T55" fmla="*/ 75 h 79"/>
                  <a:gd name="T56" fmla="*/ 21 w 101"/>
                  <a:gd name="T57" fmla="*/ 75 h 79"/>
                  <a:gd name="T58" fmla="*/ 17 w 101"/>
                  <a:gd name="T59" fmla="*/ 75 h 79"/>
                  <a:gd name="T60" fmla="*/ 14 w 101"/>
                  <a:gd name="T61" fmla="*/ 71 h 79"/>
                  <a:gd name="T62" fmla="*/ 14 w 101"/>
                  <a:gd name="T63" fmla="*/ 67 h 79"/>
                  <a:gd name="T64" fmla="*/ 14 w 101"/>
                  <a:gd name="T65" fmla="*/ 67 h 79"/>
                  <a:gd name="T66" fmla="*/ 14 w 101"/>
                  <a:gd name="T67" fmla="*/ 50 h 79"/>
                  <a:gd name="T68" fmla="*/ 14 w 101"/>
                  <a:gd name="T69" fmla="*/ 45 h 79"/>
                  <a:gd name="T70" fmla="*/ 97 w 101"/>
                  <a:gd name="T71" fmla="*/ 45 h 79"/>
                  <a:gd name="T72" fmla="*/ 97 w 101"/>
                  <a:gd name="T73" fmla="*/ 37 h 79"/>
                  <a:gd name="T74" fmla="*/ 14 w 101"/>
                  <a:gd name="T75" fmla="*/ 37 h 79"/>
                  <a:gd name="T76" fmla="*/ 14 w 101"/>
                  <a:gd name="T77" fmla="*/ 29 h 79"/>
                  <a:gd name="T78" fmla="*/ 17 w 101"/>
                  <a:gd name="T79" fmla="*/ 25 h 79"/>
                  <a:gd name="T80" fmla="*/ 86 w 101"/>
                  <a:gd name="T81" fmla="*/ 25 h 79"/>
                  <a:gd name="T82" fmla="*/ 93 w 101"/>
                  <a:gd name="T83" fmla="*/ 25 h 79"/>
                  <a:gd name="T84" fmla="*/ 97 w 101"/>
                  <a:gd name="T85" fmla="*/ 29 h 79"/>
                  <a:gd name="T86" fmla="*/ 97 w 101"/>
                  <a:gd name="T87" fmla="*/ 4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79">
                    <a:moveTo>
                      <a:pt x="93" y="21"/>
                    </a:moveTo>
                    <a:cubicBezTo>
                      <a:pt x="85" y="21"/>
                      <a:pt x="85" y="21"/>
                      <a:pt x="85" y="21"/>
                    </a:cubicBezTo>
                    <a:cubicBezTo>
                      <a:pt x="84" y="19"/>
                      <a:pt x="84" y="19"/>
                      <a:pt x="84" y="19"/>
                    </a:cubicBezTo>
                    <a:cubicBezTo>
                      <a:pt x="79" y="3"/>
                      <a:pt x="79" y="3"/>
                      <a:pt x="79" y="3"/>
                    </a:cubicBezTo>
                    <a:cubicBezTo>
                      <a:pt x="79" y="1"/>
                      <a:pt x="77" y="0"/>
                      <a:pt x="75" y="1"/>
                    </a:cubicBezTo>
                    <a:cubicBezTo>
                      <a:pt x="2" y="24"/>
                      <a:pt x="2" y="24"/>
                      <a:pt x="2" y="24"/>
                    </a:cubicBezTo>
                    <a:cubicBezTo>
                      <a:pt x="1" y="24"/>
                      <a:pt x="0" y="26"/>
                      <a:pt x="0" y="28"/>
                    </a:cubicBezTo>
                    <a:cubicBezTo>
                      <a:pt x="5" y="44"/>
                      <a:pt x="5" y="44"/>
                      <a:pt x="5" y="44"/>
                    </a:cubicBezTo>
                    <a:cubicBezTo>
                      <a:pt x="9" y="56"/>
                      <a:pt x="9" y="56"/>
                      <a:pt x="9" y="56"/>
                    </a:cubicBezTo>
                    <a:cubicBezTo>
                      <a:pt x="9" y="67"/>
                      <a:pt x="9" y="67"/>
                      <a:pt x="9" y="67"/>
                    </a:cubicBezTo>
                    <a:cubicBezTo>
                      <a:pt x="9" y="71"/>
                      <a:pt x="9" y="71"/>
                      <a:pt x="9" y="71"/>
                    </a:cubicBezTo>
                    <a:cubicBezTo>
                      <a:pt x="9" y="76"/>
                      <a:pt x="13" y="79"/>
                      <a:pt x="17" y="79"/>
                    </a:cubicBezTo>
                    <a:cubicBezTo>
                      <a:pt x="21" y="79"/>
                      <a:pt x="21" y="79"/>
                      <a:pt x="21" y="79"/>
                    </a:cubicBezTo>
                    <a:cubicBezTo>
                      <a:pt x="89" y="79"/>
                      <a:pt x="89" y="79"/>
                      <a:pt x="89" y="79"/>
                    </a:cubicBezTo>
                    <a:cubicBezTo>
                      <a:pt x="93" y="79"/>
                      <a:pt x="93" y="79"/>
                      <a:pt x="93" y="79"/>
                    </a:cubicBezTo>
                    <a:cubicBezTo>
                      <a:pt x="97" y="79"/>
                      <a:pt x="101" y="76"/>
                      <a:pt x="101" y="71"/>
                    </a:cubicBezTo>
                    <a:cubicBezTo>
                      <a:pt x="101" y="67"/>
                      <a:pt x="101" y="67"/>
                      <a:pt x="101" y="67"/>
                    </a:cubicBezTo>
                    <a:cubicBezTo>
                      <a:pt x="101" y="50"/>
                      <a:pt x="101" y="50"/>
                      <a:pt x="101" y="50"/>
                    </a:cubicBezTo>
                    <a:cubicBezTo>
                      <a:pt x="101" y="45"/>
                      <a:pt x="101" y="45"/>
                      <a:pt x="101" y="45"/>
                    </a:cubicBezTo>
                    <a:cubicBezTo>
                      <a:pt x="101" y="29"/>
                      <a:pt x="101" y="29"/>
                      <a:pt x="101" y="29"/>
                    </a:cubicBezTo>
                    <a:cubicBezTo>
                      <a:pt x="101" y="24"/>
                      <a:pt x="97" y="21"/>
                      <a:pt x="93" y="21"/>
                    </a:cubicBezTo>
                    <a:close/>
                    <a:moveTo>
                      <a:pt x="97" y="45"/>
                    </a:moveTo>
                    <a:cubicBezTo>
                      <a:pt x="97" y="50"/>
                      <a:pt x="97" y="50"/>
                      <a:pt x="97" y="50"/>
                    </a:cubicBezTo>
                    <a:cubicBezTo>
                      <a:pt x="97" y="67"/>
                      <a:pt x="97" y="67"/>
                      <a:pt x="97" y="67"/>
                    </a:cubicBezTo>
                    <a:cubicBezTo>
                      <a:pt x="97" y="67"/>
                      <a:pt x="97" y="67"/>
                      <a:pt x="97" y="67"/>
                    </a:cubicBezTo>
                    <a:cubicBezTo>
                      <a:pt x="97" y="71"/>
                      <a:pt x="97" y="71"/>
                      <a:pt x="97" y="71"/>
                    </a:cubicBezTo>
                    <a:cubicBezTo>
                      <a:pt x="97" y="73"/>
                      <a:pt x="95" y="75"/>
                      <a:pt x="93" y="75"/>
                    </a:cubicBezTo>
                    <a:cubicBezTo>
                      <a:pt x="89" y="75"/>
                      <a:pt x="89" y="75"/>
                      <a:pt x="89" y="75"/>
                    </a:cubicBezTo>
                    <a:cubicBezTo>
                      <a:pt x="21" y="75"/>
                      <a:pt x="21" y="75"/>
                      <a:pt x="21" y="75"/>
                    </a:cubicBezTo>
                    <a:cubicBezTo>
                      <a:pt x="17" y="75"/>
                      <a:pt x="17" y="75"/>
                      <a:pt x="17" y="75"/>
                    </a:cubicBezTo>
                    <a:cubicBezTo>
                      <a:pt x="15" y="75"/>
                      <a:pt x="14" y="73"/>
                      <a:pt x="14" y="71"/>
                    </a:cubicBezTo>
                    <a:cubicBezTo>
                      <a:pt x="14" y="67"/>
                      <a:pt x="14" y="67"/>
                      <a:pt x="14" y="67"/>
                    </a:cubicBezTo>
                    <a:cubicBezTo>
                      <a:pt x="14" y="67"/>
                      <a:pt x="14" y="67"/>
                      <a:pt x="14" y="67"/>
                    </a:cubicBezTo>
                    <a:cubicBezTo>
                      <a:pt x="14" y="50"/>
                      <a:pt x="14" y="50"/>
                      <a:pt x="14" y="50"/>
                    </a:cubicBezTo>
                    <a:cubicBezTo>
                      <a:pt x="14" y="45"/>
                      <a:pt x="14" y="45"/>
                      <a:pt x="14" y="45"/>
                    </a:cubicBezTo>
                    <a:cubicBezTo>
                      <a:pt x="97" y="45"/>
                      <a:pt x="97" y="45"/>
                      <a:pt x="97" y="45"/>
                    </a:cubicBezTo>
                    <a:cubicBezTo>
                      <a:pt x="97" y="37"/>
                      <a:pt x="97" y="37"/>
                      <a:pt x="97" y="37"/>
                    </a:cubicBezTo>
                    <a:cubicBezTo>
                      <a:pt x="14" y="37"/>
                      <a:pt x="14" y="37"/>
                      <a:pt x="14" y="37"/>
                    </a:cubicBezTo>
                    <a:cubicBezTo>
                      <a:pt x="14" y="29"/>
                      <a:pt x="14" y="29"/>
                      <a:pt x="14" y="29"/>
                    </a:cubicBezTo>
                    <a:cubicBezTo>
                      <a:pt x="14" y="27"/>
                      <a:pt x="15" y="25"/>
                      <a:pt x="17" y="25"/>
                    </a:cubicBezTo>
                    <a:cubicBezTo>
                      <a:pt x="86" y="25"/>
                      <a:pt x="86" y="25"/>
                      <a:pt x="86" y="25"/>
                    </a:cubicBezTo>
                    <a:cubicBezTo>
                      <a:pt x="93" y="25"/>
                      <a:pt x="93" y="25"/>
                      <a:pt x="93" y="25"/>
                    </a:cubicBezTo>
                    <a:cubicBezTo>
                      <a:pt x="95" y="25"/>
                      <a:pt x="97" y="27"/>
                      <a:pt x="97" y="29"/>
                    </a:cubicBezTo>
                    <a:lnTo>
                      <a:pt x="97" y="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1" name="Freeform 152"/>
              <p:cNvSpPr>
                <a:spLocks/>
              </p:cNvSpPr>
              <p:nvPr userDrawn="1"/>
            </p:nvSpPr>
            <p:spPr bwMode="auto">
              <a:xfrm>
                <a:off x="4273" y="2670"/>
                <a:ext cx="15" cy="9"/>
              </a:xfrm>
              <a:custGeom>
                <a:avLst/>
                <a:gdLst>
                  <a:gd name="T0" fmla="*/ 0 w 15"/>
                  <a:gd name="T1" fmla="*/ 0 h 9"/>
                  <a:gd name="T2" fmla="*/ 0 w 15"/>
                  <a:gd name="T3" fmla="*/ 9 h 9"/>
                  <a:gd name="T4" fmla="*/ 0 w 15"/>
                  <a:gd name="T5" fmla="*/ 9 h 9"/>
                  <a:gd name="T6" fmla="*/ 15 w 15"/>
                  <a:gd name="T7" fmla="*/ 9 h 9"/>
                  <a:gd name="T8" fmla="*/ 15 w 15"/>
                  <a:gd name="T9" fmla="*/ 0 h 9"/>
                  <a:gd name="T10" fmla="*/ 0 w 15"/>
                  <a:gd name="T11" fmla="*/ 0 h 9"/>
                  <a:gd name="T12" fmla="*/ 0 w 1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0" y="0"/>
                    </a:moveTo>
                    <a:lnTo>
                      <a:pt x="0" y="9"/>
                    </a:lnTo>
                    <a:lnTo>
                      <a:pt x="0" y="9"/>
                    </a:lnTo>
                    <a:lnTo>
                      <a:pt x="15" y="9"/>
                    </a:lnTo>
                    <a:lnTo>
                      <a:pt x="15" y="0"/>
                    </a:lnTo>
                    <a:lnTo>
                      <a:pt x="0" y="0"/>
                    </a:lnTo>
                    <a:lnTo>
                      <a:pt x="0"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2" name="Rectangle 153"/>
              <p:cNvSpPr>
                <a:spLocks noChangeArrowheads="1"/>
              </p:cNvSpPr>
              <p:nvPr userDrawn="1"/>
            </p:nvSpPr>
            <p:spPr bwMode="auto">
              <a:xfrm>
                <a:off x="4255" y="2670"/>
                <a:ext cx="13" cy="9"/>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3" name="Freeform 154"/>
              <p:cNvSpPr>
                <a:spLocks/>
              </p:cNvSpPr>
              <p:nvPr userDrawn="1"/>
            </p:nvSpPr>
            <p:spPr bwMode="auto">
              <a:xfrm>
                <a:off x="4230" y="2670"/>
                <a:ext cx="20" cy="9"/>
              </a:xfrm>
              <a:custGeom>
                <a:avLst/>
                <a:gdLst>
                  <a:gd name="T0" fmla="*/ 0 w 20"/>
                  <a:gd name="T1" fmla="*/ 9 h 9"/>
                  <a:gd name="T2" fmla="*/ 0 w 20"/>
                  <a:gd name="T3" fmla="*/ 9 h 9"/>
                  <a:gd name="T4" fmla="*/ 20 w 20"/>
                  <a:gd name="T5" fmla="*/ 9 h 9"/>
                  <a:gd name="T6" fmla="*/ 20 w 20"/>
                  <a:gd name="T7" fmla="*/ 0 h 9"/>
                  <a:gd name="T8" fmla="*/ 0 w 20"/>
                  <a:gd name="T9" fmla="*/ 0 h 9"/>
                  <a:gd name="T10" fmla="*/ 0 w 20"/>
                  <a:gd name="T11" fmla="*/ 9 h 9"/>
                </a:gdLst>
                <a:ahLst/>
                <a:cxnLst>
                  <a:cxn ang="0">
                    <a:pos x="T0" y="T1"/>
                  </a:cxn>
                  <a:cxn ang="0">
                    <a:pos x="T2" y="T3"/>
                  </a:cxn>
                  <a:cxn ang="0">
                    <a:pos x="T4" y="T5"/>
                  </a:cxn>
                  <a:cxn ang="0">
                    <a:pos x="T6" y="T7"/>
                  </a:cxn>
                  <a:cxn ang="0">
                    <a:pos x="T8" y="T9"/>
                  </a:cxn>
                  <a:cxn ang="0">
                    <a:pos x="T10" y="T11"/>
                  </a:cxn>
                </a:cxnLst>
                <a:rect l="0" t="0" r="r" b="b"/>
                <a:pathLst>
                  <a:path w="20" h="9">
                    <a:moveTo>
                      <a:pt x="0" y="9"/>
                    </a:moveTo>
                    <a:lnTo>
                      <a:pt x="0" y="9"/>
                    </a:lnTo>
                    <a:lnTo>
                      <a:pt x="20" y="9"/>
                    </a:lnTo>
                    <a:lnTo>
                      <a:pt x="20" y="0"/>
                    </a:lnTo>
                    <a:lnTo>
                      <a:pt x="0" y="0"/>
                    </a:lnTo>
                    <a:lnTo>
                      <a:pt x="0" y="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4" name="Freeform 155"/>
              <p:cNvSpPr>
                <a:spLocks/>
              </p:cNvSpPr>
              <p:nvPr userDrawn="1"/>
            </p:nvSpPr>
            <p:spPr bwMode="auto">
              <a:xfrm>
                <a:off x="4163" y="2670"/>
                <a:ext cx="55" cy="9"/>
              </a:xfrm>
              <a:custGeom>
                <a:avLst/>
                <a:gdLst>
                  <a:gd name="T0" fmla="*/ 0 w 55"/>
                  <a:gd name="T1" fmla="*/ 9 h 9"/>
                  <a:gd name="T2" fmla="*/ 0 w 55"/>
                  <a:gd name="T3" fmla="*/ 9 h 9"/>
                  <a:gd name="T4" fmla="*/ 55 w 55"/>
                  <a:gd name="T5" fmla="*/ 9 h 9"/>
                  <a:gd name="T6" fmla="*/ 55 w 55"/>
                  <a:gd name="T7" fmla="*/ 0 h 9"/>
                  <a:gd name="T8" fmla="*/ 0 w 55"/>
                  <a:gd name="T9" fmla="*/ 0 h 9"/>
                  <a:gd name="T10" fmla="*/ 0 w 55"/>
                  <a:gd name="T11" fmla="*/ 9 h 9"/>
                </a:gdLst>
                <a:ahLst/>
                <a:cxnLst>
                  <a:cxn ang="0">
                    <a:pos x="T0" y="T1"/>
                  </a:cxn>
                  <a:cxn ang="0">
                    <a:pos x="T2" y="T3"/>
                  </a:cxn>
                  <a:cxn ang="0">
                    <a:pos x="T4" y="T5"/>
                  </a:cxn>
                  <a:cxn ang="0">
                    <a:pos x="T6" y="T7"/>
                  </a:cxn>
                  <a:cxn ang="0">
                    <a:pos x="T8" y="T9"/>
                  </a:cxn>
                  <a:cxn ang="0">
                    <a:pos x="T10" y="T11"/>
                  </a:cxn>
                </a:cxnLst>
                <a:rect l="0" t="0" r="r" b="b"/>
                <a:pathLst>
                  <a:path w="55" h="9">
                    <a:moveTo>
                      <a:pt x="0" y="9"/>
                    </a:moveTo>
                    <a:lnTo>
                      <a:pt x="0" y="9"/>
                    </a:lnTo>
                    <a:lnTo>
                      <a:pt x="55" y="9"/>
                    </a:lnTo>
                    <a:lnTo>
                      <a:pt x="55" y="0"/>
                    </a:lnTo>
                    <a:lnTo>
                      <a:pt x="0" y="0"/>
                    </a:lnTo>
                    <a:lnTo>
                      <a:pt x="0" y="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5" name="Freeform 156"/>
              <p:cNvSpPr>
                <a:spLocks/>
              </p:cNvSpPr>
              <p:nvPr userDrawn="1"/>
            </p:nvSpPr>
            <p:spPr bwMode="auto">
              <a:xfrm>
                <a:off x="4163" y="2686"/>
                <a:ext cx="55" cy="8"/>
              </a:xfrm>
              <a:custGeom>
                <a:avLst/>
                <a:gdLst>
                  <a:gd name="T0" fmla="*/ 0 w 55"/>
                  <a:gd name="T1" fmla="*/ 8 h 8"/>
                  <a:gd name="T2" fmla="*/ 0 w 55"/>
                  <a:gd name="T3" fmla="*/ 8 h 8"/>
                  <a:gd name="T4" fmla="*/ 55 w 55"/>
                  <a:gd name="T5" fmla="*/ 8 h 8"/>
                  <a:gd name="T6" fmla="*/ 55 w 55"/>
                  <a:gd name="T7" fmla="*/ 0 h 8"/>
                  <a:gd name="T8" fmla="*/ 0 w 55"/>
                  <a:gd name="T9" fmla="*/ 0 h 8"/>
                  <a:gd name="T10" fmla="*/ 0 w 55"/>
                  <a:gd name="T11" fmla="*/ 8 h 8"/>
                </a:gdLst>
                <a:ahLst/>
                <a:cxnLst>
                  <a:cxn ang="0">
                    <a:pos x="T0" y="T1"/>
                  </a:cxn>
                  <a:cxn ang="0">
                    <a:pos x="T2" y="T3"/>
                  </a:cxn>
                  <a:cxn ang="0">
                    <a:pos x="T4" y="T5"/>
                  </a:cxn>
                  <a:cxn ang="0">
                    <a:pos x="T6" y="T7"/>
                  </a:cxn>
                  <a:cxn ang="0">
                    <a:pos x="T8" y="T9"/>
                  </a:cxn>
                  <a:cxn ang="0">
                    <a:pos x="T10" y="T11"/>
                  </a:cxn>
                </a:cxnLst>
                <a:rect l="0" t="0" r="r" b="b"/>
                <a:pathLst>
                  <a:path w="55" h="8">
                    <a:moveTo>
                      <a:pt x="0" y="8"/>
                    </a:moveTo>
                    <a:lnTo>
                      <a:pt x="0" y="8"/>
                    </a:lnTo>
                    <a:lnTo>
                      <a:pt x="55" y="8"/>
                    </a:lnTo>
                    <a:lnTo>
                      <a:pt x="55" y="0"/>
                    </a:lnTo>
                    <a:lnTo>
                      <a:pt x="0" y="0"/>
                    </a:lnTo>
                    <a:lnTo>
                      <a:pt x="0" y="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6" name="Freeform 157"/>
              <p:cNvSpPr>
                <a:spLocks noEditPoints="1"/>
              </p:cNvSpPr>
              <p:nvPr userDrawn="1"/>
            </p:nvSpPr>
            <p:spPr bwMode="auto">
              <a:xfrm>
                <a:off x="3175" y="2593"/>
                <a:ext cx="180" cy="175"/>
              </a:xfrm>
              <a:custGeom>
                <a:avLst/>
                <a:gdLst>
                  <a:gd name="T0" fmla="*/ 116 w 180"/>
                  <a:gd name="T1" fmla="*/ 119 h 175"/>
                  <a:gd name="T2" fmla="*/ 118 w 180"/>
                  <a:gd name="T3" fmla="*/ 119 h 175"/>
                  <a:gd name="T4" fmla="*/ 118 w 180"/>
                  <a:gd name="T5" fmla="*/ 145 h 175"/>
                  <a:gd name="T6" fmla="*/ 118 w 180"/>
                  <a:gd name="T7" fmla="*/ 145 h 175"/>
                  <a:gd name="T8" fmla="*/ 51 w 180"/>
                  <a:gd name="T9" fmla="*/ 145 h 175"/>
                  <a:gd name="T10" fmla="*/ 21 w 180"/>
                  <a:gd name="T11" fmla="*/ 175 h 175"/>
                  <a:gd name="T12" fmla="*/ 21 w 180"/>
                  <a:gd name="T13" fmla="*/ 145 h 175"/>
                  <a:gd name="T14" fmla="*/ 0 w 180"/>
                  <a:gd name="T15" fmla="*/ 145 h 175"/>
                  <a:gd name="T16" fmla="*/ 0 w 180"/>
                  <a:gd name="T17" fmla="*/ 51 h 175"/>
                  <a:gd name="T18" fmla="*/ 0 w 180"/>
                  <a:gd name="T19" fmla="*/ 51 h 175"/>
                  <a:gd name="T20" fmla="*/ 37 w 180"/>
                  <a:gd name="T21" fmla="*/ 51 h 175"/>
                  <a:gd name="T22" fmla="*/ 37 w 180"/>
                  <a:gd name="T23" fmla="*/ 99 h 175"/>
                  <a:gd name="T24" fmla="*/ 37 w 180"/>
                  <a:gd name="T25" fmla="*/ 113 h 175"/>
                  <a:gd name="T26" fmla="*/ 37 w 180"/>
                  <a:gd name="T27" fmla="*/ 119 h 175"/>
                  <a:gd name="T28" fmla="*/ 44 w 180"/>
                  <a:gd name="T29" fmla="*/ 119 h 175"/>
                  <a:gd name="T30" fmla="*/ 56 w 180"/>
                  <a:gd name="T31" fmla="*/ 119 h 175"/>
                  <a:gd name="T32" fmla="*/ 116 w 180"/>
                  <a:gd name="T33" fmla="*/ 119 h 175"/>
                  <a:gd name="T34" fmla="*/ 180 w 180"/>
                  <a:gd name="T35" fmla="*/ 0 h 175"/>
                  <a:gd name="T36" fmla="*/ 180 w 180"/>
                  <a:gd name="T37" fmla="*/ 109 h 175"/>
                  <a:gd name="T38" fmla="*/ 165 w 180"/>
                  <a:gd name="T39" fmla="*/ 109 h 175"/>
                  <a:gd name="T40" fmla="*/ 165 w 180"/>
                  <a:gd name="T41" fmla="*/ 148 h 175"/>
                  <a:gd name="T42" fmla="*/ 126 w 180"/>
                  <a:gd name="T43" fmla="*/ 109 h 175"/>
                  <a:gd name="T44" fmla="*/ 46 w 180"/>
                  <a:gd name="T45" fmla="*/ 109 h 175"/>
                  <a:gd name="T46" fmla="*/ 46 w 180"/>
                  <a:gd name="T47" fmla="*/ 0 h 175"/>
                  <a:gd name="T48" fmla="*/ 180 w 180"/>
                  <a:gd name="T49" fmla="*/ 0 h 175"/>
                  <a:gd name="T50" fmla="*/ 172 w 180"/>
                  <a:gd name="T51" fmla="*/ 7 h 175"/>
                  <a:gd name="T52" fmla="*/ 54 w 180"/>
                  <a:gd name="T53" fmla="*/ 7 h 175"/>
                  <a:gd name="T54" fmla="*/ 54 w 180"/>
                  <a:gd name="T55" fmla="*/ 103 h 175"/>
                  <a:gd name="T56" fmla="*/ 130 w 180"/>
                  <a:gd name="T57" fmla="*/ 103 h 175"/>
                  <a:gd name="T58" fmla="*/ 157 w 180"/>
                  <a:gd name="T59" fmla="*/ 130 h 175"/>
                  <a:gd name="T60" fmla="*/ 157 w 180"/>
                  <a:gd name="T61" fmla="*/ 103 h 175"/>
                  <a:gd name="T62" fmla="*/ 172 w 180"/>
                  <a:gd name="T63" fmla="*/ 103 h 175"/>
                  <a:gd name="T64" fmla="*/ 172 w 180"/>
                  <a:gd name="T65" fmla="*/ 7 h 175"/>
                  <a:gd name="T66" fmla="*/ 79 w 180"/>
                  <a:gd name="T67" fmla="*/ 79 h 175"/>
                  <a:gd name="T68" fmla="*/ 143 w 180"/>
                  <a:gd name="T69" fmla="*/ 79 h 175"/>
                  <a:gd name="T70" fmla="*/ 143 w 180"/>
                  <a:gd name="T71" fmla="*/ 72 h 175"/>
                  <a:gd name="T72" fmla="*/ 79 w 180"/>
                  <a:gd name="T73" fmla="*/ 72 h 175"/>
                  <a:gd name="T74" fmla="*/ 79 w 180"/>
                  <a:gd name="T75" fmla="*/ 79 h 175"/>
                  <a:gd name="T76" fmla="*/ 158 w 180"/>
                  <a:gd name="T77" fmla="*/ 49 h 175"/>
                  <a:gd name="T78" fmla="*/ 71 w 180"/>
                  <a:gd name="T79" fmla="*/ 49 h 175"/>
                  <a:gd name="T80" fmla="*/ 71 w 180"/>
                  <a:gd name="T81" fmla="*/ 56 h 175"/>
                  <a:gd name="T82" fmla="*/ 158 w 180"/>
                  <a:gd name="T83" fmla="*/ 56 h 175"/>
                  <a:gd name="T84" fmla="*/ 158 w 180"/>
                  <a:gd name="T85" fmla="*/ 49 h 175"/>
                  <a:gd name="T86" fmla="*/ 115 w 180"/>
                  <a:gd name="T87" fmla="*/ 27 h 175"/>
                  <a:gd name="T88" fmla="*/ 86 w 180"/>
                  <a:gd name="T89" fmla="*/ 27 h 175"/>
                  <a:gd name="T90" fmla="*/ 86 w 180"/>
                  <a:gd name="T91" fmla="*/ 32 h 175"/>
                  <a:gd name="T92" fmla="*/ 115 w 180"/>
                  <a:gd name="T93" fmla="*/ 32 h 175"/>
                  <a:gd name="T94" fmla="*/ 115 w 180"/>
                  <a:gd name="T95" fmla="*/ 2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0" h="175">
                    <a:moveTo>
                      <a:pt x="116" y="119"/>
                    </a:moveTo>
                    <a:lnTo>
                      <a:pt x="118" y="119"/>
                    </a:lnTo>
                    <a:lnTo>
                      <a:pt x="118" y="145"/>
                    </a:lnTo>
                    <a:lnTo>
                      <a:pt x="118" y="145"/>
                    </a:lnTo>
                    <a:lnTo>
                      <a:pt x="51" y="145"/>
                    </a:lnTo>
                    <a:lnTo>
                      <a:pt x="21" y="175"/>
                    </a:lnTo>
                    <a:lnTo>
                      <a:pt x="21" y="145"/>
                    </a:lnTo>
                    <a:lnTo>
                      <a:pt x="0" y="145"/>
                    </a:lnTo>
                    <a:lnTo>
                      <a:pt x="0" y="51"/>
                    </a:lnTo>
                    <a:lnTo>
                      <a:pt x="0" y="51"/>
                    </a:lnTo>
                    <a:lnTo>
                      <a:pt x="37" y="51"/>
                    </a:lnTo>
                    <a:lnTo>
                      <a:pt x="37" y="99"/>
                    </a:lnTo>
                    <a:lnTo>
                      <a:pt x="37" y="113"/>
                    </a:lnTo>
                    <a:lnTo>
                      <a:pt x="37" y="119"/>
                    </a:lnTo>
                    <a:lnTo>
                      <a:pt x="44" y="119"/>
                    </a:lnTo>
                    <a:lnTo>
                      <a:pt x="56" y="119"/>
                    </a:lnTo>
                    <a:lnTo>
                      <a:pt x="116" y="119"/>
                    </a:lnTo>
                    <a:close/>
                    <a:moveTo>
                      <a:pt x="180" y="0"/>
                    </a:moveTo>
                    <a:lnTo>
                      <a:pt x="180" y="109"/>
                    </a:lnTo>
                    <a:lnTo>
                      <a:pt x="165" y="109"/>
                    </a:lnTo>
                    <a:lnTo>
                      <a:pt x="165" y="148"/>
                    </a:lnTo>
                    <a:lnTo>
                      <a:pt x="126" y="109"/>
                    </a:lnTo>
                    <a:lnTo>
                      <a:pt x="46" y="109"/>
                    </a:lnTo>
                    <a:lnTo>
                      <a:pt x="46" y="0"/>
                    </a:lnTo>
                    <a:lnTo>
                      <a:pt x="180" y="0"/>
                    </a:lnTo>
                    <a:close/>
                    <a:moveTo>
                      <a:pt x="172" y="7"/>
                    </a:moveTo>
                    <a:lnTo>
                      <a:pt x="54" y="7"/>
                    </a:lnTo>
                    <a:lnTo>
                      <a:pt x="54" y="103"/>
                    </a:lnTo>
                    <a:lnTo>
                      <a:pt x="130" y="103"/>
                    </a:lnTo>
                    <a:lnTo>
                      <a:pt x="157" y="130"/>
                    </a:lnTo>
                    <a:lnTo>
                      <a:pt x="157" y="103"/>
                    </a:lnTo>
                    <a:lnTo>
                      <a:pt x="172" y="103"/>
                    </a:lnTo>
                    <a:lnTo>
                      <a:pt x="172" y="7"/>
                    </a:lnTo>
                    <a:close/>
                    <a:moveTo>
                      <a:pt x="79" y="79"/>
                    </a:moveTo>
                    <a:lnTo>
                      <a:pt x="143" y="79"/>
                    </a:lnTo>
                    <a:lnTo>
                      <a:pt x="143" y="72"/>
                    </a:lnTo>
                    <a:lnTo>
                      <a:pt x="79" y="72"/>
                    </a:lnTo>
                    <a:lnTo>
                      <a:pt x="79" y="79"/>
                    </a:lnTo>
                    <a:close/>
                    <a:moveTo>
                      <a:pt x="158" y="49"/>
                    </a:moveTo>
                    <a:lnTo>
                      <a:pt x="71" y="49"/>
                    </a:lnTo>
                    <a:lnTo>
                      <a:pt x="71" y="56"/>
                    </a:lnTo>
                    <a:lnTo>
                      <a:pt x="158" y="56"/>
                    </a:lnTo>
                    <a:lnTo>
                      <a:pt x="158" y="49"/>
                    </a:lnTo>
                    <a:close/>
                    <a:moveTo>
                      <a:pt x="115" y="27"/>
                    </a:moveTo>
                    <a:lnTo>
                      <a:pt x="86" y="27"/>
                    </a:lnTo>
                    <a:lnTo>
                      <a:pt x="86" y="32"/>
                    </a:lnTo>
                    <a:lnTo>
                      <a:pt x="115" y="32"/>
                    </a:lnTo>
                    <a:lnTo>
                      <a:pt x="115" y="2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7" name="Freeform 158"/>
              <p:cNvSpPr>
                <a:spLocks noEditPoints="1"/>
              </p:cNvSpPr>
              <p:nvPr userDrawn="1"/>
            </p:nvSpPr>
            <p:spPr bwMode="auto">
              <a:xfrm>
                <a:off x="2679" y="2049"/>
                <a:ext cx="154" cy="154"/>
              </a:xfrm>
              <a:custGeom>
                <a:avLst/>
                <a:gdLst>
                  <a:gd name="T0" fmla="*/ 90 w 92"/>
                  <a:gd name="T1" fmla="*/ 59 h 92"/>
                  <a:gd name="T2" fmla="*/ 92 w 92"/>
                  <a:gd name="T3" fmla="*/ 51 h 92"/>
                  <a:gd name="T4" fmla="*/ 83 w 92"/>
                  <a:gd name="T5" fmla="*/ 43 h 92"/>
                  <a:gd name="T6" fmla="*/ 91 w 92"/>
                  <a:gd name="T7" fmla="*/ 35 h 92"/>
                  <a:gd name="T8" fmla="*/ 88 w 92"/>
                  <a:gd name="T9" fmla="*/ 27 h 92"/>
                  <a:gd name="T10" fmla="*/ 75 w 92"/>
                  <a:gd name="T11" fmla="*/ 22 h 92"/>
                  <a:gd name="T12" fmla="*/ 76 w 92"/>
                  <a:gd name="T13" fmla="*/ 11 h 92"/>
                  <a:gd name="T14" fmla="*/ 65 w 92"/>
                  <a:gd name="T15" fmla="*/ 14 h 92"/>
                  <a:gd name="T16" fmla="*/ 59 w 92"/>
                  <a:gd name="T17" fmla="*/ 2 h 92"/>
                  <a:gd name="T18" fmla="*/ 50 w 92"/>
                  <a:gd name="T19" fmla="*/ 0 h 92"/>
                  <a:gd name="T20" fmla="*/ 43 w 92"/>
                  <a:gd name="T21" fmla="*/ 9 h 92"/>
                  <a:gd name="T22" fmla="*/ 35 w 92"/>
                  <a:gd name="T23" fmla="*/ 1 h 92"/>
                  <a:gd name="T24" fmla="*/ 27 w 92"/>
                  <a:gd name="T25" fmla="*/ 4 h 92"/>
                  <a:gd name="T26" fmla="*/ 22 w 92"/>
                  <a:gd name="T27" fmla="*/ 17 h 92"/>
                  <a:gd name="T28" fmla="*/ 11 w 92"/>
                  <a:gd name="T29" fmla="*/ 16 h 92"/>
                  <a:gd name="T30" fmla="*/ 14 w 92"/>
                  <a:gd name="T31" fmla="*/ 27 h 92"/>
                  <a:gd name="T32" fmla="*/ 2 w 92"/>
                  <a:gd name="T33" fmla="*/ 33 h 92"/>
                  <a:gd name="T34" fmla="*/ 0 w 92"/>
                  <a:gd name="T35" fmla="*/ 42 h 92"/>
                  <a:gd name="T36" fmla="*/ 8 w 92"/>
                  <a:gd name="T37" fmla="*/ 49 h 92"/>
                  <a:gd name="T38" fmla="*/ 1 w 92"/>
                  <a:gd name="T39" fmla="*/ 57 h 92"/>
                  <a:gd name="T40" fmla="*/ 4 w 92"/>
                  <a:gd name="T41" fmla="*/ 65 h 92"/>
                  <a:gd name="T42" fmla="*/ 17 w 92"/>
                  <a:gd name="T43" fmla="*/ 70 h 92"/>
                  <a:gd name="T44" fmla="*/ 16 w 92"/>
                  <a:gd name="T45" fmla="*/ 81 h 92"/>
                  <a:gd name="T46" fmla="*/ 27 w 92"/>
                  <a:gd name="T47" fmla="*/ 78 h 92"/>
                  <a:gd name="T48" fmla="*/ 33 w 92"/>
                  <a:gd name="T49" fmla="*/ 90 h 92"/>
                  <a:gd name="T50" fmla="*/ 41 w 92"/>
                  <a:gd name="T51" fmla="*/ 92 h 92"/>
                  <a:gd name="T52" fmla="*/ 49 w 92"/>
                  <a:gd name="T53" fmla="*/ 84 h 92"/>
                  <a:gd name="T54" fmla="*/ 57 w 92"/>
                  <a:gd name="T55" fmla="*/ 91 h 92"/>
                  <a:gd name="T56" fmla="*/ 65 w 92"/>
                  <a:gd name="T57" fmla="*/ 88 h 92"/>
                  <a:gd name="T58" fmla="*/ 70 w 92"/>
                  <a:gd name="T59" fmla="*/ 75 h 92"/>
                  <a:gd name="T60" fmla="*/ 81 w 92"/>
                  <a:gd name="T61" fmla="*/ 76 h 92"/>
                  <a:gd name="T62" fmla="*/ 78 w 92"/>
                  <a:gd name="T63" fmla="*/ 65 h 92"/>
                  <a:gd name="T64" fmla="*/ 75 w 92"/>
                  <a:gd name="T65" fmla="*/ 52 h 92"/>
                  <a:gd name="T66" fmla="*/ 17 w 92"/>
                  <a:gd name="T67" fmla="*/ 41 h 92"/>
                  <a:gd name="T68" fmla="*/ 75 w 92"/>
                  <a:gd name="T69" fmla="*/ 52 h 92"/>
                  <a:gd name="T70" fmla="*/ 49 w 92"/>
                  <a:gd name="T71" fmla="*/ 54 h 92"/>
                  <a:gd name="T72" fmla="*/ 43 w 92"/>
                  <a:gd name="T73" fmla="*/ 3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2">
                    <a:moveTo>
                      <a:pt x="81" y="59"/>
                    </a:moveTo>
                    <a:cubicBezTo>
                      <a:pt x="85" y="59"/>
                      <a:pt x="90" y="59"/>
                      <a:pt x="90" y="59"/>
                    </a:cubicBezTo>
                    <a:cubicBezTo>
                      <a:pt x="91" y="57"/>
                      <a:pt x="91" y="56"/>
                      <a:pt x="91" y="55"/>
                    </a:cubicBezTo>
                    <a:cubicBezTo>
                      <a:pt x="91" y="53"/>
                      <a:pt x="92" y="52"/>
                      <a:pt x="92" y="51"/>
                    </a:cubicBezTo>
                    <a:cubicBezTo>
                      <a:pt x="84" y="47"/>
                      <a:pt x="84" y="47"/>
                      <a:pt x="84" y="47"/>
                    </a:cubicBezTo>
                    <a:cubicBezTo>
                      <a:pt x="84" y="46"/>
                      <a:pt x="84" y="44"/>
                      <a:pt x="83" y="43"/>
                    </a:cubicBezTo>
                    <a:cubicBezTo>
                      <a:pt x="83" y="42"/>
                      <a:pt x="83" y="41"/>
                      <a:pt x="83" y="40"/>
                    </a:cubicBezTo>
                    <a:cubicBezTo>
                      <a:pt x="87" y="38"/>
                      <a:pt x="91" y="35"/>
                      <a:pt x="91" y="35"/>
                    </a:cubicBezTo>
                    <a:cubicBezTo>
                      <a:pt x="90" y="34"/>
                      <a:pt x="90" y="32"/>
                      <a:pt x="89" y="31"/>
                    </a:cubicBezTo>
                    <a:cubicBezTo>
                      <a:pt x="89" y="30"/>
                      <a:pt x="88" y="28"/>
                      <a:pt x="88" y="27"/>
                    </a:cubicBezTo>
                    <a:cubicBezTo>
                      <a:pt x="79" y="28"/>
                      <a:pt x="79" y="28"/>
                      <a:pt x="79" y="28"/>
                    </a:cubicBezTo>
                    <a:cubicBezTo>
                      <a:pt x="78" y="26"/>
                      <a:pt x="76" y="24"/>
                      <a:pt x="75" y="22"/>
                    </a:cubicBezTo>
                    <a:cubicBezTo>
                      <a:pt x="77" y="19"/>
                      <a:pt x="79" y="14"/>
                      <a:pt x="79" y="14"/>
                    </a:cubicBezTo>
                    <a:cubicBezTo>
                      <a:pt x="78" y="13"/>
                      <a:pt x="77" y="12"/>
                      <a:pt x="76" y="11"/>
                    </a:cubicBezTo>
                    <a:cubicBezTo>
                      <a:pt x="75" y="10"/>
                      <a:pt x="74" y="9"/>
                      <a:pt x="73" y="9"/>
                    </a:cubicBezTo>
                    <a:cubicBezTo>
                      <a:pt x="65" y="14"/>
                      <a:pt x="65" y="14"/>
                      <a:pt x="65" y="14"/>
                    </a:cubicBezTo>
                    <a:cubicBezTo>
                      <a:pt x="63" y="13"/>
                      <a:pt x="61" y="12"/>
                      <a:pt x="59" y="11"/>
                    </a:cubicBezTo>
                    <a:cubicBezTo>
                      <a:pt x="59" y="7"/>
                      <a:pt x="59" y="2"/>
                      <a:pt x="59" y="2"/>
                    </a:cubicBezTo>
                    <a:cubicBezTo>
                      <a:pt x="57" y="1"/>
                      <a:pt x="56" y="1"/>
                      <a:pt x="54" y="1"/>
                    </a:cubicBezTo>
                    <a:cubicBezTo>
                      <a:pt x="53" y="1"/>
                      <a:pt x="52" y="0"/>
                      <a:pt x="50" y="0"/>
                    </a:cubicBezTo>
                    <a:cubicBezTo>
                      <a:pt x="46" y="8"/>
                      <a:pt x="46" y="8"/>
                      <a:pt x="46" y="8"/>
                    </a:cubicBezTo>
                    <a:cubicBezTo>
                      <a:pt x="45" y="8"/>
                      <a:pt x="44" y="8"/>
                      <a:pt x="43" y="9"/>
                    </a:cubicBezTo>
                    <a:cubicBezTo>
                      <a:pt x="42" y="9"/>
                      <a:pt x="41" y="9"/>
                      <a:pt x="40" y="9"/>
                    </a:cubicBezTo>
                    <a:cubicBezTo>
                      <a:pt x="37" y="5"/>
                      <a:pt x="35" y="1"/>
                      <a:pt x="35" y="1"/>
                    </a:cubicBezTo>
                    <a:cubicBezTo>
                      <a:pt x="33" y="2"/>
                      <a:pt x="32" y="2"/>
                      <a:pt x="31" y="3"/>
                    </a:cubicBezTo>
                    <a:cubicBezTo>
                      <a:pt x="29" y="3"/>
                      <a:pt x="28" y="4"/>
                      <a:pt x="27" y="4"/>
                    </a:cubicBezTo>
                    <a:cubicBezTo>
                      <a:pt x="28" y="13"/>
                      <a:pt x="28" y="13"/>
                      <a:pt x="28" y="13"/>
                    </a:cubicBezTo>
                    <a:cubicBezTo>
                      <a:pt x="26" y="14"/>
                      <a:pt x="24" y="16"/>
                      <a:pt x="22" y="17"/>
                    </a:cubicBezTo>
                    <a:cubicBezTo>
                      <a:pt x="18" y="15"/>
                      <a:pt x="14" y="13"/>
                      <a:pt x="14" y="13"/>
                    </a:cubicBezTo>
                    <a:cubicBezTo>
                      <a:pt x="13" y="14"/>
                      <a:pt x="12" y="15"/>
                      <a:pt x="11" y="16"/>
                    </a:cubicBezTo>
                    <a:cubicBezTo>
                      <a:pt x="10" y="17"/>
                      <a:pt x="9" y="18"/>
                      <a:pt x="8" y="19"/>
                    </a:cubicBezTo>
                    <a:cubicBezTo>
                      <a:pt x="14" y="27"/>
                      <a:pt x="14" y="27"/>
                      <a:pt x="14" y="27"/>
                    </a:cubicBezTo>
                    <a:cubicBezTo>
                      <a:pt x="12" y="29"/>
                      <a:pt x="11" y="31"/>
                      <a:pt x="11" y="33"/>
                    </a:cubicBezTo>
                    <a:cubicBezTo>
                      <a:pt x="7" y="33"/>
                      <a:pt x="2" y="33"/>
                      <a:pt x="2" y="33"/>
                    </a:cubicBezTo>
                    <a:cubicBezTo>
                      <a:pt x="1" y="35"/>
                      <a:pt x="1" y="36"/>
                      <a:pt x="1" y="38"/>
                    </a:cubicBezTo>
                    <a:cubicBezTo>
                      <a:pt x="0" y="39"/>
                      <a:pt x="0" y="40"/>
                      <a:pt x="0" y="42"/>
                    </a:cubicBezTo>
                    <a:cubicBezTo>
                      <a:pt x="8" y="46"/>
                      <a:pt x="8" y="46"/>
                      <a:pt x="8" y="46"/>
                    </a:cubicBezTo>
                    <a:cubicBezTo>
                      <a:pt x="8" y="47"/>
                      <a:pt x="8" y="48"/>
                      <a:pt x="8" y="49"/>
                    </a:cubicBezTo>
                    <a:cubicBezTo>
                      <a:pt x="8" y="50"/>
                      <a:pt x="9" y="51"/>
                      <a:pt x="9" y="52"/>
                    </a:cubicBezTo>
                    <a:cubicBezTo>
                      <a:pt x="5" y="55"/>
                      <a:pt x="1" y="57"/>
                      <a:pt x="1" y="57"/>
                    </a:cubicBezTo>
                    <a:cubicBezTo>
                      <a:pt x="2" y="59"/>
                      <a:pt x="2" y="60"/>
                      <a:pt x="2" y="61"/>
                    </a:cubicBezTo>
                    <a:cubicBezTo>
                      <a:pt x="3" y="63"/>
                      <a:pt x="3" y="64"/>
                      <a:pt x="4" y="65"/>
                    </a:cubicBezTo>
                    <a:cubicBezTo>
                      <a:pt x="13" y="65"/>
                      <a:pt x="13" y="65"/>
                      <a:pt x="13" y="65"/>
                    </a:cubicBezTo>
                    <a:cubicBezTo>
                      <a:pt x="14" y="66"/>
                      <a:pt x="15" y="68"/>
                      <a:pt x="17" y="70"/>
                    </a:cubicBezTo>
                    <a:cubicBezTo>
                      <a:pt x="15" y="74"/>
                      <a:pt x="13" y="78"/>
                      <a:pt x="13" y="78"/>
                    </a:cubicBezTo>
                    <a:cubicBezTo>
                      <a:pt x="14" y="79"/>
                      <a:pt x="15" y="80"/>
                      <a:pt x="16" y="81"/>
                    </a:cubicBezTo>
                    <a:cubicBezTo>
                      <a:pt x="17" y="82"/>
                      <a:pt x="18" y="83"/>
                      <a:pt x="19" y="84"/>
                    </a:cubicBezTo>
                    <a:cubicBezTo>
                      <a:pt x="27" y="78"/>
                      <a:pt x="27" y="78"/>
                      <a:pt x="27" y="78"/>
                    </a:cubicBezTo>
                    <a:cubicBezTo>
                      <a:pt x="29" y="80"/>
                      <a:pt x="31" y="81"/>
                      <a:pt x="33" y="81"/>
                    </a:cubicBezTo>
                    <a:cubicBezTo>
                      <a:pt x="33" y="86"/>
                      <a:pt x="33" y="90"/>
                      <a:pt x="33" y="90"/>
                    </a:cubicBezTo>
                    <a:cubicBezTo>
                      <a:pt x="35" y="91"/>
                      <a:pt x="36" y="91"/>
                      <a:pt x="37" y="91"/>
                    </a:cubicBezTo>
                    <a:cubicBezTo>
                      <a:pt x="39" y="92"/>
                      <a:pt x="40" y="92"/>
                      <a:pt x="41" y="92"/>
                    </a:cubicBezTo>
                    <a:cubicBezTo>
                      <a:pt x="45" y="84"/>
                      <a:pt x="45" y="84"/>
                      <a:pt x="45" y="84"/>
                    </a:cubicBezTo>
                    <a:cubicBezTo>
                      <a:pt x="47" y="84"/>
                      <a:pt x="48" y="84"/>
                      <a:pt x="49" y="84"/>
                    </a:cubicBezTo>
                    <a:cubicBezTo>
                      <a:pt x="50" y="84"/>
                      <a:pt x="51" y="83"/>
                      <a:pt x="52" y="83"/>
                    </a:cubicBezTo>
                    <a:cubicBezTo>
                      <a:pt x="54" y="87"/>
                      <a:pt x="57" y="91"/>
                      <a:pt x="57" y="91"/>
                    </a:cubicBezTo>
                    <a:cubicBezTo>
                      <a:pt x="58" y="90"/>
                      <a:pt x="60" y="90"/>
                      <a:pt x="61" y="90"/>
                    </a:cubicBezTo>
                    <a:cubicBezTo>
                      <a:pt x="62" y="89"/>
                      <a:pt x="64" y="89"/>
                      <a:pt x="65" y="88"/>
                    </a:cubicBezTo>
                    <a:cubicBezTo>
                      <a:pt x="64" y="79"/>
                      <a:pt x="64" y="79"/>
                      <a:pt x="64" y="79"/>
                    </a:cubicBezTo>
                    <a:cubicBezTo>
                      <a:pt x="66" y="78"/>
                      <a:pt x="68" y="77"/>
                      <a:pt x="70" y="75"/>
                    </a:cubicBezTo>
                    <a:cubicBezTo>
                      <a:pt x="74" y="77"/>
                      <a:pt x="78" y="79"/>
                      <a:pt x="78" y="79"/>
                    </a:cubicBezTo>
                    <a:cubicBezTo>
                      <a:pt x="79" y="78"/>
                      <a:pt x="80" y="77"/>
                      <a:pt x="81" y="76"/>
                    </a:cubicBezTo>
                    <a:cubicBezTo>
                      <a:pt x="82" y="75"/>
                      <a:pt x="83" y="74"/>
                      <a:pt x="83" y="73"/>
                    </a:cubicBezTo>
                    <a:cubicBezTo>
                      <a:pt x="78" y="65"/>
                      <a:pt x="78" y="65"/>
                      <a:pt x="78" y="65"/>
                    </a:cubicBezTo>
                    <a:cubicBezTo>
                      <a:pt x="79" y="63"/>
                      <a:pt x="80" y="62"/>
                      <a:pt x="81" y="59"/>
                    </a:cubicBezTo>
                    <a:close/>
                    <a:moveTo>
                      <a:pt x="75" y="52"/>
                    </a:moveTo>
                    <a:cubicBezTo>
                      <a:pt x="72" y="67"/>
                      <a:pt x="56" y="78"/>
                      <a:pt x="40" y="75"/>
                    </a:cubicBezTo>
                    <a:cubicBezTo>
                      <a:pt x="25" y="72"/>
                      <a:pt x="14" y="57"/>
                      <a:pt x="17" y="41"/>
                    </a:cubicBezTo>
                    <a:cubicBezTo>
                      <a:pt x="20" y="25"/>
                      <a:pt x="35" y="14"/>
                      <a:pt x="51" y="17"/>
                    </a:cubicBezTo>
                    <a:cubicBezTo>
                      <a:pt x="67" y="20"/>
                      <a:pt x="78" y="36"/>
                      <a:pt x="75" y="52"/>
                    </a:cubicBezTo>
                    <a:close/>
                    <a:moveTo>
                      <a:pt x="54" y="43"/>
                    </a:moveTo>
                    <a:cubicBezTo>
                      <a:pt x="55" y="48"/>
                      <a:pt x="53" y="53"/>
                      <a:pt x="49" y="54"/>
                    </a:cubicBezTo>
                    <a:cubicBezTo>
                      <a:pt x="44" y="56"/>
                      <a:pt x="40" y="53"/>
                      <a:pt x="38" y="49"/>
                    </a:cubicBezTo>
                    <a:cubicBezTo>
                      <a:pt x="36" y="44"/>
                      <a:pt x="39" y="40"/>
                      <a:pt x="43" y="38"/>
                    </a:cubicBezTo>
                    <a:cubicBezTo>
                      <a:pt x="48" y="37"/>
                      <a:pt x="52" y="39"/>
                      <a:pt x="54"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8" name="Freeform 159"/>
              <p:cNvSpPr>
                <a:spLocks noEditPoints="1"/>
              </p:cNvSpPr>
              <p:nvPr userDrawn="1"/>
            </p:nvSpPr>
            <p:spPr bwMode="auto">
              <a:xfrm>
                <a:off x="2116" y="2361"/>
                <a:ext cx="173" cy="172"/>
              </a:xfrm>
              <a:custGeom>
                <a:avLst/>
                <a:gdLst>
                  <a:gd name="T0" fmla="*/ 60 w 103"/>
                  <a:gd name="T1" fmla="*/ 54 h 102"/>
                  <a:gd name="T2" fmla="*/ 58 w 103"/>
                  <a:gd name="T3" fmla="*/ 63 h 102"/>
                  <a:gd name="T4" fmla="*/ 56 w 103"/>
                  <a:gd name="T5" fmla="*/ 61 h 102"/>
                  <a:gd name="T6" fmla="*/ 54 w 103"/>
                  <a:gd name="T7" fmla="*/ 48 h 102"/>
                  <a:gd name="T8" fmla="*/ 52 w 103"/>
                  <a:gd name="T9" fmla="*/ 50 h 102"/>
                  <a:gd name="T10" fmla="*/ 52 w 103"/>
                  <a:gd name="T11" fmla="*/ 39 h 102"/>
                  <a:gd name="T12" fmla="*/ 58 w 103"/>
                  <a:gd name="T13" fmla="*/ 50 h 102"/>
                  <a:gd name="T14" fmla="*/ 56 w 103"/>
                  <a:gd name="T15" fmla="*/ 48 h 102"/>
                  <a:gd name="T16" fmla="*/ 66 w 103"/>
                  <a:gd name="T17" fmla="*/ 54 h 102"/>
                  <a:gd name="T18" fmla="*/ 64 w 103"/>
                  <a:gd name="T19" fmla="*/ 56 h 102"/>
                  <a:gd name="T20" fmla="*/ 64 w 103"/>
                  <a:gd name="T21" fmla="*/ 46 h 102"/>
                  <a:gd name="T22" fmla="*/ 58 w 103"/>
                  <a:gd name="T23" fmla="*/ 43 h 102"/>
                  <a:gd name="T24" fmla="*/ 56 w 103"/>
                  <a:gd name="T25" fmla="*/ 41 h 102"/>
                  <a:gd name="T26" fmla="*/ 66 w 103"/>
                  <a:gd name="T27" fmla="*/ 61 h 102"/>
                  <a:gd name="T28" fmla="*/ 64 w 103"/>
                  <a:gd name="T29" fmla="*/ 63 h 102"/>
                  <a:gd name="T30" fmla="*/ 64 w 103"/>
                  <a:gd name="T31" fmla="*/ 39 h 102"/>
                  <a:gd name="T32" fmla="*/ 40 w 103"/>
                  <a:gd name="T33" fmla="*/ 50 h 102"/>
                  <a:gd name="T34" fmla="*/ 38 w 103"/>
                  <a:gd name="T35" fmla="*/ 48 h 102"/>
                  <a:gd name="T36" fmla="*/ 42 w 103"/>
                  <a:gd name="T37" fmla="*/ 54 h 102"/>
                  <a:gd name="T38" fmla="*/ 40 w 103"/>
                  <a:gd name="T39" fmla="*/ 56 h 102"/>
                  <a:gd name="T40" fmla="*/ 40 w 103"/>
                  <a:gd name="T41" fmla="*/ 59 h 102"/>
                  <a:gd name="T42" fmla="*/ 52 w 103"/>
                  <a:gd name="T43" fmla="*/ 56 h 102"/>
                  <a:gd name="T44" fmla="*/ 50 w 103"/>
                  <a:gd name="T45" fmla="*/ 54 h 102"/>
                  <a:gd name="T46" fmla="*/ 42 w 103"/>
                  <a:gd name="T47" fmla="*/ 41 h 102"/>
                  <a:gd name="T48" fmla="*/ 40 w 103"/>
                  <a:gd name="T49" fmla="*/ 43 h 102"/>
                  <a:gd name="T50" fmla="*/ 46 w 103"/>
                  <a:gd name="T51" fmla="*/ 52 h 102"/>
                  <a:gd name="T52" fmla="*/ 46 w 103"/>
                  <a:gd name="T53" fmla="*/ 63 h 102"/>
                  <a:gd name="T54" fmla="*/ 44 w 103"/>
                  <a:gd name="T55" fmla="*/ 61 h 102"/>
                  <a:gd name="T56" fmla="*/ 54 w 103"/>
                  <a:gd name="T57" fmla="*/ 61 h 102"/>
                  <a:gd name="T58" fmla="*/ 52 w 103"/>
                  <a:gd name="T59" fmla="*/ 63 h 102"/>
                  <a:gd name="T60" fmla="*/ 46 w 103"/>
                  <a:gd name="T61" fmla="*/ 39 h 102"/>
                  <a:gd name="T62" fmla="*/ 46 w 103"/>
                  <a:gd name="T63" fmla="*/ 50 h 102"/>
                  <a:gd name="T64" fmla="*/ 44 w 103"/>
                  <a:gd name="T65" fmla="*/ 48 h 102"/>
                  <a:gd name="T66" fmla="*/ 70 w 103"/>
                  <a:gd name="T67" fmla="*/ 4 h 102"/>
                  <a:gd name="T68" fmla="*/ 74 w 103"/>
                  <a:gd name="T69" fmla="*/ 0 h 102"/>
                  <a:gd name="T70" fmla="*/ 34 w 103"/>
                  <a:gd name="T71" fmla="*/ 22 h 102"/>
                  <a:gd name="T72" fmla="*/ 34 w 103"/>
                  <a:gd name="T73" fmla="*/ 98 h 102"/>
                  <a:gd name="T74" fmla="*/ 30 w 103"/>
                  <a:gd name="T75" fmla="*/ 102 h 102"/>
                  <a:gd name="T76" fmla="*/ 70 w 103"/>
                  <a:gd name="T77" fmla="*/ 80 h 102"/>
                  <a:gd name="T78" fmla="*/ 103 w 103"/>
                  <a:gd name="T79" fmla="*/ 73 h 102"/>
                  <a:gd name="T80" fmla="*/ 103 w 103"/>
                  <a:gd name="T81" fmla="*/ 29 h 102"/>
                  <a:gd name="T82" fmla="*/ 5 w 103"/>
                  <a:gd name="T83" fmla="*/ 69 h 102"/>
                  <a:gd name="T84" fmla="*/ 71 w 103"/>
                  <a:gd name="T85" fmla="*/ 33 h 102"/>
                  <a:gd name="T86" fmla="*/ 71 w 103"/>
                  <a:gd name="T87" fmla="*/ 69 h 102"/>
                  <a:gd name="T88" fmla="*/ 74 w 103"/>
                  <a:gd name="T89" fmla="*/ 33 h 102"/>
                  <a:gd name="T90" fmla="*/ 99 w 103"/>
                  <a:gd name="T91" fmla="*/ 3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2">
                    <a:moveTo>
                      <a:pt x="56" y="54"/>
                    </a:moveTo>
                    <a:cubicBezTo>
                      <a:pt x="56" y="53"/>
                      <a:pt x="57" y="52"/>
                      <a:pt x="58" y="52"/>
                    </a:cubicBezTo>
                    <a:cubicBezTo>
                      <a:pt x="59" y="52"/>
                      <a:pt x="60" y="53"/>
                      <a:pt x="60" y="54"/>
                    </a:cubicBezTo>
                    <a:cubicBezTo>
                      <a:pt x="60" y="55"/>
                      <a:pt x="59" y="56"/>
                      <a:pt x="58" y="56"/>
                    </a:cubicBezTo>
                    <a:cubicBezTo>
                      <a:pt x="57" y="56"/>
                      <a:pt x="56" y="55"/>
                      <a:pt x="56" y="54"/>
                    </a:cubicBezTo>
                    <a:close/>
                    <a:moveTo>
                      <a:pt x="58" y="63"/>
                    </a:moveTo>
                    <a:cubicBezTo>
                      <a:pt x="59" y="63"/>
                      <a:pt x="60" y="62"/>
                      <a:pt x="60" y="61"/>
                    </a:cubicBezTo>
                    <a:cubicBezTo>
                      <a:pt x="60" y="60"/>
                      <a:pt x="59" y="59"/>
                      <a:pt x="58" y="59"/>
                    </a:cubicBezTo>
                    <a:cubicBezTo>
                      <a:pt x="57" y="59"/>
                      <a:pt x="56" y="60"/>
                      <a:pt x="56" y="61"/>
                    </a:cubicBezTo>
                    <a:cubicBezTo>
                      <a:pt x="56" y="62"/>
                      <a:pt x="57" y="63"/>
                      <a:pt x="58" y="63"/>
                    </a:cubicBezTo>
                    <a:close/>
                    <a:moveTo>
                      <a:pt x="52" y="50"/>
                    </a:moveTo>
                    <a:cubicBezTo>
                      <a:pt x="53" y="50"/>
                      <a:pt x="54" y="49"/>
                      <a:pt x="54" y="48"/>
                    </a:cubicBezTo>
                    <a:cubicBezTo>
                      <a:pt x="54" y="47"/>
                      <a:pt x="53" y="46"/>
                      <a:pt x="52" y="46"/>
                    </a:cubicBezTo>
                    <a:cubicBezTo>
                      <a:pt x="51" y="46"/>
                      <a:pt x="50" y="47"/>
                      <a:pt x="50" y="48"/>
                    </a:cubicBezTo>
                    <a:cubicBezTo>
                      <a:pt x="50" y="49"/>
                      <a:pt x="51" y="50"/>
                      <a:pt x="52" y="50"/>
                    </a:cubicBezTo>
                    <a:close/>
                    <a:moveTo>
                      <a:pt x="52" y="43"/>
                    </a:moveTo>
                    <a:cubicBezTo>
                      <a:pt x="53" y="43"/>
                      <a:pt x="54" y="42"/>
                      <a:pt x="54" y="41"/>
                    </a:cubicBezTo>
                    <a:cubicBezTo>
                      <a:pt x="54" y="40"/>
                      <a:pt x="53" y="39"/>
                      <a:pt x="52" y="39"/>
                    </a:cubicBezTo>
                    <a:cubicBezTo>
                      <a:pt x="51" y="39"/>
                      <a:pt x="50" y="40"/>
                      <a:pt x="50" y="41"/>
                    </a:cubicBezTo>
                    <a:cubicBezTo>
                      <a:pt x="50" y="42"/>
                      <a:pt x="51" y="43"/>
                      <a:pt x="52" y="43"/>
                    </a:cubicBezTo>
                    <a:close/>
                    <a:moveTo>
                      <a:pt x="58" y="50"/>
                    </a:moveTo>
                    <a:cubicBezTo>
                      <a:pt x="59" y="50"/>
                      <a:pt x="60" y="49"/>
                      <a:pt x="60" y="48"/>
                    </a:cubicBezTo>
                    <a:cubicBezTo>
                      <a:pt x="60" y="47"/>
                      <a:pt x="59" y="46"/>
                      <a:pt x="58" y="46"/>
                    </a:cubicBezTo>
                    <a:cubicBezTo>
                      <a:pt x="57" y="46"/>
                      <a:pt x="56" y="47"/>
                      <a:pt x="56" y="48"/>
                    </a:cubicBezTo>
                    <a:cubicBezTo>
                      <a:pt x="56" y="49"/>
                      <a:pt x="57" y="50"/>
                      <a:pt x="58" y="50"/>
                    </a:cubicBezTo>
                    <a:close/>
                    <a:moveTo>
                      <a:pt x="64" y="56"/>
                    </a:moveTo>
                    <a:cubicBezTo>
                      <a:pt x="65" y="56"/>
                      <a:pt x="66" y="55"/>
                      <a:pt x="66" y="54"/>
                    </a:cubicBezTo>
                    <a:cubicBezTo>
                      <a:pt x="66" y="53"/>
                      <a:pt x="65" y="52"/>
                      <a:pt x="64" y="52"/>
                    </a:cubicBezTo>
                    <a:cubicBezTo>
                      <a:pt x="63" y="52"/>
                      <a:pt x="62" y="53"/>
                      <a:pt x="62" y="54"/>
                    </a:cubicBezTo>
                    <a:cubicBezTo>
                      <a:pt x="62" y="55"/>
                      <a:pt x="63" y="56"/>
                      <a:pt x="64" y="56"/>
                    </a:cubicBezTo>
                    <a:close/>
                    <a:moveTo>
                      <a:pt x="64" y="50"/>
                    </a:moveTo>
                    <a:cubicBezTo>
                      <a:pt x="65" y="50"/>
                      <a:pt x="66" y="49"/>
                      <a:pt x="66" y="48"/>
                    </a:cubicBezTo>
                    <a:cubicBezTo>
                      <a:pt x="66" y="47"/>
                      <a:pt x="65" y="46"/>
                      <a:pt x="64" y="46"/>
                    </a:cubicBezTo>
                    <a:cubicBezTo>
                      <a:pt x="63" y="46"/>
                      <a:pt x="62" y="47"/>
                      <a:pt x="62" y="48"/>
                    </a:cubicBezTo>
                    <a:cubicBezTo>
                      <a:pt x="62" y="49"/>
                      <a:pt x="63" y="50"/>
                      <a:pt x="64" y="50"/>
                    </a:cubicBezTo>
                    <a:close/>
                    <a:moveTo>
                      <a:pt x="58" y="43"/>
                    </a:moveTo>
                    <a:cubicBezTo>
                      <a:pt x="59" y="43"/>
                      <a:pt x="60" y="42"/>
                      <a:pt x="60" y="41"/>
                    </a:cubicBezTo>
                    <a:cubicBezTo>
                      <a:pt x="60" y="40"/>
                      <a:pt x="59" y="39"/>
                      <a:pt x="58" y="39"/>
                    </a:cubicBezTo>
                    <a:cubicBezTo>
                      <a:pt x="57" y="39"/>
                      <a:pt x="56" y="40"/>
                      <a:pt x="56" y="41"/>
                    </a:cubicBezTo>
                    <a:cubicBezTo>
                      <a:pt x="56" y="42"/>
                      <a:pt x="57" y="43"/>
                      <a:pt x="58" y="43"/>
                    </a:cubicBezTo>
                    <a:close/>
                    <a:moveTo>
                      <a:pt x="64" y="63"/>
                    </a:moveTo>
                    <a:cubicBezTo>
                      <a:pt x="65" y="63"/>
                      <a:pt x="66" y="62"/>
                      <a:pt x="66" y="61"/>
                    </a:cubicBezTo>
                    <a:cubicBezTo>
                      <a:pt x="66" y="60"/>
                      <a:pt x="65" y="59"/>
                      <a:pt x="64" y="59"/>
                    </a:cubicBezTo>
                    <a:cubicBezTo>
                      <a:pt x="63" y="59"/>
                      <a:pt x="62" y="60"/>
                      <a:pt x="62" y="61"/>
                    </a:cubicBezTo>
                    <a:cubicBezTo>
                      <a:pt x="62" y="62"/>
                      <a:pt x="63" y="63"/>
                      <a:pt x="64" y="63"/>
                    </a:cubicBezTo>
                    <a:close/>
                    <a:moveTo>
                      <a:pt x="64" y="43"/>
                    </a:moveTo>
                    <a:cubicBezTo>
                      <a:pt x="65" y="43"/>
                      <a:pt x="66" y="42"/>
                      <a:pt x="66" y="41"/>
                    </a:cubicBezTo>
                    <a:cubicBezTo>
                      <a:pt x="66" y="40"/>
                      <a:pt x="65" y="39"/>
                      <a:pt x="64" y="39"/>
                    </a:cubicBezTo>
                    <a:cubicBezTo>
                      <a:pt x="63" y="39"/>
                      <a:pt x="62" y="40"/>
                      <a:pt x="62" y="41"/>
                    </a:cubicBezTo>
                    <a:cubicBezTo>
                      <a:pt x="62" y="42"/>
                      <a:pt x="63" y="43"/>
                      <a:pt x="64" y="43"/>
                    </a:cubicBezTo>
                    <a:close/>
                    <a:moveTo>
                      <a:pt x="40" y="50"/>
                    </a:moveTo>
                    <a:cubicBezTo>
                      <a:pt x="41" y="50"/>
                      <a:pt x="42" y="49"/>
                      <a:pt x="42" y="48"/>
                    </a:cubicBezTo>
                    <a:cubicBezTo>
                      <a:pt x="42" y="47"/>
                      <a:pt x="41" y="46"/>
                      <a:pt x="40" y="46"/>
                    </a:cubicBezTo>
                    <a:cubicBezTo>
                      <a:pt x="39" y="46"/>
                      <a:pt x="38" y="47"/>
                      <a:pt x="38" y="48"/>
                    </a:cubicBezTo>
                    <a:cubicBezTo>
                      <a:pt x="38" y="49"/>
                      <a:pt x="39" y="50"/>
                      <a:pt x="40" y="50"/>
                    </a:cubicBezTo>
                    <a:close/>
                    <a:moveTo>
                      <a:pt x="40" y="56"/>
                    </a:moveTo>
                    <a:cubicBezTo>
                      <a:pt x="41" y="56"/>
                      <a:pt x="42" y="55"/>
                      <a:pt x="42" y="54"/>
                    </a:cubicBezTo>
                    <a:cubicBezTo>
                      <a:pt x="42" y="53"/>
                      <a:pt x="41" y="52"/>
                      <a:pt x="40" y="52"/>
                    </a:cubicBezTo>
                    <a:cubicBezTo>
                      <a:pt x="39" y="52"/>
                      <a:pt x="38" y="53"/>
                      <a:pt x="38" y="54"/>
                    </a:cubicBezTo>
                    <a:cubicBezTo>
                      <a:pt x="38" y="55"/>
                      <a:pt x="39" y="56"/>
                      <a:pt x="40" y="56"/>
                    </a:cubicBezTo>
                    <a:close/>
                    <a:moveTo>
                      <a:pt x="40" y="63"/>
                    </a:moveTo>
                    <a:cubicBezTo>
                      <a:pt x="41" y="63"/>
                      <a:pt x="42" y="62"/>
                      <a:pt x="42" y="61"/>
                    </a:cubicBezTo>
                    <a:cubicBezTo>
                      <a:pt x="42" y="60"/>
                      <a:pt x="41" y="59"/>
                      <a:pt x="40" y="59"/>
                    </a:cubicBezTo>
                    <a:cubicBezTo>
                      <a:pt x="39" y="59"/>
                      <a:pt x="38" y="60"/>
                      <a:pt x="38" y="61"/>
                    </a:cubicBezTo>
                    <a:cubicBezTo>
                      <a:pt x="38" y="62"/>
                      <a:pt x="39" y="63"/>
                      <a:pt x="40" y="63"/>
                    </a:cubicBezTo>
                    <a:close/>
                    <a:moveTo>
                      <a:pt x="52" y="56"/>
                    </a:moveTo>
                    <a:cubicBezTo>
                      <a:pt x="53" y="56"/>
                      <a:pt x="54" y="55"/>
                      <a:pt x="54" y="54"/>
                    </a:cubicBezTo>
                    <a:cubicBezTo>
                      <a:pt x="54" y="53"/>
                      <a:pt x="53" y="52"/>
                      <a:pt x="52" y="52"/>
                    </a:cubicBezTo>
                    <a:cubicBezTo>
                      <a:pt x="51" y="52"/>
                      <a:pt x="50" y="53"/>
                      <a:pt x="50" y="54"/>
                    </a:cubicBezTo>
                    <a:cubicBezTo>
                      <a:pt x="50" y="55"/>
                      <a:pt x="51" y="56"/>
                      <a:pt x="52" y="56"/>
                    </a:cubicBezTo>
                    <a:close/>
                    <a:moveTo>
                      <a:pt x="40" y="43"/>
                    </a:moveTo>
                    <a:cubicBezTo>
                      <a:pt x="41" y="43"/>
                      <a:pt x="42" y="42"/>
                      <a:pt x="42" y="41"/>
                    </a:cubicBezTo>
                    <a:cubicBezTo>
                      <a:pt x="42" y="40"/>
                      <a:pt x="41" y="39"/>
                      <a:pt x="40" y="39"/>
                    </a:cubicBezTo>
                    <a:cubicBezTo>
                      <a:pt x="39" y="39"/>
                      <a:pt x="38" y="40"/>
                      <a:pt x="38" y="41"/>
                    </a:cubicBezTo>
                    <a:cubicBezTo>
                      <a:pt x="38" y="42"/>
                      <a:pt x="39" y="43"/>
                      <a:pt x="40" y="43"/>
                    </a:cubicBezTo>
                    <a:close/>
                    <a:moveTo>
                      <a:pt x="46" y="56"/>
                    </a:moveTo>
                    <a:cubicBezTo>
                      <a:pt x="47" y="56"/>
                      <a:pt x="48" y="55"/>
                      <a:pt x="48" y="54"/>
                    </a:cubicBezTo>
                    <a:cubicBezTo>
                      <a:pt x="48" y="53"/>
                      <a:pt x="47" y="52"/>
                      <a:pt x="46" y="52"/>
                    </a:cubicBezTo>
                    <a:cubicBezTo>
                      <a:pt x="45" y="52"/>
                      <a:pt x="44" y="53"/>
                      <a:pt x="44" y="54"/>
                    </a:cubicBezTo>
                    <a:cubicBezTo>
                      <a:pt x="44" y="55"/>
                      <a:pt x="45" y="56"/>
                      <a:pt x="46" y="56"/>
                    </a:cubicBezTo>
                    <a:close/>
                    <a:moveTo>
                      <a:pt x="46" y="63"/>
                    </a:moveTo>
                    <a:cubicBezTo>
                      <a:pt x="47" y="63"/>
                      <a:pt x="48" y="62"/>
                      <a:pt x="48" y="61"/>
                    </a:cubicBezTo>
                    <a:cubicBezTo>
                      <a:pt x="48" y="60"/>
                      <a:pt x="47" y="59"/>
                      <a:pt x="46" y="59"/>
                    </a:cubicBezTo>
                    <a:cubicBezTo>
                      <a:pt x="45" y="59"/>
                      <a:pt x="44" y="60"/>
                      <a:pt x="44" y="61"/>
                    </a:cubicBezTo>
                    <a:cubicBezTo>
                      <a:pt x="44" y="62"/>
                      <a:pt x="45" y="63"/>
                      <a:pt x="46" y="63"/>
                    </a:cubicBezTo>
                    <a:close/>
                    <a:moveTo>
                      <a:pt x="52" y="63"/>
                    </a:moveTo>
                    <a:cubicBezTo>
                      <a:pt x="53" y="63"/>
                      <a:pt x="54" y="62"/>
                      <a:pt x="54" y="61"/>
                    </a:cubicBezTo>
                    <a:cubicBezTo>
                      <a:pt x="54" y="60"/>
                      <a:pt x="53" y="59"/>
                      <a:pt x="52" y="59"/>
                    </a:cubicBezTo>
                    <a:cubicBezTo>
                      <a:pt x="51" y="59"/>
                      <a:pt x="50" y="60"/>
                      <a:pt x="50" y="61"/>
                    </a:cubicBezTo>
                    <a:cubicBezTo>
                      <a:pt x="50" y="62"/>
                      <a:pt x="51" y="63"/>
                      <a:pt x="52" y="63"/>
                    </a:cubicBezTo>
                    <a:close/>
                    <a:moveTo>
                      <a:pt x="46" y="43"/>
                    </a:moveTo>
                    <a:cubicBezTo>
                      <a:pt x="47" y="43"/>
                      <a:pt x="48" y="42"/>
                      <a:pt x="48" y="41"/>
                    </a:cubicBezTo>
                    <a:cubicBezTo>
                      <a:pt x="48" y="40"/>
                      <a:pt x="47" y="39"/>
                      <a:pt x="46" y="39"/>
                    </a:cubicBezTo>
                    <a:cubicBezTo>
                      <a:pt x="45" y="39"/>
                      <a:pt x="44" y="40"/>
                      <a:pt x="44" y="41"/>
                    </a:cubicBezTo>
                    <a:cubicBezTo>
                      <a:pt x="44" y="42"/>
                      <a:pt x="45" y="43"/>
                      <a:pt x="46" y="43"/>
                    </a:cubicBezTo>
                    <a:close/>
                    <a:moveTo>
                      <a:pt x="46" y="50"/>
                    </a:moveTo>
                    <a:cubicBezTo>
                      <a:pt x="47" y="50"/>
                      <a:pt x="48" y="49"/>
                      <a:pt x="48" y="48"/>
                    </a:cubicBezTo>
                    <a:cubicBezTo>
                      <a:pt x="48" y="47"/>
                      <a:pt x="47" y="46"/>
                      <a:pt x="46" y="46"/>
                    </a:cubicBezTo>
                    <a:cubicBezTo>
                      <a:pt x="45" y="46"/>
                      <a:pt x="44" y="47"/>
                      <a:pt x="44" y="48"/>
                    </a:cubicBezTo>
                    <a:cubicBezTo>
                      <a:pt x="44" y="49"/>
                      <a:pt x="45" y="50"/>
                      <a:pt x="46" y="50"/>
                    </a:cubicBezTo>
                    <a:close/>
                    <a:moveTo>
                      <a:pt x="34" y="4"/>
                    </a:moveTo>
                    <a:cubicBezTo>
                      <a:pt x="70" y="4"/>
                      <a:pt x="70" y="4"/>
                      <a:pt x="70" y="4"/>
                    </a:cubicBezTo>
                    <a:cubicBezTo>
                      <a:pt x="70" y="22"/>
                      <a:pt x="70" y="22"/>
                      <a:pt x="70" y="22"/>
                    </a:cubicBezTo>
                    <a:cubicBezTo>
                      <a:pt x="74" y="22"/>
                      <a:pt x="74" y="22"/>
                      <a:pt x="74" y="22"/>
                    </a:cubicBezTo>
                    <a:cubicBezTo>
                      <a:pt x="74" y="0"/>
                      <a:pt x="74" y="0"/>
                      <a:pt x="74" y="0"/>
                    </a:cubicBezTo>
                    <a:cubicBezTo>
                      <a:pt x="30" y="0"/>
                      <a:pt x="30" y="0"/>
                      <a:pt x="30" y="0"/>
                    </a:cubicBezTo>
                    <a:cubicBezTo>
                      <a:pt x="30" y="22"/>
                      <a:pt x="30" y="22"/>
                      <a:pt x="30" y="22"/>
                    </a:cubicBezTo>
                    <a:cubicBezTo>
                      <a:pt x="34" y="22"/>
                      <a:pt x="34" y="22"/>
                      <a:pt x="34" y="22"/>
                    </a:cubicBezTo>
                    <a:lnTo>
                      <a:pt x="34" y="4"/>
                    </a:lnTo>
                    <a:close/>
                    <a:moveTo>
                      <a:pt x="70" y="98"/>
                    </a:moveTo>
                    <a:cubicBezTo>
                      <a:pt x="34" y="98"/>
                      <a:pt x="34" y="98"/>
                      <a:pt x="34" y="98"/>
                    </a:cubicBezTo>
                    <a:cubicBezTo>
                      <a:pt x="34" y="80"/>
                      <a:pt x="34" y="80"/>
                      <a:pt x="34" y="80"/>
                    </a:cubicBezTo>
                    <a:cubicBezTo>
                      <a:pt x="30" y="80"/>
                      <a:pt x="30" y="80"/>
                      <a:pt x="30" y="80"/>
                    </a:cubicBezTo>
                    <a:cubicBezTo>
                      <a:pt x="30" y="102"/>
                      <a:pt x="30" y="102"/>
                      <a:pt x="30" y="102"/>
                    </a:cubicBezTo>
                    <a:cubicBezTo>
                      <a:pt x="74" y="102"/>
                      <a:pt x="74" y="102"/>
                      <a:pt x="74" y="102"/>
                    </a:cubicBezTo>
                    <a:cubicBezTo>
                      <a:pt x="74" y="80"/>
                      <a:pt x="74" y="80"/>
                      <a:pt x="74" y="80"/>
                    </a:cubicBezTo>
                    <a:cubicBezTo>
                      <a:pt x="70" y="80"/>
                      <a:pt x="70" y="80"/>
                      <a:pt x="70" y="80"/>
                    </a:cubicBezTo>
                    <a:lnTo>
                      <a:pt x="70" y="98"/>
                    </a:lnTo>
                    <a:close/>
                    <a:moveTo>
                      <a:pt x="103" y="29"/>
                    </a:moveTo>
                    <a:cubicBezTo>
                      <a:pt x="103" y="73"/>
                      <a:pt x="103" y="73"/>
                      <a:pt x="103" y="73"/>
                    </a:cubicBezTo>
                    <a:cubicBezTo>
                      <a:pt x="0" y="73"/>
                      <a:pt x="0" y="73"/>
                      <a:pt x="0" y="73"/>
                    </a:cubicBezTo>
                    <a:cubicBezTo>
                      <a:pt x="0" y="29"/>
                      <a:pt x="0" y="29"/>
                      <a:pt x="0" y="29"/>
                    </a:cubicBezTo>
                    <a:lnTo>
                      <a:pt x="103" y="29"/>
                    </a:lnTo>
                    <a:close/>
                    <a:moveTo>
                      <a:pt x="30" y="33"/>
                    </a:moveTo>
                    <a:cubicBezTo>
                      <a:pt x="5" y="33"/>
                      <a:pt x="5" y="33"/>
                      <a:pt x="5" y="33"/>
                    </a:cubicBezTo>
                    <a:cubicBezTo>
                      <a:pt x="5" y="69"/>
                      <a:pt x="5" y="69"/>
                      <a:pt x="5" y="69"/>
                    </a:cubicBezTo>
                    <a:cubicBezTo>
                      <a:pt x="30" y="69"/>
                      <a:pt x="30" y="69"/>
                      <a:pt x="30" y="69"/>
                    </a:cubicBezTo>
                    <a:lnTo>
                      <a:pt x="30" y="33"/>
                    </a:lnTo>
                    <a:close/>
                    <a:moveTo>
                      <a:pt x="71" y="33"/>
                    </a:moveTo>
                    <a:cubicBezTo>
                      <a:pt x="33" y="33"/>
                      <a:pt x="33" y="33"/>
                      <a:pt x="33" y="33"/>
                    </a:cubicBezTo>
                    <a:cubicBezTo>
                      <a:pt x="33" y="69"/>
                      <a:pt x="33" y="69"/>
                      <a:pt x="33" y="69"/>
                    </a:cubicBezTo>
                    <a:cubicBezTo>
                      <a:pt x="71" y="69"/>
                      <a:pt x="71" y="69"/>
                      <a:pt x="71" y="69"/>
                    </a:cubicBezTo>
                    <a:lnTo>
                      <a:pt x="71" y="33"/>
                    </a:lnTo>
                    <a:close/>
                    <a:moveTo>
                      <a:pt x="99" y="33"/>
                    </a:moveTo>
                    <a:cubicBezTo>
                      <a:pt x="74" y="33"/>
                      <a:pt x="74" y="33"/>
                      <a:pt x="74" y="33"/>
                    </a:cubicBezTo>
                    <a:cubicBezTo>
                      <a:pt x="74" y="69"/>
                      <a:pt x="74" y="69"/>
                      <a:pt x="74" y="69"/>
                    </a:cubicBezTo>
                    <a:cubicBezTo>
                      <a:pt x="99" y="69"/>
                      <a:pt x="99" y="69"/>
                      <a:pt x="99" y="69"/>
                    </a:cubicBezTo>
                    <a:lnTo>
                      <a:pt x="99" y="3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9" name="Freeform 160"/>
              <p:cNvSpPr>
                <a:spLocks noEditPoints="1"/>
              </p:cNvSpPr>
              <p:nvPr userDrawn="1"/>
            </p:nvSpPr>
            <p:spPr bwMode="auto">
              <a:xfrm>
                <a:off x="7609" y="1849"/>
                <a:ext cx="171" cy="173"/>
              </a:xfrm>
              <a:custGeom>
                <a:avLst/>
                <a:gdLst>
                  <a:gd name="T0" fmla="*/ 59 w 102"/>
                  <a:gd name="T1" fmla="*/ 55 h 103"/>
                  <a:gd name="T2" fmla="*/ 57 w 102"/>
                  <a:gd name="T3" fmla="*/ 64 h 103"/>
                  <a:gd name="T4" fmla="*/ 55 w 102"/>
                  <a:gd name="T5" fmla="*/ 62 h 103"/>
                  <a:gd name="T6" fmla="*/ 53 w 102"/>
                  <a:gd name="T7" fmla="*/ 48 h 103"/>
                  <a:gd name="T8" fmla="*/ 51 w 102"/>
                  <a:gd name="T9" fmla="*/ 50 h 103"/>
                  <a:gd name="T10" fmla="*/ 51 w 102"/>
                  <a:gd name="T11" fmla="*/ 39 h 103"/>
                  <a:gd name="T12" fmla="*/ 57 w 102"/>
                  <a:gd name="T13" fmla="*/ 50 h 103"/>
                  <a:gd name="T14" fmla="*/ 55 w 102"/>
                  <a:gd name="T15" fmla="*/ 48 h 103"/>
                  <a:gd name="T16" fmla="*/ 65 w 102"/>
                  <a:gd name="T17" fmla="*/ 55 h 103"/>
                  <a:gd name="T18" fmla="*/ 63 w 102"/>
                  <a:gd name="T19" fmla="*/ 57 h 103"/>
                  <a:gd name="T20" fmla="*/ 63 w 102"/>
                  <a:gd name="T21" fmla="*/ 46 h 103"/>
                  <a:gd name="T22" fmla="*/ 57 w 102"/>
                  <a:gd name="T23" fmla="*/ 43 h 103"/>
                  <a:gd name="T24" fmla="*/ 55 w 102"/>
                  <a:gd name="T25" fmla="*/ 41 h 103"/>
                  <a:gd name="T26" fmla="*/ 65 w 102"/>
                  <a:gd name="T27" fmla="*/ 62 h 103"/>
                  <a:gd name="T28" fmla="*/ 63 w 102"/>
                  <a:gd name="T29" fmla="*/ 64 h 103"/>
                  <a:gd name="T30" fmla="*/ 63 w 102"/>
                  <a:gd name="T31" fmla="*/ 39 h 103"/>
                  <a:gd name="T32" fmla="*/ 39 w 102"/>
                  <a:gd name="T33" fmla="*/ 50 h 103"/>
                  <a:gd name="T34" fmla="*/ 37 w 102"/>
                  <a:gd name="T35" fmla="*/ 48 h 103"/>
                  <a:gd name="T36" fmla="*/ 41 w 102"/>
                  <a:gd name="T37" fmla="*/ 55 h 103"/>
                  <a:gd name="T38" fmla="*/ 39 w 102"/>
                  <a:gd name="T39" fmla="*/ 57 h 103"/>
                  <a:gd name="T40" fmla="*/ 39 w 102"/>
                  <a:gd name="T41" fmla="*/ 60 h 103"/>
                  <a:gd name="T42" fmla="*/ 51 w 102"/>
                  <a:gd name="T43" fmla="*/ 57 h 103"/>
                  <a:gd name="T44" fmla="*/ 49 w 102"/>
                  <a:gd name="T45" fmla="*/ 55 h 103"/>
                  <a:gd name="T46" fmla="*/ 41 w 102"/>
                  <a:gd name="T47" fmla="*/ 41 h 103"/>
                  <a:gd name="T48" fmla="*/ 39 w 102"/>
                  <a:gd name="T49" fmla="*/ 43 h 103"/>
                  <a:gd name="T50" fmla="*/ 45 w 102"/>
                  <a:gd name="T51" fmla="*/ 53 h 103"/>
                  <a:gd name="T52" fmla="*/ 45 w 102"/>
                  <a:gd name="T53" fmla="*/ 64 h 103"/>
                  <a:gd name="T54" fmla="*/ 43 w 102"/>
                  <a:gd name="T55" fmla="*/ 62 h 103"/>
                  <a:gd name="T56" fmla="*/ 53 w 102"/>
                  <a:gd name="T57" fmla="*/ 62 h 103"/>
                  <a:gd name="T58" fmla="*/ 51 w 102"/>
                  <a:gd name="T59" fmla="*/ 64 h 103"/>
                  <a:gd name="T60" fmla="*/ 45 w 102"/>
                  <a:gd name="T61" fmla="*/ 39 h 103"/>
                  <a:gd name="T62" fmla="*/ 45 w 102"/>
                  <a:gd name="T63" fmla="*/ 50 h 103"/>
                  <a:gd name="T64" fmla="*/ 43 w 102"/>
                  <a:gd name="T65" fmla="*/ 48 h 103"/>
                  <a:gd name="T66" fmla="*/ 69 w 102"/>
                  <a:gd name="T67" fmla="*/ 4 h 103"/>
                  <a:gd name="T68" fmla="*/ 73 w 102"/>
                  <a:gd name="T69" fmla="*/ 0 h 103"/>
                  <a:gd name="T70" fmla="*/ 33 w 102"/>
                  <a:gd name="T71" fmla="*/ 22 h 103"/>
                  <a:gd name="T72" fmla="*/ 33 w 102"/>
                  <a:gd name="T73" fmla="*/ 98 h 103"/>
                  <a:gd name="T74" fmla="*/ 29 w 102"/>
                  <a:gd name="T75" fmla="*/ 103 h 103"/>
                  <a:gd name="T76" fmla="*/ 69 w 102"/>
                  <a:gd name="T77" fmla="*/ 80 h 103"/>
                  <a:gd name="T78" fmla="*/ 102 w 102"/>
                  <a:gd name="T79" fmla="*/ 74 h 103"/>
                  <a:gd name="T80" fmla="*/ 102 w 102"/>
                  <a:gd name="T81" fmla="*/ 29 h 103"/>
                  <a:gd name="T82" fmla="*/ 4 w 102"/>
                  <a:gd name="T83" fmla="*/ 69 h 103"/>
                  <a:gd name="T84" fmla="*/ 70 w 102"/>
                  <a:gd name="T85" fmla="*/ 34 h 103"/>
                  <a:gd name="T86" fmla="*/ 70 w 102"/>
                  <a:gd name="T87" fmla="*/ 69 h 103"/>
                  <a:gd name="T88" fmla="*/ 73 w 102"/>
                  <a:gd name="T89" fmla="*/ 34 h 103"/>
                  <a:gd name="T90" fmla="*/ 98 w 102"/>
                  <a:gd name="T91"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 h="103">
                    <a:moveTo>
                      <a:pt x="55" y="55"/>
                    </a:moveTo>
                    <a:cubicBezTo>
                      <a:pt x="55" y="54"/>
                      <a:pt x="56" y="53"/>
                      <a:pt x="57" y="53"/>
                    </a:cubicBezTo>
                    <a:cubicBezTo>
                      <a:pt x="58" y="53"/>
                      <a:pt x="59" y="54"/>
                      <a:pt x="59" y="55"/>
                    </a:cubicBezTo>
                    <a:cubicBezTo>
                      <a:pt x="59" y="56"/>
                      <a:pt x="58" y="57"/>
                      <a:pt x="57" y="57"/>
                    </a:cubicBezTo>
                    <a:cubicBezTo>
                      <a:pt x="56" y="57"/>
                      <a:pt x="55" y="56"/>
                      <a:pt x="55" y="55"/>
                    </a:cubicBezTo>
                    <a:close/>
                    <a:moveTo>
                      <a:pt x="57" y="64"/>
                    </a:moveTo>
                    <a:cubicBezTo>
                      <a:pt x="58" y="64"/>
                      <a:pt x="59" y="63"/>
                      <a:pt x="59" y="62"/>
                    </a:cubicBezTo>
                    <a:cubicBezTo>
                      <a:pt x="59" y="60"/>
                      <a:pt x="58" y="60"/>
                      <a:pt x="57" y="60"/>
                    </a:cubicBezTo>
                    <a:cubicBezTo>
                      <a:pt x="56" y="60"/>
                      <a:pt x="55" y="60"/>
                      <a:pt x="55" y="62"/>
                    </a:cubicBezTo>
                    <a:cubicBezTo>
                      <a:pt x="55" y="63"/>
                      <a:pt x="56" y="64"/>
                      <a:pt x="57" y="64"/>
                    </a:cubicBezTo>
                    <a:close/>
                    <a:moveTo>
                      <a:pt x="51" y="50"/>
                    </a:moveTo>
                    <a:cubicBezTo>
                      <a:pt x="52" y="50"/>
                      <a:pt x="53" y="49"/>
                      <a:pt x="53" y="48"/>
                    </a:cubicBezTo>
                    <a:cubicBezTo>
                      <a:pt x="53" y="47"/>
                      <a:pt x="52" y="46"/>
                      <a:pt x="51" y="46"/>
                    </a:cubicBezTo>
                    <a:cubicBezTo>
                      <a:pt x="50" y="46"/>
                      <a:pt x="49" y="47"/>
                      <a:pt x="49" y="48"/>
                    </a:cubicBezTo>
                    <a:cubicBezTo>
                      <a:pt x="49" y="49"/>
                      <a:pt x="50" y="50"/>
                      <a:pt x="51" y="50"/>
                    </a:cubicBezTo>
                    <a:close/>
                    <a:moveTo>
                      <a:pt x="51" y="43"/>
                    </a:moveTo>
                    <a:cubicBezTo>
                      <a:pt x="52" y="43"/>
                      <a:pt x="53" y="42"/>
                      <a:pt x="53" y="41"/>
                    </a:cubicBezTo>
                    <a:cubicBezTo>
                      <a:pt x="53" y="40"/>
                      <a:pt x="52" y="39"/>
                      <a:pt x="51" y="39"/>
                    </a:cubicBezTo>
                    <a:cubicBezTo>
                      <a:pt x="50" y="39"/>
                      <a:pt x="49" y="40"/>
                      <a:pt x="49" y="41"/>
                    </a:cubicBezTo>
                    <a:cubicBezTo>
                      <a:pt x="49" y="42"/>
                      <a:pt x="50" y="43"/>
                      <a:pt x="51" y="43"/>
                    </a:cubicBezTo>
                    <a:close/>
                    <a:moveTo>
                      <a:pt x="57" y="50"/>
                    </a:moveTo>
                    <a:cubicBezTo>
                      <a:pt x="58" y="50"/>
                      <a:pt x="59" y="49"/>
                      <a:pt x="59" y="48"/>
                    </a:cubicBezTo>
                    <a:cubicBezTo>
                      <a:pt x="59" y="47"/>
                      <a:pt x="58" y="46"/>
                      <a:pt x="57" y="46"/>
                    </a:cubicBezTo>
                    <a:cubicBezTo>
                      <a:pt x="56" y="46"/>
                      <a:pt x="55" y="47"/>
                      <a:pt x="55" y="48"/>
                    </a:cubicBezTo>
                    <a:cubicBezTo>
                      <a:pt x="55" y="49"/>
                      <a:pt x="56" y="50"/>
                      <a:pt x="57" y="50"/>
                    </a:cubicBezTo>
                    <a:close/>
                    <a:moveTo>
                      <a:pt x="63" y="57"/>
                    </a:moveTo>
                    <a:cubicBezTo>
                      <a:pt x="64" y="57"/>
                      <a:pt x="65" y="56"/>
                      <a:pt x="65" y="55"/>
                    </a:cubicBezTo>
                    <a:cubicBezTo>
                      <a:pt x="65" y="54"/>
                      <a:pt x="64" y="53"/>
                      <a:pt x="63" y="53"/>
                    </a:cubicBezTo>
                    <a:cubicBezTo>
                      <a:pt x="62" y="53"/>
                      <a:pt x="61" y="54"/>
                      <a:pt x="61" y="55"/>
                    </a:cubicBezTo>
                    <a:cubicBezTo>
                      <a:pt x="61" y="56"/>
                      <a:pt x="62" y="57"/>
                      <a:pt x="63" y="57"/>
                    </a:cubicBezTo>
                    <a:close/>
                    <a:moveTo>
                      <a:pt x="63" y="50"/>
                    </a:moveTo>
                    <a:cubicBezTo>
                      <a:pt x="64" y="50"/>
                      <a:pt x="65" y="49"/>
                      <a:pt x="65" y="48"/>
                    </a:cubicBezTo>
                    <a:cubicBezTo>
                      <a:pt x="65" y="47"/>
                      <a:pt x="64" y="46"/>
                      <a:pt x="63" y="46"/>
                    </a:cubicBezTo>
                    <a:cubicBezTo>
                      <a:pt x="62" y="46"/>
                      <a:pt x="61" y="47"/>
                      <a:pt x="61" y="48"/>
                    </a:cubicBezTo>
                    <a:cubicBezTo>
                      <a:pt x="61" y="49"/>
                      <a:pt x="62" y="50"/>
                      <a:pt x="63" y="50"/>
                    </a:cubicBezTo>
                    <a:close/>
                    <a:moveTo>
                      <a:pt x="57" y="43"/>
                    </a:moveTo>
                    <a:cubicBezTo>
                      <a:pt x="58" y="43"/>
                      <a:pt x="59" y="42"/>
                      <a:pt x="59" y="41"/>
                    </a:cubicBezTo>
                    <a:cubicBezTo>
                      <a:pt x="59" y="40"/>
                      <a:pt x="58" y="39"/>
                      <a:pt x="57" y="39"/>
                    </a:cubicBezTo>
                    <a:cubicBezTo>
                      <a:pt x="56" y="39"/>
                      <a:pt x="55" y="40"/>
                      <a:pt x="55" y="41"/>
                    </a:cubicBezTo>
                    <a:cubicBezTo>
                      <a:pt x="55" y="42"/>
                      <a:pt x="56" y="43"/>
                      <a:pt x="57" y="43"/>
                    </a:cubicBezTo>
                    <a:close/>
                    <a:moveTo>
                      <a:pt x="63" y="64"/>
                    </a:moveTo>
                    <a:cubicBezTo>
                      <a:pt x="64" y="64"/>
                      <a:pt x="65" y="63"/>
                      <a:pt x="65" y="62"/>
                    </a:cubicBezTo>
                    <a:cubicBezTo>
                      <a:pt x="65" y="60"/>
                      <a:pt x="64" y="60"/>
                      <a:pt x="63" y="60"/>
                    </a:cubicBezTo>
                    <a:cubicBezTo>
                      <a:pt x="62" y="60"/>
                      <a:pt x="61" y="60"/>
                      <a:pt x="61" y="62"/>
                    </a:cubicBezTo>
                    <a:cubicBezTo>
                      <a:pt x="61" y="63"/>
                      <a:pt x="62" y="64"/>
                      <a:pt x="63" y="64"/>
                    </a:cubicBezTo>
                    <a:close/>
                    <a:moveTo>
                      <a:pt x="63" y="43"/>
                    </a:moveTo>
                    <a:cubicBezTo>
                      <a:pt x="64" y="43"/>
                      <a:pt x="65" y="42"/>
                      <a:pt x="65" y="41"/>
                    </a:cubicBezTo>
                    <a:cubicBezTo>
                      <a:pt x="65" y="40"/>
                      <a:pt x="64" y="39"/>
                      <a:pt x="63" y="39"/>
                    </a:cubicBezTo>
                    <a:cubicBezTo>
                      <a:pt x="62" y="39"/>
                      <a:pt x="61" y="40"/>
                      <a:pt x="61" y="41"/>
                    </a:cubicBezTo>
                    <a:cubicBezTo>
                      <a:pt x="61" y="42"/>
                      <a:pt x="62" y="43"/>
                      <a:pt x="63" y="43"/>
                    </a:cubicBezTo>
                    <a:close/>
                    <a:moveTo>
                      <a:pt x="39" y="50"/>
                    </a:moveTo>
                    <a:cubicBezTo>
                      <a:pt x="40" y="50"/>
                      <a:pt x="41" y="49"/>
                      <a:pt x="41" y="48"/>
                    </a:cubicBezTo>
                    <a:cubicBezTo>
                      <a:pt x="41" y="47"/>
                      <a:pt x="40" y="46"/>
                      <a:pt x="39" y="46"/>
                    </a:cubicBezTo>
                    <a:cubicBezTo>
                      <a:pt x="38" y="46"/>
                      <a:pt x="37" y="47"/>
                      <a:pt x="37" y="48"/>
                    </a:cubicBezTo>
                    <a:cubicBezTo>
                      <a:pt x="37" y="49"/>
                      <a:pt x="38" y="50"/>
                      <a:pt x="39" y="50"/>
                    </a:cubicBezTo>
                    <a:close/>
                    <a:moveTo>
                      <a:pt x="39" y="57"/>
                    </a:moveTo>
                    <a:cubicBezTo>
                      <a:pt x="40" y="57"/>
                      <a:pt x="41" y="56"/>
                      <a:pt x="41" y="55"/>
                    </a:cubicBezTo>
                    <a:cubicBezTo>
                      <a:pt x="41" y="54"/>
                      <a:pt x="40" y="53"/>
                      <a:pt x="39" y="53"/>
                    </a:cubicBezTo>
                    <a:cubicBezTo>
                      <a:pt x="38" y="53"/>
                      <a:pt x="37" y="54"/>
                      <a:pt x="37" y="55"/>
                    </a:cubicBezTo>
                    <a:cubicBezTo>
                      <a:pt x="37" y="56"/>
                      <a:pt x="38" y="57"/>
                      <a:pt x="39" y="57"/>
                    </a:cubicBezTo>
                    <a:close/>
                    <a:moveTo>
                      <a:pt x="39" y="64"/>
                    </a:moveTo>
                    <a:cubicBezTo>
                      <a:pt x="40" y="64"/>
                      <a:pt x="41" y="63"/>
                      <a:pt x="41" y="62"/>
                    </a:cubicBezTo>
                    <a:cubicBezTo>
                      <a:pt x="41" y="60"/>
                      <a:pt x="40" y="60"/>
                      <a:pt x="39" y="60"/>
                    </a:cubicBezTo>
                    <a:cubicBezTo>
                      <a:pt x="38" y="60"/>
                      <a:pt x="37" y="60"/>
                      <a:pt x="37" y="62"/>
                    </a:cubicBezTo>
                    <a:cubicBezTo>
                      <a:pt x="37" y="63"/>
                      <a:pt x="38" y="64"/>
                      <a:pt x="39" y="64"/>
                    </a:cubicBezTo>
                    <a:close/>
                    <a:moveTo>
                      <a:pt x="51" y="57"/>
                    </a:moveTo>
                    <a:cubicBezTo>
                      <a:pt x="52" y="57"/>
                      <a:pt x="53" y="56"/>
                      <a:pt x="53" y="55"/>
                    </a:cubicBezTo>
                    <a:cubicBezTo>
                      <a:pt x="53" y="54"/>
                      <a:pt x="52" y="53"/>
                      <a:pt x="51" y="53"/>
                    </a:cubicBezTo>
                    <a:cubicBezTo>
                      <a:pt x="50" y="53"/>
                      <a:pt x="49" y="54"/>
                      <a:pt x="49" y="55"/>
                    </a:cubicBezTo>
                    <a:cubicBezTo>
                      <a:pt x="49" y="56"/>
                      <a:pt x="50" y="57"/>
                      <a:pt x="51" y="57"/>
                    </a:cubicBezTo>
                    <a:close/>
                    <a:moveTo>
                      <a:pt x="39" y="43"/>
                    </a:moveTo>
                    <a:cubicBezTo>
                      <a:pt x="40" y="43"/>
                      <a:pt x="41" y="42"/>
                      <a:pt x="41" y="41"/>
                    </a:cubicBezTo>
                    <a:cubicBezTo>
                      <a:pt x="41" y="40"/>
                      <a:pt x="40" y="39"/>
                      <a:pt x="39" y="39"/>
                    </a:cubicBezTo>
                    <a:cubicBezTo>
                      <a:pt x="38" y="39"/>
                      <a:pt x="37" y="40"/>
                      <a:pt x="37" y="41"/>
                    </a:cubicBezTo>
                    <a:cubicBezTo>
                      <a:pt x="37" y="42"/>
                      <a:pt x="38" y="43"/>
                      <a:pt x="39" y="43"/>
                    </a:cubicBezTo>
                    <a:close/>
                    <a:moveTo>
                      <a:pt x="45" y="57"/>
                    </a:moveTo>
                    <a:cubicBezTo>
                      <a:pt x="46" y="57"/>
                      <a:pt x="47" y="56"/>
                      <a:pt x="47" y="55"/>
                    </a:cubicBezTo>
                    <a:cubicBezTo>
                      <a:pt x="47" y="54"/>
                      <a:pt x="46" y="53"/>
                      <a:pt x="45" y="53"/>
                    </a:cubicBezTo>
                    <a:cubicBezTo>
                      <a:pt x="44" y="53"/>
                      <a:pt x="43" y="54"/>
                      <a:pt x="43" y="55"/>
                    </a:cubicBezTo>
                    <a:cubicBezTo>
                      <a:pt x="43" y="56"/>
                      <a:pt x="44" y="57"/>
                      <a:pt x="45" y="57"/>
                    </a:cubicBezTo>
                    <a:close/>
                    <a:moveTo>
                      <a:pt x="45" y="64"/>
                    </a:moveTo>
                    <a:cubicBezTo>
                      <a:pt x="46" y="64"/>
                      <a:pt x="47" y="63"/>
                      <a:pt x="47" y="62"/>
                    </a:cubicBezTo>
                    <a:cubicBezTo>
                      <a:pt x="47" y="60"/>
                      <a:pt x="46" y="60"/>
                      <a:pt x="45" y="60"/>
                    </a:cubicBezTo>
                    <a:cubicBezTo>
                      <a:pt x="44" y="60"/>
                      <a:pt x="43" y="60"/>
                      <a:pt x="43" y="62"/>
                    </a:cubicBezTo>
                    <a:cubicBezTo>
                      <a:pt x="43" y="63"/>
                      <a:pt x="44" y="64"/>
                      <a:pt x="45" y="64"/>
                    </a:cubicBezTo>
                    <a:close/>
                    <a:moveTo>
                      <a:pt x="51" y="64"/>
                    </a:moveTo>
                    <a:cubicBezTo>
                      <a:pt x="52" y="64"/>
                      <a:pt x="53" y="63"/>
                      <a:pt x="53" y="62"/>
                    </a:cubicBezTo>
                    <a:cubicBezTo>
                      <a:pt x="53" y="60"/>
                      <a:pt x="52" y="60"/>
                      <a:pt x="51" y="60"/>
                    </a:cubicBezTo>
                    <a:cubicBezTo>
                      <a:pt x="50" y="60"/>
                      <a:pt x="49" y="60"/>
                      <a:pt x="49" y="62"/>
                    </a:cubicBezTo>
                    <a:cubicBezTo>
                      <a:pt x="49" y="63"/>
                      <a:pt x="50" y="64"/>
                      <a:pt x="51" y="64"/>
                    </a:cubicBezTo>
                    <a:close/>
                    <a:moveTo>
                      <a:pt x="45" y="43"/>
                    </a:moveTo>
                    <a:cubicBezTo>
                      <a:pt x="46" y="43"/>
                      <a:pt x="47" y="42"/>
                      <a:pt x="47" y="41"/>
                    </a:cubicBezTo>
                    <a:cubicBezTo>
                      <a:pt x="47" y="40"/>
                      <a:pt x="46" y="39"/>
                      <a:pt x="45" y="39"/>
                    </a:cubicBezTo>
                    <a:cubicBezTo>
                      <a:pt x="44" y="39"/>
                      <a:pt x="43" y="40"/>
                      <a:pt x="43" y="41"/>
                    </a:cubicBezTo>
                    <a:cubicBezTo>
                      <a:pt x="43" y="42"/>
                      <a:pt x="44" y="43"/>
                      <a:pt x="45" y="43"/>
                    </a:cubicBezTo>
                    <a:close/>
                    <a:moveTo>
                      <a:pt x="45" y="50"/>
                    </a:moveTo>
                    <a:cubicBezTo>
                      <a:pt x="46" y="50"/>
                      <a:pt x="47" y="49"/>
                      <a:pt x="47" y="48"/>
                    </a:cubicBezTo>
                    <a:cubicBezTo>
                      <a:pt x="47" y="47"/>
                      <a:pt x="46" y="46"/>
                      <a:pt x="45" y="46"/>
                    </a:cubicBezTo>
                    <a:cubicBezTo>
                      <a:pt x="44" y="46"/>
                      <a:pt x="43" y="47"/>
                      <a:pt x="43" y="48"/>
                    </a:cubicBezTo>
                    <a:cubicBezTo>
                      <a:pt x="43" y="49"/>
                      <a:pt x="44" y="50"/>
                      <a:pt x="45" y="50"/>
                    </a:cubicBezTo>
                    <a:close/>
                    <a:moveTo>
                      <a:pt x="33" y="4"/>
                    </a:moveTo>
                    <a:cubicBezTo>
                      <a:pt x="69" y="4"/>
                      <a:pt x="69" y="4"/>
                      <a:pt x="69" y="4"/>
                    </a:cubicBezTo>
                    <a:cubicBezTo>
                      <a:pt x="69" y="22"/>
                      <a:pt x="69" y="22"/>
                      <a:pt x="69" y="22"/>
                    </a:cubicBezTo>
                    <a:cubicBezTo>
                      <a:pt x="73" y="22"/>
                      <a:pt x="73" y="22"/>
                      <a:pt x="73" y="22"/>
                    </a:cubicBezTo>
                    <a:cubicBezTo>
                      <a:pt x="73" y="0"/>
                      <a:pt x="73" y="0"/>
                      <a:pt x="73" y="0"/>
                    </a:cubicBezTo>
                    <a:cubicBezTo>
                      <a:pt x="29" y="0"/>
                      <a:pt x="29" y="0"/>
                      <a:pt x="29" y="0"/>
                    </a:cubicBezTo>
                    <a:cubicBezTo>
                      <a:pt x="29" y="22"/>
                      <a:pt x="29" y="22"/>
                      <a:pt x="29" y="22"/>
                    </a:cubicBezTo>
                    <a:cubicBezTo>
                      <a:pt x="33" y="22"/>
                      <a:pt x="33" y="22"/>
                      <a:pt x="33" y="22"/>
                    </a:cubicBezTo>
                    <a:lnTo>
                      <a:pt x="33" y="4"/>
                    </a:lnTo>
                    <a:close/>
                    <a:moveTo>
                      <a:pt x="69" y="98"/>
                    </a:moveTo>
                    <a:cubicBezTo>
                      <a:pt x="33" y="98"/>
                      <a:pt x="33" y="98"/>
                      <a:pt x="33" y="98"/>
                    </a:cubicBezTo>
                    <a:cubicBezTo>
                      <a:pt x="33" y="80"/>
                      <a:pt x="33" y="80"/>
                      <a:pt x="33" y="80"/>
                    </a:cubicBezTo>
                    <a:cubicBezTo>
                      <a:pt x="29" y="80"/>
                      <a:pt x="29" y="80"/>
                      <a:pt x="29" y="80"/>
                    </a:cubicBezTo>
                    <a:cubicBezTo>
                      <a:pt x="29" y="103"/>
                      <a:pt x="29" y="103"/>
                      <a:pt x="29" y="103"/>
                    </a:cubicBezTo>
                    <a:cubicBezTo>
                      <a:pt x="73" y="103"/>
                      <a:pt x="73" y="103"/>
                      <a:pt x="73" y="103"/>
                    </a:cubicBezTo>
                    <a:cubicBezTo>
                      <a:pt x="73" y="80"/>
                      <a:pt x="73" y="80"/>
                      <a:pt x="73" y="80"/>
                    </a:cubicBezTo>
                    <a:cubicBezTo>
                      <a:pt x="69" y="80"/>
                      <a:pt x="69" y="80"/>
                      <a:pt x="69" y="80"/>
                    </a:cubicBezTo>
                    <a:lnTo>
                      <a:pt x="69" y="98"/>
                    </a:lnTo>
                    <a:close/>
                    <a:moveTo>
                      <a:pt x="102" y="29"/>
                    </a:moveTo>
                    <a:cubicBezTo>
                      <a:pt x="102" y="74"/>
                      <a:pt x="102" y="74"/>
                      <a:pt x="102" y="74"/>
                    </a:cubicBezTo>
                    <a:cubicBezTo>
                      <a:pt x="0" y="74"/>
                      <a:pt x="0" y="74"/>
                      <a:pt x="0" y="74"/>
                    </a:cubicBezTo>
                    <a:cubicBezTo>
                      <a:pt x="0" y="29"/>
                      <a:pt x="0" y="29"/>
                      <a:pt x="0" y="29"/>
                    </a:cubicBezTo>
                    <a:lnTo>
                      <a:pt x="102" y="29"/>
                    </a:lnTo>
                    <a:close/>
                    <a:moveTo>
                      <a:pt x="29" y="34"/>
                    </a:moveTo>
                    <a:cubicBezTo>
                      <a:pt x="4" y="34"/>
                      <a:pt x="4" y="34"/>
                      <a:pt x="4" y="34"/>
                    </a:cubicBezTo>
                    <a:cubicBezTo>
                      <a:pt x="4" y="69"/>
                      <a:pt x="4" y="69"/>
                      <a:pt x="4" y="69"/>
                    </a:cubicBezTo>
                    <a:cubicBezTo>
                      <a:pt x="29" y="69"/>
                      <a:pt x="29" y="69"/>
                      <a:pt x="29" y="69"/>
                    </a:cubicBezTo>
                    <a:lnTo>
                      <a:pt x="29" y="34"/>
                    </a:lnTo>
                    <a:close/>
                    <a:moveTo>
                      <a:pt x="70" y="34"/>
                    </a:moveTo>
                    <a:cubicBezTo>
                      <a:pt x="32" y="34"/>
                      <a:pt x="32" y="34"/>
                      <a:pt x="32" y="34"/>
                    </a:cubicBezTo>
                    <a:cubicBezTo>
                      <a:pt x="32" y="69"/>
                      <a:pt x="32" y="69"/>
                      <a:pt x="32" y="69"/>
                    </a:cubicBezTo>
                    <a:cubicBezTo>
                      <a:pt x="70" y="69"/>
                      <a:pt x="70" y="69"/>
                      <a:pt x="70" y="69"/>
                    </a:cubicBezTo>
                    <a:lnTo>
                      <a:pt x="70" y="34"/>
                    </a:lnTo>
                    <a:close/>
                    <a:moveTo>
                      <a:pt x="98" y="34"/>
                    </a:moveTo>
                    <a:cubicBezTo>
                      <a:pt x="73" y="34"/>
                      <a:pt x="73" y="34"/>
                      <a:pt x="73" y="34"/>
                    </a:cubicBezTo>
                    <a:cubicBezTo>
                      <a:pt x="73" y="69"/>
                      <a:pt x="73" y="69"/>
                      <a:pt x="73" y="69"/>
                    </a:cubicBezTo>
                    <a:cubicBezTo>
                      <a:pt x="98" y="69"/>
                      <a:pt x="98" y="69"/>
                      <a:pt x="98" y="69"/>
                    </a:cubicBezTo>
                    <a:lnTo>
                      <a:pt x="98" y="3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0" name="Freeform 161"/>
              <p:cNvSpPr>
                <a:spLocks noEditPoints="1"/>
              </p:cNvSpPr>
              <p:nvPr userDrawn="1"/>
            </p:nvSpPr>
            <p:spPr bwMode="auto">
              <a:xfrm>
                <a:off x="2407" y="2281"/>
                <a:ext cx="167" cy="169"/>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96 h 101"/>
                  <a:gd name="T12" fmla="*/ 5 w 100"/>
                  <a:gd name="T13" fmla="*/ 96 h 101"/>
                  <a:gd name="T14" fmla="*/ 5 w 100"/>
                  <a:gd name="T15" fmla="*/ 25 h 101"/>
                  <a:gd name="T16" fmla="*/ 96 w 100"/>
                  <a:gd name="T17" fmla="*/ 25 h 101"/>
                  <a:gd name="T18" fmla="*/ 96 w 100"/>
                  <a:gd name="T19" fmla="*/ 96 h 101"/>
                  <a:gd name="T20" fmla="*/ 96 w 100"/>
                  <a:gd name="T21" fmla="*/ 20 h 101"/>
                  <a:gd name="T22" fmla="*/ 5 w 100"/>
                  <a:gd name="T23" fmla="*/ 20 h 101"/>
                  <a:gd name="T24" fmla="*/ 5 w 100"/>
                  <a:gd name="T25" fmla="*/ 5 h 101"/>
                  <a:gd name="T26" fmla="*/ 96 w 100"/>
                  <a:gd name="T27" fmla="*/ 5 h 101"/>
                  <a:gd name="T28" fmla="*/ 96 w 100"/>
                  <a:gd name="T29" fmla="*/ 20 h 101"/>
                  <a:gd name="T30" fmla="*/ 79 w 100"/>
                  <a:gd name="T31" fmla="*/ 61 h 101"/>
                  <a:gd name="T32" fmla="*/ 21 w 100"/>
                  <a:gd name="T33" fmla="*/ 61 h 101"/>
                  <a:gd name="T34" fmla="*/ 21 w 100"/>
                  <a:gd name="T35" fmla="*/ 53 h 101"/>
                  <a:gd name="T36" fmla="*/ 79 w 100"/>
                  <a:gd name="T37" fmla="*/ 53 h 101"/>
                  <a:gd name="T38" fmla="*/ 79 w 100"/>
                  <a:gd name="T39" fmla="*/ 61 h 101"/>
                  <a:gd name="T40" fmla="*/ 69 w 100"/>
                  <a:gd name="T41" fmla="*/ 48 h 101"/>
                  <a:gd name="T42" fmla="*/ 31 w 100"/>
                  <a:gd name="T43" fmla="*/ 48 h 101"/>
                  <a:gd name="T44" fmla="*/ 31 w 100"/>
                  <a:gd name="T45" fmla="*/ 44 h 101"/>
                  <a:gd name="T46" fmla="*/ 69 w 100"/>
                  <a:gd name="T47" fmla="*/ 44 h 101"/>
                  <a:gd name="T48" fmla="*/ 69 w 100"/>
                  <a:gd name="T49" fmla="*/ 48 h 101"/>
                  <a:gd name="T50" fmla="*/ 11 w 100"/>
                  <a:gd name="T51" fmla="*/ 13 h 101"/>
                  <a:gd name="T52" fmla="*/ 13 w 100"/>
                  <a:gd name="T53" fmla="*/ 11 h 101"/>
                  <a:gd name="T54" fmla="*/ 16 w 100"/>
                  <a:gd name="T55" fmla="*/ 13 h 101"/>
                  <a:gd name="T56" fmla="*/ 13 w 100"/>
                  <a:gd name="T57" fmla="*/ 16 h 101"/>
                  <a:gd name="T58" fmla="*/ 11 w 100"/>
                  <a:gd name="T59" fmla="*/ 13 h 101"/>
                  <a:gd name="T60" fmla="*/ 19 w 100"/>
                  <a:gd name="T61" fmla="*/ 13 h 101"/>
                  <a:gd name="T62" fmla="*/ 22 w 100"/>
                  <a:gd name="T63" fmla="*/ 11 h 101"/>
                  <a:gd name="T64" fmla="*/ 24 w 100"/>
                  <a:gd name="T65" fmla="*/ 13 h 101"/>
                  <a:gd name="T66" fmla="*/ 22 w 100"/>
                  <a:gd name="T67" fmla="*/ 16 h 101"/>
                  <a:gd name="T68" fmla="*/ 19 w 100"/>
                  <a:gd name="T69" fmla="*/ 13 h 101"/>
                  <a:gd name="T70" fmla="*/ 28 w 100"/>
                  <a:gd name="T71" fmla="*/ 13 h 101"/>
                  <a:gd name="T72" fmla="*/ 30 w 100"/>
                  <a:gd name="T73" fmla="*/ 11 h 101"/>
                  <a:gd name="T74" fmla="*/ 33 w 100"/>
                  <a:gd name="T75" fmla="*/ 13 h 101"/>
                  <a:gd name="T76" fmla="*/ 30 w 100"/>
                  <a:gd name="T77" fmla="*/ 16 h 101"/>
                  <a:gd name="T78" fmla="*/ 28 w 100"/>
                  <a:gd name="T79" fmla="*/ 1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96"/>
                    </a:moveTo>
                    <a:cubicBezTo>
                      <a:pt x="5" y="96"/>
                      <a:pt x="5" y="96"/>
                      <a:pt x="5" y="96"/>
                    </a:cubicBezTo>
                    <a:cubicBezTo>
                      <a:pt x="5" y="25"/>
                      <a:pt x="5" y="25"/>
                      <a:pt x="5" y="25"/>
                    </a:cubicBezTo>
                    <a:cubicBezTo>
                      <a:pt x="96" y="25"/>
                      <a:pt x="96" y="25"/>
                      <a:pt x="96" y="25"/>
                    </a:cubicBezTo>
                    <a:lnTo>
                      <a:pt x="96" y="96"/>
                    </a:lnTo>
                    <a:close/>
                    <a:moveTo>
                      <a:pt x="96" y="20"/>
                    </a:moveTo>
                    <a:cubicBezTo>
                      <a:pt x="5" y="20"/>
                      <a:pt x="5" y="20"/>
                      <a:pt x="5" y="20"/>
                    </a:cubicBezTo>
                    <a:cubicBezTo>
                      <a:pt x="5" y="5"/>
                      <a:pt x="5" y="5"/>
                      <a:pt x="5" y="5"/>
                    </a:cubicBezTo>
                    <a:cubicBezTo>
                      <a:pt x="96" y="5"/>
                      <a:pt x="96" y="5"/>
                      <a:pt x="96" y="5"/>
                    </a:cubicBezTo>
                    <a:lnTo>
                      <a:pt x="96" y="20"/>
                    </a:lnTo>
                    <a:close/>
                    <a:moveTo>
                      <a:pt x="79" y="61"/>
                    </a:moveTo>
                    <a:cubicBezTo>
                      <a:pt x="21" y="61"/>
                      <a:pt x="21" y="61"/>
                      <a:pt x="21" y="61"/>
                    </a:cubicBezTo>
                    <a:cubicBezTo>
                      <a:pt x="21" y="53"/>
                      <a:pt x="21" y="53"/>
                      <a:pt x="21" y="53"/>
                    </a:cubicBezTo>
                    <a:cubicBezTo>
                      <a:pt x="79" y="53"/>
                      <a:pt x="79" y="53"/>
                      <a:pt x="79" y="53"/>
                    </a:cubicBezTo>
                    <a:lnTo>
                      <a:pt x="79" y="61"/>
                    </a:lnTo>
                    <a:close/>
                    <a:moveTo>
                      <a:pt x="69" y="48"/>
                    </a:moveTo>
                    <a:cubicBezTo>
                      <a:pt x="31" y="48"/>
                      <a:pt x="31" y="48"/>
                      <a:pt x="31" y="48"/>
                    </a:cubicBezTo>
                    <a:cubicBezTo>
                      <a:pt x="31" y="44"/>
                      <a:pt x="31" y="44"/>
                      <a:pt x="31" y="44"/>
                    </a:cubicBezTo>
                    <a:cubicBezTo>
                      <a:pt x="69" y="44"/>
                      <a:pt x="69" y="44"/>
                      <a:pt x="69" y="44"/>
                    </a:cubicBezTo>
                    <a:lnTo>
                      <a:pt x="69" y="48"/>
                    </a:lnTo>
                    <a:close/>
                    <a:moveTo>
                      <a:pt x="11" y="13"/>
                    </a:moveTo>
                    <a:cubicBezTo>
                      <a:pt x="11" y="12"/>
                      <a:pt x="12" y="11"/>
                      <a:pt x="13" y="11"/>
                    </a:cubicBezTo>
                    <a:cubicBezTo>
                      <a:pt x="15" y="11"/>
                      <a:pt x="16" y="12"/>
                      <a:pt x="16" y="13"/>
                    </a:cubicBezTo>
                    <a:cubicBezTo>
                      <a:pt x="16" y="15"/>
                      <a:pt x="15" y="16"/>
                      <a:pt x="13" y="16"/>
                    </a:cubicBezTo>
                    <a:cubicBezTo>
                      <a:pt x="12" y="16"/>
                      <a:pt x="11" y="15"/>
                      <a:pt x="11" y="13"/>
                    </a:cubicBezTo>
                    <a:close/>
                    <a:moveTo>
                      <a:pt x="19" y="13"/>
                    </a:moveTo>
                    <a:cubicBezTo>
                      <a:pt x="19" y="12"/>
                      <a:pt x="21" y="11"/>
                      <a:pt x="22" y="11"/>
                    </a:cubicBezTo>
                    <a:cubicBezTo>
                      <a:pt x="23" y="11"/>
                      <a:pt x="24" y="12"/>
                      <a:pt x="24" y="13"/>
                    </a:cubicBezTo>
                    <a:cubicBezTo>
                      <a:pt x="24" y="15"/>
                      <a:pt x="23" y="16"/>
                      <a:pt x="22" y="16"/>
                    </a:cubicBezTo>
                    <a:cubicBezTo>
                      <a:pt x="21" y="16"/>
                      <a:pt x="19" y="15"/>
                      <a:pt x="19" y="13"/>
                    </a:cubicBezTo>
                    <a:close/>
                    <a:moveTo>
                      <a:pt x="28" y="13"/>
                    </a:moveTo>
                    <a:cubicBezTo>
                      <a:pt x="28" y="12"/>
                      <a:pt x="29" y="11"/>
                      <a:pt x="30" y="11"/>
                    </a:cubicBezTo>
                    <a:cubicBezTo>
                      <a:pt x="32" y="11"/>
                      <a:pt x="33" y="12"/>
                      <a:pt x="33" y="13"/>
                    </a:cubicBezTo>
                    <a:cubicBezTo>
                      <a:pt x="33" y="15"/>
                      <a:pt x="32" y="16"/>
                      <a:pt x="30" y="16"/>
                    </a:cubicBezTo>
                    <a:cubicBezTo>
                      <a:pt x="29" y="16"/>
                      <a:pt x="28" y="15"/>
                      <a:pt x="28" y="1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1" name="Freeform 162"/>
              <p:cNvSpPr>
                <a:spLocks noEditPoints="1"/>
              </p:cNvSpPr>
              <p:nvPr userDrawn="1"/>
            </p:nvSpPr>
            <p:spPr bwMode="auto">
              <a:xfrm>
                <a:off x="6060" y="341"/>
                <a:ext cx="167"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95 h 100"/>
                  <a:gd name="T12" fmla="*/ 5 w 100"/>
                  <a:gd name="T13" fmla="*/ 95 h 100"/>
                  <a:gd name="T14" fmla="*/ 5 w 100"/>
                  <a:gd name="T15" fmla="*/ 24 h 100"/>
                  <a:gd name="T16" fmla="*/ 96 w 100"/>
                  <a:gd name="T17" fmla="*/ 24 h 100"/>
                  <a:gd name="T18" fmla="*/ 96 w 100"/>
                  <a:gd name="T19" fmla="*/ 95 h 100"/>
                  <a:gd name="T20" fmla="*/ 96 w 100"/>
                  <a:gd name="T21" fmla="*/ 20 h 100"/>
                  <a:gd name="T22" fmla="*/ 5 w 100"/>
                  <a:gd name="T23" fmla="*/ 20 h 100"/>
                  <a:gd name="T24" fmla="*/ 5 w 100"/>
                  <a:gd name="T25" fmla="*/ 4 h 100"/>
                  <a:gd name="T26" fmla="*/ 96 w 100"/>
                  <a:gd name="T27" fmla="*/ 4 h 100"/>
                  <a:gd name="T28" fmla="*/ 96 w 100"/>
                  <a:gd name="T29" fmla="*/ 20 h 100"/>
                  <a:gd name="T30" fmla="*/ 79 w 100"/>
                  <a:gd name="T31" fmla="*/ 60 h 100"/>
                  <a:gd name="T32" fmla="*/ 21 w 100"/>
                  <a:gd name="T33" fmla="*/ 60 h 100"/>
                  <a:gd name="T34" fmla="*/ 21 w 100"/>
                  <a:gd name="T35" fmla="*/ 52 h 100"/>
                  <a:gd name="T36" fmla="*/ 79 w 100"/>
                  <a:gd name="T37" fmla="*/ 52 h 100"/>
                  <a:gd name="T38" fmla="*/ 79 w 100"/>
                  <a:gd name="T39" fmla="*/ 60 h 100"/>
                  <a:gd name="T40" fmla="*/ 69 w 100"/>
                  <a:gd name="T41" fmla="*/ 48 h 100"/>
                  <a:gd name="T42" fmla="*/ 31 w 100"/>
                  <a:gd name="T43" fmla="*/ 48 h 100"/>
                  <a:gd name="T44" fmla="*/ 31 w 100"/>
                  <a:gd name="T45" fmla="*/ 43 h 100"/>
                  <a:gd name="T46" fmla="*/ 69 w 100"/>
                  <a:gd name="T47" fmla="*/ 43 h 100"/>
                  <a:gd name="T48" fmla="*/ 69 w 100"/>
                  <a:gd name="T49" fmla="*/ 48 h 100"/>
                  <a:gd name="T50" fmla="*/ 11 w 100"/>
                  <a:gd name="T51" fmla="*/ 13 h 100"/>
                  <a:gd name="T52" fmla="*/ 13 w 100"/>
                  <a:gd name="T53" fmla="*/ 10 h 100"/>
                  <a:gd name="T54" fmla="*/ 16 w 100"/>
                  <a:gd name="T55" fmla="*/ 13 h 100"/>
                  <a:gd name="T56" fmla="*/ 13 w 100"/>
                  <a:gd name="T57" fmla="*/ 15 h 100"/>
                  <a:gd name="T58" fmla="*/ 11 w 100"/>
                  <a:gd name="T59" fmla="*/ 13 h 100"/>
                  <a:gd name="T60" fmla="*/ 19 w 100"/>
                  <a:gd name="T61" fmla="*/ 13 h 100"/>
                  <a:gd name="T62" fmla="*/ 22 w 100"/>
                  <a:gd name="T63" fmla="*/ 10 h 100"/>
                  <a:gd name="T64" fmla="*/ 24 w 100"/>
                  <a:gd name="T65" fmla="*/ 13 h 100"/>
                  <a:gd name="T66" fmla="*/ 22 w 100"/>
                  <a:gd name="T67" fmla="*/ 15 h 100"/>
                  <a:gd name="T68" fmla="*/ 19 w 100"/>
                  <a:gd name="T69" fmla="*/ 13 h 100"/>
                  <a:gd name="T70" fmla="*/ 28 w 100"/>
                  <a:gd name="T71" fmla="*/ 13 h 100"/>
                  <a:gd name="T72" fmla="*/ 30 w 100"/>
                  <a:gd name="T73" fmla="*/ 10 h 100"/>
                  <a:gd name="T74" fmla="*/ 33 w 100"/>
                  <a:gd name="T75" fmla="*/ 13 h 100"/>
                  <a:gd name="T76" fmla="*/ 30 w 100"/>
                  <a:gd name="T77" fmla="*/ 15 h 100"/>
                  <a:gd name="T78" fmla="*/ 28 w 100"/>
                  <a:gd name="T79" fmla="*/ 1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95"/>
                    </a:moveTo>
                    <a:cubicBezTo>
                      <a:pt x="5" y="95"/>
                      <a:pt x="5" y="95"/>
                      <a:pt x="5" y="95"/>
                    </a:cubicBezTo>
                    <a:cubicBezTo>
                      <a:pt x="5" y="24"/>
                      <a:pt x="5" y="24"/>
                      <a:pt x="5" y="24"/>
                    </a:cubicBezTo>
                    <a:cubicBezTo>
                      <a:pt x="96" y="24"/>
                      <a:pt x="96" y="24"/>
                      <a:pt x="96" y="24"/>
                    </a:cubicBezTo>
                    <a:lnTo>
                      <a:pt x="96" y="95"/>
                    </a:lnTo>
                    <a:close/>
                    <a:moveTo>
                      <a:pt x="96" y="20"/>
                    </a:moveTo>
                    <a:cubicBezTo>
                      <a:pt x="5" y="20"/>
                      <a:pt x="5" y="20"/>
                      <a:pt x="5" y="20"/>
                    </a:cubicBezTo>
                    <a:cubicBezTo>
                      <a:pt x="5" y="4"/>
                      <a:pt x="5" y="4"/>
                      <a:pt x="5" y="4"/>
                    </a:cubicBezTo>
                    <a:cubicBezTo>
                      <a:pt x="96" y="4"/>
                      <a:pt x="96" y="4"/>
                      <a:pt x="96" y="4"/>
                    </a:cubicBezTo>
                    <a:lnTo>
                      <a:pt x="96" y="20"/>
                    </a:lnTo>
                    <a:close/>
                    <a:moveTo>
                      <a:pt x="79" y="60"/>
                    </a:moveTo>
                    <a:cubicBezTo>
                      <a:pt x="21" y="60"/>
                      <a:pt x="21" y="60"/>
                      <a:pt x="21" y="60"/>
                    </a:cubicBezTo>
                    <a:cubicBezTo>
                      <a:pt x="21" y="52"/>
                      <a:pt x="21" y="52"/>
                      <a:pt x="21" y="52"/>
                    </a:cubicBezTo>
                    <a:cubicBezTo>
                      <a:pt x="79" y="52"/>
                      <a:pt x="79" y="52"/>
                      <a:pt x="79" y="52"/>
                    </a:cubicBezTo>
                    <a:lnTo>
                      <a:pt x="79" y="60"/>
                    </a:lnTo>
                    <a:close/>
                    <a:moveTo>
                      <a:pt x="69" y="48"/>
                    </a:moveTo>
                    <a:cubicBezTo>
                      <a:pt x="31" y="48"/>
                      <a:pt x="31" y="48"/>
                      <a:pt x="31" y="48"/>
                    </a:cubicBezTo>
                    <a:cubicBezTo>
                      <a:pt x="31" y="43"/>
                      <a:pt x="31" y="43"/>
                      <a:pt x="31" y="43"/>
                    </a:cubicBezTo>
                    <a:cubicBezTo>
                      <a:pt x="69" y="43"/>
                      <a:pt x="69" y="43"/>
                      <a:pt x="69" y="43"/>
                    </a:cubicBezTo>
                    <a:lnTo>
                      <a:pt x="69" y="48"/>
                    </a:lnTo>
                    <a:close/>
                    <a:moveTo>
                      <a:pt x="11" y="13"/>
                    </a:moveTo>
                    <a:cubicBezTo>
                      <a:pt x="11" y="11"/>
                      <a:pt x="12" y="10"/>
                      <a:pt x="13" y="10"/>
                    </a:cubicBezTo>
                    <a:cubicBezTo>
                      <a:pt x="15" y="10"/>
                      <a:pt x="16" y="11"/>
                      <a:pt x="16" y="13"/>
                    </a:cubicBezTo>
                    <a:cubicBezTo>
                      <a:pt x="16" y="14"/>
                      <a:pt x="15" y="15"/>
                      <a:pt x="13" y="15"/>
                    </a:cubicBezTo>
                    <a:cubicBezTo>
                      <a:pt x="12" y="15"/>
                      <a:pt x="11" y="14"/>
                      <a:pt x="11" y="13"/>
                    </a:cubicBezTo>
                    <a:close/>
                    <a:moveTo>
                      <a:pt x="19" y="13"/>
                    </a:moveTo>
                    <a:cubicBezTo>
                      <a:pt x="19" y="11"/>
                      <a:pt x="21" y="10"/>
                      <a:pt x="22" y="10"/>
                    </a:cubicBezTo>
                    <a:cubicBezTo>
                      <a:pt x="23" y="10"/>
                      <a:pt x="24" y="11"/>
                      <a:pt x="24" y="13"/>
                    </a:cubicBezTo>
                    <a:cubicBezTo>
                      <a:pt x="24" y="14"/>
                      <a:pt x="23" y="15"/>
                      <a:pt x="22" y="15"/>
                    </a:cubicBezTo>
                    <a:cubicBezTo>
                      <a:pt x="21" y="15"/>
                      <a:pt x="19" y="14"/>
                      <a:pt x="19" y="13"/>
                    </a:cubicBezTo>
                    <a:close/>
                    <a:moveTo>
                      <a:pt x="28" y="13"/>
                    </a:moveTo>
                    <a:cubicBezTo>
                      <a:pt x="28" y="11"/>
                      <a:pt x="29" y="10"/>
                      <a:pt x="30" y="10"/>
                    </a:cubicBezTo>
                    <a:cubicBezTo>
                      <a:pt x="32" y="10"/>
                      <a:pt x="33" y="11"/>
                      <a:pt x="33" y="13"/>
                    </a:cubicBezTo>
                    <a:cubicBezTo>
                      <a:pt x="33" y="14"/>
                      <a:pt x="32" y="15"/>
                      <a:pt x="30" y="15"/>
                    </a:cubicBezTo>
                    <a:cubicBezTo>
                      <a:pt x="29" y="15"/>
                      <a:pt x="28" y="14"/>
                      <a:pt x="28" y="1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2" name="Oval 163"/>
              <p:cNvSpPr>
                <a:spLocks noChangeArrowheads="1"/>
              </p:cNvSpPr>
              <p:nvPr userDrawn="1"/>
            </p:nvSpPr>
            <p:spPr bwMode="auto">
              <a:xfrm>
                <a:off x="5202" y="2763"/>
                <a:ext cx="18" cy="18"/>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3" name="Oval 164"/>
              <p:cNvSpPr>
                <a:spLocks noChangeArrowheads="1"/>
              </p:cNvSpPr>
              <p:nvPr userDrawn="1"/>
            </p:nvSpPr>
            <p:spPr bwMode="auto">
              <a:xfrm>
                <a:off x="5245" y="2763"/>
                <a:ext cx="19" cy="18"/>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4" name="Freeform 165"/>
              <p:cNvSpPr>
                <a:spLocks noEditPoints="1"/>
              </p:cNvSpPr>
              <p:nvPr userDrawn="1"/>
            </p:nvSpPr>
            <p:spPr bwMode="auto">
              <a:xfrm>
                <a:off x="5140" y="2639"/>
                <a:ext cx="161" cy="115"/>
              </a:xfrm>
              <a:custGeom>
                <a:avLst/>
                <a:gdLst>
                  <a:gd name="T0" fmla="*/ 161 w 161"/>
                  <a:gd name="T1" fmla="*/ 18 h 115"/>
                  <a:gd name="T2" fmla="*/ 31 w 161"/>
                  <a:gd name="T3" fmla="*/ 18 h 115"/>
                  <a:gd name="T4" fmla="*/ 26 w 161"/>
                  <a:gd name="T5" fmla="*/ 0 h 115"/>
                  <a:gd name="T6" fmla="*/ 0 w 161"/>
                  <a:gd name="T7" fmla="*/ 0 h 115"/>
                  <a:gd name="T8" fmla="*/ 0 w 161"/>
                  <a:gd name="T9" fmla="*/ 11 h 115"/>
                  <a:gd name="T10" fmla="*/ 18 w 161"/>
                  <a:gd name="T11" fmla="*/ 11 h 115"/>
                  <a:gd name="T12" fmla="*/ 47 w 161"/>
                  <a:gd name="T13" fmla="*/ 115 h 115"/>
                  <a:gd name="T14" fmla="*/ 137 w 161"/>
                  <a:gd name="T15" fmla="*/ 115 h 115"/>
                  <a:gd name="T16" fmla="*/ 141 w 161"/>
                  <a:gd name="T17" fmla="*/ 104 h 115"/>
                  <a:gd name="T18" fmla="*/ 55 w 161"/>
                  <a:gd name="T19" fmla="*/ 104 h 115"/>
                  <a:gd name="T20" fmla="*/ 52 w 161"/>
                  <a:gd name="T21" fmla="*/ 92 h 115"/>
                  <a:gd name="T22" fmla="*/ 144 w 161"/>
                  <a:gd name="T23" fmla="*/ 92 h 115"/>
                  <a:gd name="T24" fmla="*/ 161 w 161"/>
                  <a:gd name="T25" fmla="*/ 18 h 115"/>
                  <a:gd name="T26" fmla="*/ 50 w 161"/>
                  <a:gd name="T27" fmla="*/ 85 h 115"/>
                  <a:gd name="T28" fmla="*/ 33 w 161"/>
                  <a:gd name="T29" fmla="*/ 26 h 115"/>
                  <a:gd name="T30" fmla="*/ 151 w 161"/>
                  <a:gd name="T31" fmla="*/ 26 h 115"/>
                  <a:gd name="T32" fmla="*/ 137 w 161"/>
                  <a:gd name="T33" fmla="*/ 85 h 115"/>
                  <a:gd name="T34" fmla="*/ 50 w 161"/>
                  <a:gd name="T35" fmla="*/ 8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1" h="115">
                    <a:moveTo>
                      <a:pt x="161" y="18"/>
                    </a:moveTo>
                    <a:lnTo>
                      <a:pt x="31" y="18"/>
                    </a:lnTo>
                    <a:lnTo>
                      <a:pt x="26" y="0"/>
                    </a:lnTo>
                    <a:lnTo>
                      <a:pt x="0" y="0"/>
                    </a:lnTo>
                    <a:lnTo>
                      <a:pt x="0" y="11"/>
                    </a:lnTo>
                    <a:lnTo>
                      <a:pt x="18" y="11"/>
                    </a:lnTo>
                    <a:lnTo>
                      <a:pt x="47" y="115"/>
                    </a:lnTo>
                    <a:lnTo>
                      <a:pt x="137" y="115"/>
                    </a:lnTo>
                    <a:lnTo>
                      <a:pt x="141" y="104"/>
                    </a:lnTo>
                    <a:lnTo>
                      <a:pt x="55" y="104"/>
                    </a:lnTo>
                    <a:lnTo>
                      <a:pt x="52" y="92"/>
                    </a:lnTo>
                    <a:lnTo>
                      <a:pt x="144" y="92"/>
                    </a:lnTo>
                    <a:lnTo>
                      <a:pt x="161" y="18"/>
                    </a:lnTo>
                    <a:close/>
                    <a:moveTo>
                      <a:pt x="50" y="85"/>
                    </a:moveTo>
                    <a:lnTo>
                      <a:pt x="33" y="26"/>
                    </a:lnTo>
                    <a:lnTo>
                      <a:pt x="151" y="26"/>
                    </a:lnTo>
                    <a:lnTo>
                      <a:pt x="137" y="85"/>
                    </a:lnTo>
                    <a:lnTo>
                      <a:pt x="50" y="8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5" name="Freeform 166"/>
              <p:cNvSpPr>
                <a:spLocks/>
              </p:cNvSpPr>
              <p:nvPr userDrawn="1"/>
            </p:nvSpPr>
            <p:spPr bwMode="auto">
              <a:xfrm>
                <a:off x="5200" y="2702"/>
                <a:ext cx="66" cy="9"/>
              </a:xfrm>
              <a:custGeom>
                <a:avLst/>
                <a:gdLst>
                  <a:gd name="T0" fmla="*/ 2 w 66"/>
                  <a:gd name="T1" fmla="*/ 9 h 9"/>
                  <a:gd name="T2" fmla="*/ 64 w 66"/>
                  <a:gd name="T3" fmla="*/ 9 h 9"/>
                  <a:gd name="T4" fmla="*/ 66 w 66"/>
                  <a:gd name="T5" fmla="*/ 0 h 9"/>
                  <a:gd name="T6" fmla="*/ 0 w 66"/>
                  <a:gd name="T7" fmla="*/ 0 h 9"/>
                  <a:gd name="T8" fmla="*/ 2 w 66"/>
                  <a:gd name="T9" fmla="*/ 9 h 9"/>
                </a:gdLst>
                <a:ahLst/>
                <a:cxnLst>
                  <a:cxn ang="0">
                    <a:pos x="T0" y="T1"/>
                  </a:cxn>
                  <a:cxn ang="0">
                    <a:pos x="T2" y="T3"/>
                  </a:cxn>
                  <a:cxn ang="0">
                    <a:pos x="T4" y="T5"/>
                  </a:cxn>
                  <a:cxn ang="0">
                    <a:pos x="T6" y="T7"/>
                  </a:cxn>
                  <a:cxn ang="0">
                    <a:pos x="T8" y="T9"/>
                  </a:cxn>
                </a:cxnLst>
                <a:rect l="0" t="0" r="r" b="b"/>
                <a:pathLst>
                  <a:path w="66" h="9">
                    <a:moveTo>
                      <a:pt x="2" y="9"/>
                    </a:moveTo>
                    <a:lnTo>
                      <a:pt x="64" y="9"/>
                    </a:lnTo>
                    <a:lnTo>
                      <a:pt x="66" y="0"/>
                    </a:lnTo>
                    <a:lnTo>
                      <a:pt x="0" y="0"/>
                    </a:lnTo>
                    <a:lnTo>
                      <a:pt x="2" y="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6" name="Freeform 167"/>
              <p:cNvSpPr>
                <a:spLocks/>
              </p:cNvSpPr>
              <p:nvPr userDrawn="1"/>
            </p:nvSpPr>
            <p:spPr bwMode="auto">
              <a:xfrm>
                <a:off x="5193" y="2677"/>
                <a:ext cx="79" cy="7"/>
              </a:xfrm>
              <a:custGeom>
                <a:avLst/>
                <a:gdLst>
                  <a:gd name="T0" fmla="*/ 2 w 79"/>
                  <a:gd name="T1" fmla="*/ 7 h 7"/>
                  <a:gd name="T2" fmla="*/ 78 w 79"/>
                  <a:gd name="T3" fmla="*/ 7 h 7"/>
                  <a:gd name="T4" fmla="*/ 79 w 79"/>
                  <a:gd name="T5" fmla="*/ 0 h 7"/>
                  <a:gd name="T6" fmla="*/ 0 w 79"/>
                  <a:gd name="T7" fmla="*/ 0 h 7"/>
                  <a:gd name="T8" fmla="*/ 2 w 79"/>
                  <a:gd name="T9" fmla="*/ 7 h 7"/>
                </a:gdLst>
                <a:ahLst/>
                <a:cxnLst>
                  <a:cxn ang="0">
                    <a:pos x="T0" y="T1"/>
                  </a:cxn>
                  <a:cxn ang="0">
                    <a:pos x="T2" y="T3"/>
                  </a:cxn>
                  <a:cxn ang="0">
                    <a:pos x="T4" y="T5"/>
                  </a:cxn>
                  <a:cxn ang="0">
                    <a:pos x="T6" y="T7"/>
                  </a:cxn>
                  <a:cxn ang="0">
                    <a:pos x="T8" y="T9"/>
                  </a:cxn>
                </a:cxnLst>
                <a:rect l="0" t="0" r="r" b="b"/>
                <a:pathLst>
                  <a:path w="79" h="7">
                    <a:moveTo>
                      <a:pt x="2" y="7"/>
                    </a:moveTo>
                    <a:lnTo>
                      <a:pt x="78" y="7"/>
                    </a:lnTo>
                    <a:lnTo>
                      <a:pt x="79" y="0"/>
                    </a:lnTo>
                    <a:lnTo>
                      <a:pt x="0" y="0"/>
                    </a:lnTo>
                    <a:lnTo>
                      <a:pt x="2" y="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7" name="Freeform 168"/>
              <p:cNvSpPr>
                <a:spLocks/>
              </p:cNvSpPr>
              <p:nvPr userDrawn="1"/>
            </p:nvSpPr>
            <p:spPr bwMode="auto">
              <a:xfrm>
                <a:off x="-427" y="781"/>
                <a:ext cx="226" cy="105"/>
              </a:xfrm>
              <a:custGeom>
                <a:avLst/>
                <a:gdLst>
                  <a:gd name="T0" fmla="*/ 205 w 226"/>
                  <a:gd name="T1" fmla="*/ 46 h 105"/>
                  <a:gd name="T2" fmla="*/ 226 w 226"/>
                  <a:gd name="T3" fmla="*/ 37 h 105"/>
                  <a:gd name="T4" fmla="*/ 114 w 226"/>
                  <a:gd name="T5" fmla="*/ 0 h 105"/>
                  <a:gd name="T6" fmla="*/ 0 w 226"/>
                  <a:gd name="T7" fmla="*/ 37 h 105"/>
                  <a:gd name="T8" fmla="*/ 114 w 226"/>
                  <a:gd name="T9" fmla="*/ 76 h 105"/>
                  <a:gd name="T10" fmla="*/ 198 w 226"/>
                  <a:gd name="T11" fmla="*/ 47 h 105"/>
                  <a:gd name="T12" fmla="*/ 198 w 226"/>
                  <a:gd name="T13" fmla="*/ 88 h 105"/>
                  <a:gd name="T14" fmla="*/ 193 w 226"/>
                  <a:gd name="T15" fmla="*/ 88 h 105"/>
                  <a:gd name="T16" fmla="*/ 193 w 226"/>
                  <a:gd name="T17" fmla="*/ 105 h 105"/>
                  <a:gd name="T18" fmla="*/ 215 w 226"/>
                  <a:gd name="T19" fmla="*/ 105 h 105"/>
                  <a:gd name="T20" fmla="*/ 215 w 226"/>
                  <a:gd name="T21" fmla="*/ 88 h 105"/>
                  <a:gd name="T22" fmla="*/ 205 w 226"/>
                  <a:gd name="T23" fmla="*/ 88 h 105"/>
                  <a:gd name="T24" fmla="*/ 205 w 226"/>
                  <a:gd name="T25" fmla="*/ 4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05">
                    <a:moveTo>
                      <a:pt x="205" y="46"/>
                    </a:moveTo>
                    <a:lnTo>
                      <a:pt x="226" y="37"/>
                    </a:lnTo>
                    <a:lnTo>
                      <a:pt x="114" y="0"/>
                    </a:lnTo>
                    <a:lnTo>
                      <a:pt x="0" y="37"/>
                    </a:lnTo>
                    <a:lnTo>
                      <a:pt x="114" y="76"/>
                    </a:lnTo>
                    <a:lnTo>
                      <a:pt x="198" y="47"/>
                    </a:lnTo>
                    <a:lnTo>
                      <a:pt x="198" y="88"/>
                    </a:lnTo>
                    <a:lnTo>
                      <a:pt x="193" y="88"/>
                    </a:lnTo>
                    <a:lnTo>
                      <a:pt x="193" y="105"/>
                    </a:lnTo>
                    <a:lnTo>
                      <a:pt x="215" y="105"/>
                    </a:lnTo>
                    <a:lnTo>
                      <a:pt x="215" y="88"/>
                    </a:lnTo>
                    <a:lnTo>
                      <a:pt x="205" y="88"/>
                    </a:lnTo>
                    <a:lnTo>
                      <a:pt x="205" y="4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8" name="Freeform 169"/>
              <p:cNvSpPr>
                <a:spLocks noEditPoints="1"/>
              </p:cNvSpPr>
              <p:nvPr userDrawn="1"/>
            </p:nvSpPr>
            <p:spPr bwMode="auto">
              <a:xfrm>
                <a:off x="-384" y="849"/>
                <a:ext cx="138" cy="75"/>
              </a:xfrm>
              <a:custGeom>
                <a:avLst/>
                <a:gdLst>
                  <a:gd name="T0" fmla="*/ 0 w 138"/>
                  <a:gd name="T1" fmla="*/ 0 h 75"/>
                  <a:gd name="T2" fmla="*/ 0 w 138"/>
                  <a:gd name="T3" fmla="*/ 58 h 75"/>
                  <a:gd name="T4" fmla="*/ 27 w 138"/>
                  <a:gd name="T5" fmla="*/ 58 h 75"/>
                  <a:gd name="T6" fmla="*/ 27 w 138"/>
                  <a:gd name="T7" fmla="*/ 75 h 75"/>
                  <a:gd name="T8" fmla="*/ 118 w 138"/>
                  <a:gd name="T9" fmla="*/ 75 h 75"/>
                  <a:gd name="T10" fmla="*/ 118 w 138"/>
                  <a:gd name="T11" fmla="*/ 58 h 75"/>
                  <a:gd name="T12" fmla="*/ 138 w 138"/>
                  <a:gd name="T13" fmla="*/ 58 h 75"/>
                  <a:gd name="T14" fmla="*/ 138 w 138"/>
                  <a:gd name="T15" fmla="*/ 0 h 75"/>
                  <a:gd name="T16" fmla="*/ 71 w 138"/>
                  <a:gd name="T17" fmla="*/ 23 h 75"/>
                  <a:gd name="T18" fmla="*/ 0 w 138"/>
                  <a:gd name="T19" fmla="*/ 0 h 75"/>
                  <a:gd name="T20" fmla="*/ 130 w 138"/>
                  <a:gd name="T21" fmla="*/ 50 h 75"/>
                  <a:gd name="T22" fmla="*/ 110 w 138"/>
                  <a:gd name="T23" fmla="*/ 50 h 75"/>
                  <a:gd name="T24" fmla="*/ 110 w 138"/>
                  <a:gd name="T25" fmla="*/ 69 h 75"/>
                  <a:gd name="T26" fmla="*/ 34 w 138"/>
                  <a:gd name="T27" fmla="*/ 69 h 75"/>
                  <a:gd name="T28" fmla="*/ 34 w 138"/>
                  <a:gd name="T29" fmla="*/ 50 h 75"/>
                  <a:gd name="T30" fmla="*/ 7 w 138"/>
                  <a:gd name="T31" fmla="*/ 50 h 75"/>
                  <a:gd name="T32" fmla="*/ 7 w 138"/>
                  <a:gd name="T33" fmla="*/ 10 h 75"/>
                  <a:gd name="T34" fmla="*/ 71 w 138"/>
                  <a:gd name="T35" fmla="*/ 32 h 75"/>
                  <a:gd name="T36" fmla="*/ 130 w 138"/>
                  <a:gd name="T37" fmla="*/ 11 h 75"/>
                  <a:gd name="T38" fmla="*/ 130 w 138"/>
                  <a:gd name="T39"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8" h="75">
                    <a:moveTo>
                      <a:pt x="0" y="0"/>
                    </a:moveTo>
                    <a:lnTo>
                      <a:pt x="0" y="58"/>
                    </a:lnTo>
                    <a:lnTo>
                      <a:pt x="27" y="58"/>
                    </a:lnTo>
                    <a:lnTo>
                      <a:pt x="27" y="75"/>
                    </a:lnTo>
                    <a:lnTo>
                      <a:pt x="118" y="75"/>
                    </a:lnTo>
                    <a:lnTo>
                      <a:pt x="118" y="58"/>
                    </a:lnTo>
                    <a:lnTo>
                      <a:pt x="138" y="58"/>
                    </a:lnTo>
                    <a:lnTo>
                      <a:pt x="138" y="0"/>
                    </a:lnTo>
                    <a:lnTo>
                      <a:pt x="71" y="23"/>
                    </a:lnTo>
                    <a:lnTo>
                      <a:pt x="0" y="0"/>
                    </a:lnTo>
                    <a:close/>
                    <a:moveTo>
                      <a:pt x="130" y="50"/>
                    </a:moveTo>
                    <a:lnTo>
                      <a:pt x="110" y="50"/>
                    </a:lnTo>
                    <a:lnTo>
                      <a:pt x="110" y="69"/>
                    </a:lnTo>
                    <a:lnTo>
                      <a:pt x="34" y="69"/>
                    </a:lnTo>
                    <a:lnTo>
                      <a:pt x="34" y="50"/>
                    </a:lnTo>
                    <a:lnTo>
                      <a:pt x="7" y="50"/>
                    </a:lnTo>
                    <a:lnTo>
                      <a:pt x="7" y="10"/>
                    </a:lnTo>
                    <a:lnTo>
                      <a:pt x="71" y="32"/>
                    </a:lnTo>
                    <a:lnTo>
                      <a:pt x="130" y="11"/>
                    </a:lnTo>
                    <a:lnTo>
                      <a:pt x="130" y="5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9" name="Freeform 170"/>
              <p:cNvSpPr>
                <a:spLocks noEditPoints="1"/>
              </p:cNvSpPr>
              <p:nvPr userDrawn="1"/>
            </p:nvSpPr>
            <p:spPr bwMode="auto">
              <a:xfrm>
                <a:off x="6389" y="2603"/>
                <a:ext cx="174" cy="175"/>
              </a:xfrm>
              <a:custGeom>
                <a:avLst/>
                <a:gdLst>
                  <a:gd name="T0" fmla="*/ 0 w 174"/>
                  <a:gd name="T1" fmla="*/ 0 h 175"/>
                  <a:gd name="T2" fmla="*/ 0 w 174"/>
                  <a:gd name="T3" fmla="*/ 175 h 175"/>
                  <a:gd name="T4" fmla="*/ 174 w 174"/>
                  <a:gd name="T5" fmla="*/ 175 h 175"/>
                  <a:gd name="T6" fmla="*/ 174 w 174"/>
                  <a:gd name="T7" fmla="*/ 0 h 175"/>
                  <a:gd name="T8" fmla="*/ 0 w 174"/>
                  <a:gd name="T9" fmla="*/ 0 h 175"/>
                  <a:gd name="T10" fmla="*/ 167 w 174"/>
                  <a:gd name="T11" fmla="*/ 167 h 175"/>
                  <a:gd name="T12" fmla="*/ 8 w 174"/>
                  <a:gd name="T13" fmla="*/ 167 h 175"/>
                  <a:gd name="T14" fmla="*/ 8 w 174"/>
                  <a:gd name="T15" fmla="*/ 9 h 175"/>
                  <a:gd name="T16" fmla="*/ 167 w 174"/>
                  <a:gd name="T17" fmla="*/ 9 h 175"/>
                  <a:gd name="T18" fmla="*/ 167 w 174"/>
                  <a:gd name="T1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175">
                    <a:moveTo>
                      <a:pt x="0" y="0"/>
                    </a:moveTo>
                    <a:lnTo>
                      <a:pt x="0" y="175"/>
                    </a:lnTo>
                    <a:lnTo>
                      <a:pt x="174" y="175"/>
                    </a:lnTo>
                    <a:lnTo>
                      <a:pt x="174" y="0"/>
                    </a:lnTo>
                    <a:lnTo>
                      <a:pt x="0" y="0"/>
                    </a:lnTo>
                    <a:close/>
                    <a:moveTo>
                      <a:pt x="167" y="167"/>
                    </a:moveTo>
                    <a:lnTo>
                      <a:pt x="8" y="167"/>
                    </a:lnTo>
                    <a:lnTo>
                      <a:pt x="8" y="9"/>
                    </a:lnTo>
                    <a:lnTo>
                      <a:pt x="167" y="9"/>
                    </a:lnTo>
                    <a:lnTo>
                      <a:pt x="167" y="16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0" name="Freeform 171"/>
              <p:cNvSpPr>
                <a:spLocks/>
              </p:cNvSpPr>
              <p:nvPr userDrawn="1"/>
            </p:nvSpPr>
            <p:spPr bwMode="auto">
              <a:xfrm>
                <a:off x="6421" y="2652"/>
                <a:ext cx="110" cy="102"/>
              </a:xfrm>
              <a:custGeom>
                <a:avLst/>
                <a:gdLst>
                  <a:gd name="T0" fmla="*/ 8 w 110"/>
                  <a:gd name="T1" fmla="*/ 67 h 102"/>
                  <a:gd name="T2" fmla="*/ 26 w 110"/>
                  <a:gd name="T3" fmla="*/ 67 h 102"/>
                  <a:gd name="T4" fmla="*/ 26 w 110"/>
                  <a:gd name="T5" fmla="*/ 102 h 102"/>
                  <a:gd name="T6" fmla="*/ 26 w 110"/>
                  <a:gd name="T7" fmla="*/ 102 h 102"/>
                  <a:gd name="T8" fmla="*/ 33 w 110"/>
                  <a:gd name="T9" fmla="*/ 102 h 102"/>
                  <a:gd name="T10" fmla="*/ 33 w 110"/>
                  <a:gd name="T11" fmla="*/ 102 h 102"/>
                  <a:gd name="T12" fmla="*/ 33 w 110"/>
                  <a:gd name="T13" fmla="*/ 44 h 102"/>
                  <a:gd name="T14" fmla="*/ 52 w 110"/>
                  <a:gd name="T15" fmla="*/ 44 h 102"/>
                  <a:gd name="T16" fmla="*/ 52 w 110"/>
                  <a:gd name="T17" fmla="*/ 102 h 102"/>
                  <a:gd name="T18" fmla="*/ 52 w 110"/>
                  <a:gd name="T19" fmla="*/ 102 h 102"/>
                  <a:gd name="T20" fmla="*/ 60 w 110"/>
                  <a:gd name="T21" fmla="*/ 102 h 102"/>
                  <a:gd name="T22" fmla="*/ 60 w 110"/>
                  <a:gd name="T23" fmla="*/ 102 h 102"/>
                  <a:gd name="T24" fmla="*/ 60 w 110"/>
                  <a:gd name="T25" fmla="*/ 30 h 102"/>
                  <a:gd name="T26" fmla="*/ 77 w 110"/>
                  <a:gd name="T27" fmla="*/ 30 h 102"/>
                  <a:gd name="T28" fmla="*/ 77 w 110"/>
                  <a:gd name="T29" fmla="*/ 102 h 102"/>
                  <a:gd name="T30" fmla="*/ 78 w 110"/>
                  <a:gd name="T31" fmla="*/ 102 h 102"/>
                  <a:gd name="T32" fmla="*/ 85 w 110"/>
                  <a:gd name="T33" fmla="*/ 102 h 102"/>
                  <a:gd name="T34" fmla="*/ 85 w 110"/>
                  <a:gd name="T35" fmla="*/ 102 h 102"/>
                  <a:gd name="T36" fmla="*/ 85 w 110"/>
                  <a:gd name="T37" fmla="*/ 7 h 102"/>
                  <a:gd name="T38" fmla="*/ 104 w 110"/>
                  <a:gd name="T39" fmla="*/ 7 h 102"/>
                  <a:gd name="T40" fmla="*/ 104 w 110"/>
                  <a:gd name="T41" fmla="*/ 102 h 102"/>
                  <a:gd name="T42" fmla="*/ 110 w 110"/>
                  <a:gd name="T43" fmla="*/ 102 h 102"/>
                  <a:gd name="T44" fmla="*/ 110 w 110"/>
                  <a:gd name="T45" fmla="*/ 0 h 102"/>
                  <a:gd name="T46" fmla="*/ 78 w 110"/>
                  <a:gd name="T47" fmla="*/ 0 h 102"/>
                  <a:gd name="T48" fmla="*/ 78 w 110"/>
                  <a:gd name="T49" fmla="*/ 23 h 102"/>
                  <a:gd name="T50" fmla="*/ 52 w 110"/>
                  <a:gd name="T51" fmla="*/ 23 h 102"/>
                  <a:gd name="T52" fmla="*/ 52 w 110"/>
                  <a:gd name="T53" fmla="*/ 35 h 102"/>
                  <a:gd name="T54" fmla="*/ 26 w 110"/>
                  <a:gd name="T55" fmla="*/ 35 h 102"/>
                  <a:gd name="T56" fmla="*/ 26 w 110"/>
                  <a:gd name="T57" fmla="*/ 59 h 102"/>
                  <a:gd name="T58" fmla="*/ 0 w 110"/>
                  <a:gd name="T59" fmla="*/ 59 h 102"/>
                  <a:gd name="T60" fmla="*/ 0 w 110"/>
                  <a:gd name="T61" fmla="*/ 102 h 102"/>
                  <a:gd name="T62" fmla="*/ 8 w 110"/>
                  <a:gd name="T63" fmla="*/ 102 h 102"/>
                  <a:gd name="T64" fmla="*/ 8 w 110"/>
                  <a:gd name="T65" fmla="*/ 6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02">
                    <a:moveTo>
                      <a:pt x="8" y="67"/>
                    </a:moveTo>
                    <a:lnTo>
                      <a:pt x="26" y="67"/>
                    </a:lnTo>
                    <a:lnTo>
                      <a:pt x="26" y="102"/>
                    </a:lnTo>
                    <a:lnTo>
                      <a:pt x="26" y="102"/>
                    </a:lnTo>
                    <a:lnTo>
                      <a:pt x="33" y="102"/>
                    </a:lnTo>
                    <a:lnTo>
                      <a:pt x="33" y="102"/>
                    </a:lnTo>
                    <a:lnTo>
                      <a:pt x="33" y="44"/>
                    </a:lnTo>
                    <a:lnTo>
                      <a:pt x="52" y="44"/>
                    </a:lnTo>
                    <a:lnTo>
                      <a:pt x="52" y="102"/>
                    </a:lnTo>
                    <a:lnTo>
                      <a:pt x="52" y="102"/>
                    </a:lnTo>
                    <a:lnTo>
                      <a:pt x="60" y="102"/>
                    </a:lnTo>
                    <a:lnTo>
                      <a:pt x="60" y="102"/>
                    </a:lnTo>
                    <a:lnTo>
                      <a:pt x="60" y="30"/>
                    </a:lnTo>
                    <a:lnTo>
                      <a:pt x="77" y="30"/>
                    </a:lnTo>
                    <a:lnTo>
                      <a:pt x="77" y="102"/>
                    </a:lnTo>
                    <a:lnTo>
                      <a:pt x="78" y="102"/>
                    </a:lnTo>
                    <a:lnTo>
                      <a:pt x="85" y="102"/>
                    </a:lnTo>
                    <a:lnTo>
                      <a:pt x="85" y="102"/>
                    </a:lnTo>
                    <a:lnTo>
                      <a:pt x="85" y="7"/>
                    </a:lnTo>
                    <a:lnTo>
                      <a:pt x="104" y="7"/>
                    </a:lnTo>
                    <a:lnTo>
                      <a:pt x="104" y="102"/>
                    </a:lnTo>
                    <a:lnTo>
                      <a:pt x="110" y="102"/>
                    </a:lnTo>
                    <a:lnTo>
                      <a:pt x="110" y="0"/>
                    </a:lnTo>
                    <a:lnTo>
                      <a:pt x="78" y="0"/>
                    </a:lnTo>
                    <a:lnTo>
                      <a:pt x="78" y="23"/>
                    </a:lnTo>
                    <a:lnTo>
                      <a:pt x="52" y="23"/>
                    </a:lnTo>
                    <a:lnTo>
                      <a:pt x="52" y="35"/>
                    </a:lnTo>
                    <a:lnTo>
                      <a:pt x="26" y="35"/>
                    </a:lnTo>
                    <a:lnTo>
                      <a:pt x="26" y="59"/>
                    </a:lnTo>
                    <a:lnTo>
                      <a:pt x="0" y="59"/>
                    </a:lnTo>
                    <a:lnTo>
                      <a:pt x="0" y="102"/>
                    </a:lnTo>
                    <a:lnTo>
                      <a:pt x="8" y="102"/>
                    </a:lnTo>
                    <a:lnTo>
                      <a:pt x="8" y="6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1" name="Freeform 172"/>
              <p:cNvSpPr>
                <a:spLocks noEditPoints="1"/>
              </p:cNvSpPr>
              <p:nvPr userDrawn="1"/>
            </p:nvSpPr>
            <p:spPr bwMode="auto">
              <a:xfrm>
                <a:off x="6100" y="1190"/>
                <a:ext cx="151" cy="173"/>
              </a:xfrm>
              <a:custGeom>
                <a:avLst/>
                <a:gdLst>
                  <a:gd name="T0" fmla="*/ 71 w 90"/>
                  <a:gd name="T1" fmla="*/ 20 h 103"/>
                  <a:gd name="T2" fmla="*/ 81 w 90"/>
                  <a:gd name="T3" fmla="*/ 47 h 103"/>
                  <a:gd name="T4" fmla="*/ 79 w 90"/>
                  <a:gd name="T5" fmla="*/ 50 h 103"/>
                  <a:gd name="T6" fmla="*/ 79 w 90"/>
                  <a:gd name="T7" fmla="*/ 50 h 103"/>
                  <a:gd name="T8" fmla="*/ 77 w 90"/>
                  <a:gd name="T9" fmla="*/ 47 h 103"/>
                  <a:gd name="T10" fmla="*/ 68 w 90"/>
                  <a:gd name="T11" fmla="*/ 23 h 103"/>
                  <a:gd name="T12" fmla="*/ 44 w 90"/>
                  <a:gd name="T13" fmla="*/ 13 h 103"/>
                  <a:gd name="T14" fmla="*/ 42 w 90"/>
                  <a:gd name="T15" fmla="*/ 11 h 103"/>
                  <a:gd name="T16" fmla="*/ 44 w 90"/>
                  <a:gd name="T17" fmla="*/ 8 h 103"/>
                  <a:gd name="T18" fmla="*/ 45 w 90"/>
                  <a:gd name="T19" fmla="*/ 8 h 103"/>
                  <a:gd name="T20" fmla="*/ 71 w 90"/>
                  <a:gd name="T21" fmla="*/ 20 h 103"/>
                  <a:gd name="T22" fmla="*/ 43 w 90"/>
                  <a:gd name="T23" fmla="*/ 17 h 103"/>
                  <a:gd name="T24" fmla="*/ 43 w 90"/>
                  <a:gd name="T25" fmla="*/ 17 h 103"/>
                  <a:gd name="T26" fmla="*/ 41 w 90"/>
                  <a:gd name="T27" fmla="*/ 19 h 103"/>
                  <a:gd name="T28" fmla="*/ 43 w 90"/>
                  <a:gd name="T29" fmla="*/ 21 h 103"/>
                  <a:gd name="T30" fmla="*/ 61 w 90"/>
                  <a:gd name="T31" fmla="*/ 30 h 103"/>
                  <a:gd name="T32" fmla="*/ 68 w 90"/>
                  <a:gd name="T33" fmla="*/ 48 h 103"/>
                  <a:gd name="T34" fmla="*/ 70 w 90"/>
                  <a:gd name="T35" fmla="*/ 51 h 103"/>
                  <a:gd name="T36" fmla="*/ 71 w 90"/>
                  <a:gd name="T37" fmla="*/ 51 h 103"/>
                  <a:gd name="T38" fmla="*/ 73 w 90"/>
                  <a:gd name="T39" fmla="*/ 48 h 103"/>
                  <a:gd name="T40" fmla="*/ 64 w 90"/>
                  <a:gd name="T41" fmla="*/ 26 h 103"/>
                  <a:gd name="T42" fmla="*/ 43 w 90"/>
                  <a:gd name="T43" fmla="*/ 17 h 103"/>
                  <a:gd name="T44" fmla="*/ 77 w 90"/>
                  <a:gd name="T45" fmla="*/ 14 h 103"/>
                  <a:gd name="T46" fmla="*/ 46 w 90"/>
                  <a:gd name="T47" fmla="*/ 0 h 103"/>
                  <a:gd name="T48" fmla="*/ 43 w 90"/>
                  <a:gd name="T49" fmla="*/ 2 h 103"/>
                  <a:gd name="T50" fmla="*/ 45 w 90"/>
                  <a:gd name="T51" fmla="*/ 5 h 103"/>
                  <a:gd name="T52" fmla="*/ 74 w 90"/>
                  <a:gd name="T53" fmla="*/ 18 h 103"/>
                  <a:gd name="T54" fmla="*/ 85 w 90"/>
                  <a:gd name="T55" fmla="*/ 47 h 103"/>
                  <a:gd name="T56" fmla="*/ 87 w 90"/>
                  <a:gd name="T57" fmla="*/ 49 h 103"/>
                  <a:gd name="T58" fmla="*/ 87 w 90"/>
                  <a:gd name="T59" fmla="*/ 49 h 103"/>
                  <a:gd name="T60" fmla="*/ 89 w 90"/>
                  <a:gd name="T61" fmla="*/ 47 h 103"/>
                  <a:gd name="T62" fmla="*/ 77 w 90"/>
                  <a:gd name="T63" fmla="*/ 14 h 103"/>
                  <a:gd name="T64" fmla="*/ 46 w 90"/>
                  <a:gd name="T65" fmla="*/ 49 h 103"/>
                  <a:gd name="T66" fmla="*/ 70 w 90"/>
                  <a:gd name="T67" fmla="*/ 74 h 103"/>
                  <a:gd name="T68" fmla="*/ 68 w 90"/>
                  <a:gd name="T69" fmla="*/ 75 h 103"/>
                  <a:gd name="T70" fmla="*/ 57 w 90"/>
                  <a:gd name="T71" fmla="*/ 83 h 103"/>
                  <a:gd name="T72" fmla="*/ 66 w 90"/>
                  <a:gd name="T73" fmla="*/ 103 h 103"/>
                  <a:gd name="T74" fmla="*/ 15 w 90"/>
                  <a:gd name="T75" fmla="*/ 103 h 103"/>
                  <a:gd name="T76" fmla="*/ 24 w 90"/>
                  <a:gd name="T77" fmla="*/ 81 h 103"/>
                  <a:gd name="T78" fmla="*/ 14 w 90"/>
                  <a:gd name="T79" fmla="*/ 74 h 103"/>
                  <a:gd name="T80" fmla="*/ 16 w 90"/>
                  <a:gd name="T81" fmla="*/ 20 h 103"/>
                  <a:gd name="T82" fmla="*/ 17 w 90"/>
                  <a:gd name="T83" fmla="*/ 18 h 103"/>
                  <a:gd name="T84" fmla="*/ 41 w 90"/>
                  <a:gd name="T85" fmla="*/ 43 h 103"/>
                  <a:gd name="T86" fmla="*/ 50 w 90"/>
                  <a:gd name="T87" fmla="*/ 35 h 103"/>
                  <a:gd name="T88" fmla="*/ 54 w 90"/>
                  <a:gd name="T89" fmla="*/ 35 h 103"/>
                  <a:gd name="T90" fmla="*/ 55 w 90"/>
                  <a:gd name="T91" fmla="*/ 37 h 103"/>
                  <a:gd name="T92" fmla="*/ 55 w 90"/>
                  <a:gd name="T93" fmla="*/ 40 h 103"/>
                  <a:gd name="T94" fmla="*/ 46 w 90"/>
                  <a:gd name="T95" fmla="*/ 49 h 103"/>
                  <a:gd name="T96" fmla="*/ 64 w 90"/>
                  <a:gd name="T97" fmla="*/ 74 h 103"/>
                  <a:gd name="T98" fmla="*/ 17 w 90"/>
                  <a:gd name="T99" fmla="*/ 25 h 103"/>
                  <a:gd name="T100" fmla="*/ 18 w 90"/>
                  <a:gd name="T101" fmla="*/ 71 h 103"/>
                  <a:gd name="T102" fmla="*/ 42 w 90"/>
                  <a:gd name="T103" fmla="*/ 81 h 103"/>
                  <a:gd name="T104" fmla="*/ 42 w 90"/>
                  <a:gd name="T105" fmla="*/ 81 h 103"/>
                  <a:gd name="T106" fmla="*/ 64 w 90"/>
                  <a:gd name="T107" fmla="*/ 74 h 103"/>
                  <a:gd name="T108" fmla="*/ 15 w 90"/>
                  <a:gd name="T109" fmla="*/ 39 h 103"/>
                  <a:gd name="T110" fmla="*/ 18 w 90"/>
                  <a:gd name="T111" fmla="*/ 42 h 103"/>
                  <a:gd name="T112" fmla="*/ 21 w 90"/>
                  <a:gd name="T113" fmla="*/ 39 h 103"/>
                  <a:gd name="T114" fmla="*/ 18 w 90"/>
                  <a:gd name="T115" fmla="*/ 35 h 103"/>
                  <a:gd name="T116" fmla="*/ 15 w 90"/>
                  <a:gd name="T11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103">
                    <a:moveTo>
                      <a:pt x="71" y="20"/>
                    </a:moveTo>
                    <a:cubicBezTo>
                      <a:pt x="78" y="28"/>
                      <a:pt x="82" y="37"/>
                      <a:pt x="81" y="47"/>
                    </a:cubicBezTo>
                    <a:cubicBezTo>
                      <a:pt x="81" y="49"/>
                      <a:pt x="80" y="50"/>
                      <a:pt x="79" y="50"/>
                    </a:cubicBezTo>
                    <a:cubicBezTo>
                      <a:pt x="79" y="50"/>
                      <a:pt x="79" y="50"/>
                      <a:pt x="79" y="50"/>
                    </a:cubicBezTo>
                    <a:cubicBezTo>
                      <a:pt x="78" y="49"/>
                      <a:pt x="77" y="48"/>
                      <a:pt x="77" y="47"/>
                    </a:cubicBezTo>
                    <a:cubicBezTo>
                      <a:pt x="77" y="38"/>
                      <a:pt x="74" y="30"/>
                      <a:pt x="68" y="23"/>
                    </a:cubicBezTo>
                    <a:cubicBezTo>
                      <a:pt x="62" y="17"/>
                      <a:pt x="53" y="13"/>
                      <a:pt x="44" y="13"/>
                    </a:cubicBezTo>
                    <a:cubicBezTo>
                      <a:pt x="43" y="13"/>
                      <a:pt x="42" y="12"/>
                      <a:pt x="42" y="11"/>
                    </a:cubicBezTo>
                    <a:cubicBezTo>
                      <a:pt x="42" y="9"/>
                      <a:pt x="43" y="8"/>
                      <a:pt x="44" y="8"/>
                    </a:cubicBezTo>
                    <a:cubicBezTo>
                      <a:pt x="45" y="8"/>
                      <a:pt x="45" y="8"/>
                      <a:pt x="45" y="8"/>
                    </a:cubicBezTo>
                    <a:cubicBezTo>
                      <a:pt x="55" y="9"/>
                      <a:pt x="64" y="13"/>
                      <a:pt x="71" y="20"/>
                    </a:cubicBezTo>
                    <a:close/>
                    <a:moveTo>
                      <a:pt x="43" y="17"/>
                    </a:moveTo>
                    <a:cubicBezTo>
                      <a:pt x="43" y="17"/>
                      <a:pt x="43" y="17"/>
                      <a:pt x="43" y="17"/>
                    </a:cubicBezTo>
                    <a:cubicBezTo>
                      <a:pt x="42" y="17"/>
                      <a:pt x="41" y="18"/>
                      <a:pt x="41" y="19"/>
                    </a:cubicBezTo>
                    <a:cubicBezTo>
                      <a:pt x="41" y="20"/>
                      <a:pt x="42" y="21"/>
                      <a:pt x="43" y="21"/>
                    </a:cubicBezTo>
                    <a:cubicBezTo>
                      <a:pt x="50" y="22"/>
                      <a:pt x="56" y="25"/>
                      <a:pt x="61" y="30"/>
                    </a:cubicBezTo>
                    <a:cubicBezTo>
                      <a:pt x="66" y="35"/>
                      <a:pt x="68" y="41"/>
                      <a:pt x="68" y="48"/>
                    </a:cubicBezTo>
                    <a:cubicBezTo>
                      <a:pt x="68" y="50"/>
                      <a:pt x="69" y="51"/>
                      <a:pt x="70" y="51"/>
                    </a:cubicBezTo>
                    <a:cubicBezTo>
                      <a:pt x="70" y="51"/>
                      <a:pt x="70" y="51"/>
                      <a:pt x="71" y="51"/>
                    </a:cubicBezTo>
                    <a:cubicBezTo>
                      <a:pt x="72" y="51"/>
                      <a:pt x="73" y="50"/>
                      <a:pt x="73" y="48"/>
                    </a:cubicBezTo>
                    <a:cubicBezTo>
                      <a:pt x="73" y="40"/>
                      <a:pt x="70" y="32"/>
                      <a:pt x="64" y="26"/>
                    </a:cubicBezTo>
                    <a:cubicBezTo>
                      <a:pt x="59" y="20"/>
                      <a:pt x="51" y="17"/>
                      <a:pt x="43" y="17"/>
                    </a:cubicBezTo>
                    <a:close/>
                    <a:moveTo>
                      <a:pt x="77" y="14"/>
                    </a:moveTo>
                    <a:cubicBezTo>
                      <a:pt x="69" y="6"/>
                      <a:pt x="58" y="1"/>
                      <a:pt x="46" y="0"/>
                    </a:cubicBezTo>
                    <a:cubicBezTo>
                      <a:pt x="44" y="0"/>
                      <a:pt x="43" y="1"/>
                      <a:pt x="43" y="2"/>
                    </a:cubicBezTo>
                    <a:cubicBezTo>
                      <a:pt x="43" y="4"/>
                      <a:pt x="44" y="5"/>
                      <a:pt x="45" y="5"/>
                    </a:cubicBezTo>
                    <a:cubicBezTo>
                      <a:pt x="56" y="5"/>
                      <a:pt x="66" y="10"/>
                      <a:pt x="74" y="18"/>
                    </a:cubicBezTo>
                    <a:cubicBezTo>
                      <a:pt x="81" y="25"/>
                      <a:pt x="85" y="36"/>
                      <a:pt x="85" y="47"/>
                    </a:cubicBezTo>
                    <a:cubicBezTo>
                      <a:pt x="85" y="48"/>
                      <a:pt x="86" y="49"/>
                      <a:pt x="87" y="49"/>
                    </a:cubicBezTo>
                    <a:cubicBezTo>
                      <a:pt x="87" y="49"/>
                      <a:pt x="87" y="49"/>
                      <a:pt x="87" y="49"/>
                    </a:cubicBezTo>
                    <a:cubicBezTo>
                      <a:pt x="88" y="49"/>
                      <a:pt x="89" y="48"/>
                      <a:pt x="89" y="47"/>
                    </a:cubicBezTo>
                    <a:cubicBezTo>
                      <a:pt x="90" y="35"/>
                      <a:pt x="85" y="23"/>
                      <a:pt x="77" y="14"/>
                    </a:cubicBezTo>
                    <a:close/>
                    <a:moveTo>
                      <a:pt x="46" y="49"/>
                    </a:moveTo>
                    <a:cubicBezTo>
                      <a:pt x="70" y="74"/>
                      <a:pt x="70" y="74"/>
                      <a:pt x="70" y="74"/>
                    </a:cubicBezTo>
                    <a:cubicBezTo>
                      <a:pt x="68" y="75"/>
                      <a:pt x="68" y="75"/>
                      <a:pt x="68" y="75"/>
                    </a:cubicBezTo>
                    <a:cubicBezTo>
                      <a:pt x="65" y="79"/>
                      <a:pt x="61" y="81"/>
                      <a:pt x="57" y="83"/>
                    </a:cubicBezTo>
                    <a:cubicBezTo>
                      <a:pt x="66" y="103"/>
                      <a:pt x="66" y="103"/>
                      <a:pt x="66" y="103"/>
                    </a:cubicBezTo>
                    <a:cubicBezTo>
                      <a:pt x="15" y="103"/>
                      <a:pt x="15" y="103"/>
                      <a:pt x="15" y="103"/>
                    </a:cubicBezTo>
                    <a:cubicBezTo>
                      <a:pt x="24" y="81"/>
                      <a:pt x="24" y="81"/>
                      <a:pt x="24" y="81"/>
                    </a:cubicBezTo>
                    <a:cubicBezTo>
                      <a:pt x="20" y="79"/>
                      <a:pt x="17" y="77"/>
                      <a:pt x="14" y="74"/>
                    </a:cubicBezTo>
                    <a:cubicBezTo>
                      <a:pt x="0" y="58"/>
                      <a:pt x="0" y="34"/>
                      <a:pt x="16" y="20"/>
                    </a:cubicBezTo>
                    <a:cubicBezTo>
                      <a:pt x="17" y="18"/>
                      <a:pt x="17" y="18"/>
                      <a:pt x="17" y="18"/>
                    </a:cubicBezTo>
                    <a:cubicBezTo>
                      <a:pt x="41" y="43"/>
                      <a:pt x="41" y="43"/>
                      <a:pt x="41" y="43"/>
                    </a:cubicBezTo>
                    <a:cubicBezTo>
                      <a:pt x="50" y="35"/>
                      <a:pt x="50" y="35"/>
                      <a:pt x="50" y="35"/>
                    </a:cubicBezTo>
                    <a:cubicBezTo>
                      <a:pt x="51" y="34"/>
                      <a:pt x="53" y="34"/>
                      <a:pt x="54" y="35"/>
                    </a:cubicBezTo>
                    <a:cubicBezTo>
                      <a:pt x="55" y="37"/>
                      <a:pt x="55" y="37"/>
                      <a:pt x="55" y="37"/>
                    </a:cubicBezTo>
                    <a:cubicBezTo>
                      <a:pt x="56" y="38"/>
                      <a:pt x="56" y="39"/>
                      <a:pt x="55" y="40"/>
                    </a:cubicBezTo>
                    <a:lnTo>
                      <a:pt x="46" y="49"/>
                    </a:lnTo>
                    <a:close/>
                    <a:moveTo>
                      <a:pt x="64" y="74"/>
                    </a:moveTo>
                    <a:cubicBezTo>
                      <a:pt x="17" y="25"/>
                      <a:pt x="17" y="25"/>
                      <a:pt x="17" y="25"/>
                    </a:cubicBezTo>
                    <a:cubicBezTo>
                      <a:pt x="5" y="38"/>
                      <a:pt x="5" y="58"/>
                      <a:pt x="18" y="71"/>
                    </a:cubicBezTo>
                    <a:cubicBezTo>
                      <a:pt x="24" y="78"/>
                      <a:pt x="33" y="81"/>
                      <a:pt x="42" y="81"/>
                    </a:cubicBezTo>
                    <a:cubicBezTo>
                      <a:pt x="42" y="81"/>
                      <a:pt x="42" y="81"/>
                      <a:pt x="42" y="81"/>
                    </a:cubicBezTo>
                    <a:cubicBezTo>
                      <a:pt x="50" y="81"/>
                      <a:pt x="57" y="79"/>
                      <a:pt x="64" y="74"/>
                    </a:cubicBezTo>
                    <a:close/>
                    <a:moveTo>
                      <a:pt x="15" y="39"/>
                    </a:moveTo>
                    <a:cubicBezTo>
                      <a:pt x="15" y="41"/>
                      <a:pt x="16" y="42"/>
                      <a:pt x="18" y="42"/>
                    </a:cubicBezTo>
                    <a:cubicBezTo>
                      <a:pt x="20" y="42"/>
                      <a:pt x="21" y="41"/>
                      <a:pt x="21" y="39"/>
                    </a:cubicBezTo>
                    <a:cubicBezTo>
                      <a:pt x="21" y="37"/>
                      <a:pt x="20" y="35"/>
                      <a:pt x="18" y="35"/>
                    </a:cubicBezTo>
                    <a:cubicBezTo>
                      <a:pt x="16" y="35"/>
                      <a:pt x="15" y="37"/>
                      <a:pt x="15" y="3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2" name="Freeform 173"/>
              <p:cNvSpPr>
                <a:spLocks noEditPoints="1"/>
              </p:cNvSpPr>
              <p:nvPr userDrawn="1"/>
            </p:nvSpPr>
            <p:spPr bwMode="auto">
              <a:xfrm>
                <a:off x="5741" y="1507"/>
                <a:ext cx="193" cy="170"/>
              </a:xfrm>
              <a:custGeom>
                <a:avLst/>
                <a:gdLst>
                  <a:gd name="T0" fmla="*/ 105 w 115"/>
                  <a:gd name="T1" fmla="*/ 0 h 101"/>
                  <a:gd name="T2" fmla="*/ 9 w 115"/>
                  <a:gd name="T3" fmla="*/ 0 h 101"/>
                  <a:gd name="T4" fmla="*/ 0 w 115"/>
                  <a:gd name="T5" fmla="*/ 9 h 101"/>
                  <a:gd name="T6" fmla="*/ 0 w 115"/>
                  <a:gd name="T7" fmla="*/ 77 h 101"/>
                  <a:gd name="T8" fmla="*/ 9 w 115"/>
                  <a:gd name="T9" fmla="*/ 86 h 101"/>
                  <a:gd name="T10" fmla="*/ 41 w 115"/>
                  <a:gd name="T11" fmla="*/ 86 h 101"/>
                  <a:gd name="T12" fmla="*/ 41 w 115"/>
                  <a:gd name="T13" fmla="*/ 97 h 101"/>
                  <a:gd name="T14" fmla="*/ 38 w 115"/>
                  <a:gd name="T15" fmla="*/ 97 h 101"/>
                  <a:gd name="T16" fmla="*/ 36 w 115"/>
                  <a:gd name="T17" fmla="*/ 99 h 101"/>
                  <a:gd name="T18" fmla="*/ 38 w 115"/>
                  <a:gd name="T19" fmla="*/ 101 h 101"/>
                  <a:gd name="T20" fmla="*/ 77 w 115"/>
                  <a:gd name="T21" fmla="*/ 101 h 101"/>
                  <a:gd name="T22" fmla="*/ 79 w 115"/>
                  <a:gd name="T23" fmla="*/ 99 h 101"/>
                  <a:gd name="T24" fmla="*/ 77 w 115"/>
                  <a:gd name="T25" fmla="*/ 97 h 101"/>
                  <a:gd name="T26" fmla="*/ 74 w 115"/>
                  <a:gd name="T27" fmla="*/ 97 h 101"/>
                  <a:gd name="T28" fmla="*/ 74 w 115"/>
                  <a:gd name="T29" fmla="*/ 86 h 101"/>
                  <a:gd name="T30" fmla="*/ 105 w 115"/>
                  <a:gd name="T31" fmla="*/ 86 h 101"/>
                  <a:gd name="T32" fmla="*/ 115 w 115"/>
                  <a:gd name="T33" fmla="*/ 77 h 101"/>
                  <a:gd name="T34" fmla="*/ 115 w 115"/>
                  <a:gd name="T35" fmla="*/ 9 h 101"/>
                  <a:gd name="T36" fmla="*/ 105 w 115"/>
                  <a:gd name="T37" fmla="*/ 0 h 101"/>
                  <a:gd name="T38" fmla="*/ 9 w 115"/>
                  <a:gd name="T39" fmla="*/ 5 h 101"/>
                  <a:gd name="T40" fmla="*/ 105 w 115"/>
                  <a:gd name="T41" fmla="*/ 5 h 101"/>
                  <a:gd name="T42" fmla="*/ 110 w 115"/>
                  <a:gd name="T43" fmla="*/ 9 h 101"/>
                  <a:gd name="T44" fmla="*/ 110 w 115"/>
                  <a:gd name="T45" fmla="*/ 62 h 101"/>
                  <a:gd name="T46" fmla="*/ 5 w 115"/>
                  <a:gd name="T47" fmla="*/ 62 h 101"/>
                  <a:gd name="T48" fmla="*/ 5 w 115"/>
                  <a:gd name="T49" fmla="*/ 9 h 101"/>
                  <a:gd name="T50" fmla="*/ 9 w 115"/>
                  <a:gd name="T51" fmla="*/ 5 h 101"/>
                  <a:gd name="T52" fmla="*/ 105 w 115"/>
                  <a:gd name="T53" fmla="*/ 82 h 101"/>
                  <a:gd name="T54" fmla="*/ 9 w 115"/>
                  <a:gd name="T55" fmla="*/ 82 h 101"/>
                  <a:gd name="T56" fmla="*/ 5 w 115"/>
                  <a:gd name="T57" fmla="*/ 77 h 101"/>
                  <a:gd name="T58" fmla="*/ 5 w 115"/>
                  <a:gd name="T59" fmla="*/ 65 h 101"/>
                  <a:gd name="T60" fmla="*/ 110 w 115"/>
                  <a:gd name="T61" fmla="*/ 65 h 101"/>
                  <a:gd name="T62" fmla="*/ 110 w 115"/>
                  <a:gd name="T63" fmla="*/ 77 h 101"/>
                  <a:gd name="T64" fmla="*/ 105 w 115"/>
                  <a:gd name="T65"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1">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7"/>
                      <a:pt x="41" y="97"/>
                      <a:pt x="41" y="97"/>
                    </a:cubicBezTo>
                    <a:cubicBezTo>
                      <a:pt x="38" y="97"/>
                      <a:pt x="38" y="97"/>
                      <a:pt x="38" y="97"/>
                    </a:cubicBezTo>
                    <a:cubicBezTo>
                      <a:pt x="36" y="97"/>
                      <a:pt x="36" y="97"/>
                      <a:pt x="36" y="99"/>
                    </a:cubicBezTo>
                    <a:cubicBezTo>
                      <a:pt x="36" y="100"/>
                      <a:pt x="36" y="101"/>
                      <a:pt x="38" y="101"/>
                    </a:cubicBezTo>
                    <a:cubicBezTo>
                      <a:pt x="77" y="101"/>
                      <a:pt x="77" y="101"/>
                      <a:pt x="77" y="101"/>
                    </a:cubicBezTo>
                    <a:cubicBezTo>
                      <a:pt x="78" y="101"/>
                      <a:pt x="79" y="100"/>
                      <a:pt x="79" y="99"/>
                    </a:cubicBezTo>
                    <a:cubicBezTo>
                      <a:pt x="79" y="97"/>
                      <a:pt x="78" y="97"/>
                      <a:pt x="77" y="97"/>
                    </a:cubicBezTo>
                    <a:cubicBezTo>
                      <a:pt x="74" y="97"/>
                      <a:pt x="74" y="97"/>
                      <a:pt x="74" y="97"/>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5"/>
                    </a:moveTo>
                    <a:cubicBezTo>
                      <a:pt x="105" y="5"/>
                      <a:pt x="105" y="5"/>
                      <a:pt x="105" y="5"/>
                    </a:cubicBezTo>
                    <a:cubicBezTo>
                      <a:pt x="108" y="5"/>
                      <a:pt x="110" y="7"/>
                      <a:pt x="110" y="9"/>
                    </a:cubicBezTo>
                    <a:cubicBezTo>
                      <a:pt x="110" y="62"/>
                      <a:pt x="110" y="62"/>
                      <a:pt x="110" y="62"/>
                    </a:cubicBezTo>
                    <a:cubicBezTo>
                      <a:pt x="5" y="62"/>
                      <a:pt x="5" y="62"/>
                      <a:pt x="5" y="62"/>
                    </a:cubicBezTo>
                    <a:cubicBezTo>
                      <a:pt x="5" y="9"/>
                      <a:pt x="5" y="9"/>
                      <a:pt x="5" y="9"/>
                    </a:cubicBezTo>
                    <a:cubicBezTo>
                      <a:pt x="5" y="7"/>
                      <a:pt x="7" y="5"/>
                      <a:pt x="9" y="5"/>
                    </a:cubicBezTo>
                    <a:close/>
                    <a:moveTo>
                      <a:pt x="105" y="82"/>
                    </a:moveTo>
                    <a:cubicBezTo>
                      <a:pt x="9" y="82"/>
                      <a:pt x="9" y="82"/>
                      <a:pt x="9" y="82"/>
                    </a:cubicBezTo>
                    <a:cubicBezTo>
                      <a:pt x="7" y="82"/>
                      <a:pt x="5" y="80"/>
                      <a:pt x="5" y="77"/>
                    </a:cubicBezTo>
                    <a:cubicBezTo>
                      <a:pt x="5" y="65"/>
                      <a:pt x="5" y="65"/>
                      <a:pt x="5" y="65"/>
                    </a:cubicBezTo>
                    <a:cubicBezTo>
                      <a:pt x="110" y="65"/>
                      <a:pt x="110" y="65"/>
                      <a:pt x="110" y="65"/>
                    </a:cubicBezTo>
                    <a:cubicBezTo>
                      <a:pt x="110" y="77"/>
                      <a:pt x="110" y="77"/>
                      <a:pt x="110" y="77"/>
                    </a:cubicBezTo>
                    <a:cubicBezTo>
                      <a:pt x="110" y="80"/>
                      <a:pt x="108" y="82"/>
                      <a:pt x="105"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3" name="Oval 174"/>
              <p:cNvSpPr>
                <a:spLocks noChangeArrowheads="1"/>
              </p:cNvSpPr>
              <p:nvPr userDrawn="1"/>
            </p:nvSpPr>
            <p:spPr bwMode="auto">
              <a:xfrm>
                <a:off x="5831" y="1625"/>
                <a:ext cx="10" cy="1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4" name="Freeform 175"/>
              <p:cNvSpPr>
                <a:spLocks noEditPoints="1"/>
              </p:cNvSpPr>
              <p:nvPr userDrawn="1"/>
            </p:nvSpPr>
            <p:spPr bwMode="auto">
              <a:xfrm>
                <a:off x="3914" y="437"/>
                <a:ext cx="193" cy="168"/>
              </a:xfrm>
              <a:custGeom>
                <a:avLst/>
                <a:gdLst>
                  <a:gd name="T0" fmla="*/ 105 w 115"/>
                  <a:gd name="T1" fmla="*/ 0 h 100"/>
                  <a:gd name="T2" fmla="*/ 9 w 115"/>
                  <a:gd name="T3" fmla="*/ 0 h 100"/>
                  <a:gd name="T4" fmla="*/ 0 w 115"/>
                  <a:gd name="T5" fmla="*/ 9 h 100"/>
                  <a:gd name="T6" fmla="*/ 0 w 115"/>
                  <a:gd name="T7" fmla="*/ 77 h 100"/>
                  <a:gd name="T8" fmla="*/ 9 w 115"/>
                  <a:gd name="T9" fmla="*/ 86 h 100"/>
                  <a:gd name="T10" fmla="*/ 41 w 115"/>
                  <a:gd name="T11" fmla="*/ 86 h 100"/>
                  <a:gd name="T12" fmla="*/ 41 w 115"/>
                  <a:gd name="T13" fmla="*/ 96 h 100"/>
                  <a:gd name="T14" fmla="*/ 38 w 115"/>
                  <a:gd name="T15" fmla="*/ 96 h 100"/>
                  <a:gd name="T16" fmla="*/ 36 w 115"/>
                  <a:gd name="T17" fmla="*/ 98 h 100"/>
                  <a:gd name="T18" fmla="*/ 38 w 115"/>
                  <a:gd name="T19" fmla="*/ 100 h 100"/>
                  <a:gd name="T20" fmla="*/ 77 w 115"/>
                  <a:gd name="T21" fmla="*/ 100 h 100"/>
                  <a:gd name="T22" fmla="*/ 79 w 115"/>
                  <a:gd name="T23" fmla="*/ 98 h 100"/>
                  <a:gd name="T24" fmla="*/ 77 w 115"/>
                  <a:gd name="T25" fmla="*/ 96 h 100"/>
                  <a:gd name="T26" fmla="*/ 74 w 115"/>
                  <a:gd name="T27" fmla="*/ 96 h 100"/>
                  <a:gd name="T28" fmla="*/ 74 w 115"/>
                  <a:gd name="T29" fmla="*/ 86 h 100"/>
                  <a:gd name="T30" fmla="*/ 105 w 115"/>
                  <a:gd name="T31" fmla="*/ 86 h 100"/>
                  <a:gd name="T32" fmla="*/ 115 w 115"/>
                  <a:gd name="T33" fmla="*/ 77 h 100"/>
                  <a:gd name="T34" fmla="*/ 115 w 115"/>
                  <a:gd name="T35" fmla="*/ 9 h 100"/>
                  <a:gd name="T36" fmla="*/ 105 w 115"/>
                  <a:gd name="T37" fmla="*/ 0 h 100"/>
                  <a:gd name="T38" fmla="*/ 9 w 115"/>
                  <a:gd name="T39" fmla="*/ 4 h 100"/>
                  <a:gd name="T40" fmla="*/ 105 w 115"/>
                  <a:gd name="T41" fmla="*/ 4 h 100"/>
                  <a:gd name="T42" fmla="*/ 110 w 115"/>
                  <a:gd name="T43" fmla="*/ 9 h 100"/>
                  <a:gd name="T44" fmla="*/ 110 w 115"/>
                  <a:gd name="T45" fmla="*/ 61 h 100"/>
                  <a:gd name="T46" fmla="*/ 5 w 115"/>
                  <a:gd name="T47" fmla="*/ 61 h 100"/>
                  <a:gd name="T48" fmla="*/ 5 w 115"/>
                  <a:gd name="T49" fmla="*/ 9 h 100"/>
                  <a:gd name="T50" fmla="*/ 9 w 115"/>
                  <a:gd name="T51" fmla="*/ 4 h 100"/>
                  <a:gd name="T52" fmla="*/ 105 w 115"/>
                  <a:gd name="T53" fmla="*/ 82 h 100"/>
                  <a:gd name="T54" fmla="*/ 9 w 115"/>
                  <a:gd name="T55" fmla="*/ 82 h 100"/>
                  <a:gd name="T56" fmla="*/ 5 w 115"/>
                  <a:gd name="T57" fmla="*/ 77 h 100"/>
                  <a:gd name="T58" fmla="*/ 5 w 115"/>
                  <a:gd name="T59" fmla="*/ 65 h 100"/>
                  <a:gd name="T60" fmla="*/ 110 w 115"/>
                  <a:gd name="T61" fmla="*/ 65 h 100"/>
                  <a:gd name="T62" fmla="*/ 110 w 115"/>
                  <a:gd name="T63" fmla="*/ 77 h 100"/>
                  <a:gd name="T64" fmla="*/ 105 w 115"/>
                  <a:gd name="T65"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0">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6"/>
                      <a:pt x="41" y="96"/>
                      <a:pt x="41" y="96"/>
                    </a:cubicBezTo>
                    <a:cubicBezTo>
                      <a:pt x="38" y="96"/>
                      <a:pt x="38" y="96"/>
                      <a:pt x="38" y="96"/>
                    </a:cubicBezTo>
                    <a:cubicBezTo>
                      <a:pt x="36" y="96"/>
                      <a:pt x="36" y="97"/>
                      <a:pt x="36" y="98"/>
                    </a:cubicBezTo>
                    <a:cubicBezTo>
                      <a:pt x="36" y="99"/>
                      <a:pt x="36" y="100"/>
                      <a:pt x="38" y="100"/>
                    </a:cubicBezTo>
                    <a:cubicBezTo>
                      <a:pt x="77" y="100"/>
                      <a:pt x="77" y="100"/>
                      <a:pt x="77" y="100"/>
                    </a:cubicBezTo>
                    <a:cubicBezTo>
                      <a:pt x="78" y="100"/>
                      <a:pt x="79" y="99"/>
                      <a:pt x="79" y="98"/>
                    </a:cubicBezTo>
                    <a:cubicBezTo>
                      <a:pt x="79" y="97"/>
                      <a:pt x="78" y="96"/>
                      <a:pt x="77" y="96"/>
                    </a:cubicBezTo>
                    <a:cubicBezTo>
                      <a:pt x="74" y="96"/>
                      <a:pt x="74" y="96"/>
                      <a:pt x="74" y="96"/>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4"/>
                    </a:moveTo>
                    <a:cubicBezTo>
                      <a:pt x="105" y="4"/>
                      <a:pt x="105" y="4"/>
                      <a:pt x="105" y="4"/>
                    </a:cubicBezTo>
                    <a:cubicBezTo>
                      <a:pt x="108" y="4"/>
                      <a:pt x="110" y="6"/>
                      <a:pt x="110" y="9"/>
                    </a:cubicBezTo>
                    <a:cubicBezTo>
                      <a:pt x="110" y="61"/>
                      <a:pt x="110" y="61"/>
                      <a:pt x="110" y="61"/>
                    </a:cubicBezTo>
                    <a:cubicBezTo>
                      <a:pt x="5" y="61"/>
                      <a:pt x="5" y="61"/>
                      <a:pt x="5" y="61"/>
                    </a:cubicBezTo>
                    <a:cubicBezTo>
                      <a:pt x="5" y="9"/>
                      <a:pt x="5" y="9"/>
                      <a:pt x="5" y="9"/>
                    </a:cubicBezTo>
                    <a:cubicBezTo>
                      <a:pt x="5" y="6"/>
                      <a:pt x="7" y="4"/>
                      <a:pt x="9" y="4"/>
                    </a:cubicBezTo>
                    <a:close/>
                    <a:moveTo>
                      <a:pt x="105" y="82"/>
                    </a:moveTo>
                    <a:cubicBezTo>
                      <a:pt x="9" y="82"/>
                      <a:pt x="9" y="82"/>
                      <a:pt x="9" y="82"/>
                    </a:cubicBezTo>
                    <a:cubicBezTo>
                      <a:pt x="7" y="82"/>
                      <a:pt x="5" y="79"/>
                      <a:pt x="5" y="77"/>
                    </a:cubicBezTo>
                    <a:cubicBezTo>
                      <a:pt x="5" y="65"/>
                      <a:pt x="5" y="65"/>
                      <a:pt x="5" y="65"/>
                    </a:cubicBezTo>
                    <a:cubicBezTo>
                      <a:pt x="110" y="65"/>
                      <a:pt x="110" y="65"/>
                      <a:pt x="110" y="65"/>
                    </a:cubicBezTo>
                    <a:cubicBezTo>
                      <a:pt x="110" y="77"/>
                      <a:pt x="110" y="77"/>
                      <a:pt x="110" y="77"/>
                    </a:cubicBezTo>
                    <a:cubicBezTo>
                      <a:pt x="110" y="79"/>
                      <a:pt x="108" y="82"/>
                      <a:pt x="105"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5" name="Oval 176"/>
              <p:cNvSpPr>
                <a:spLocks noChangeArrowheads="1"/>
              </p:cNvSpPr>
              <p:nvPr userDrawn="1"/>
            </p:nvSpPr>
            <p:spPr bwMode="auto">
              <a:xfrm>
                <a:off x="4005" y="555"/>
                <a:ext cx="10" cy="1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6" name="Freeform 177"/>
              <p:cNvSpPr>
                <a:spLocks/>
              </p:cNvSpPr>
              <p:nvPr userDrawn="1"/>
            </p:nvSpPr>
            <p:spPr bwMode="auto">
              <a:xfrm>
                <a:off x="6019" y="2265"/>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7" name="Rectangle 178"/>
              <p:cNvSpPr>
                <a:spLocks noChangeArrowheads="1"/>
              </p:cNvSpPr>
              <p:nvPr userDrawn="1"/>
            </p:nvSpPr>
            <p:spPr bwMode="auto">
              <a:xfrm>
                <a:off x="6019" y="2324"/>
                <a:ext cx="146"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8" name="Freeform 179"/>
              <p:cNvSpPr>
                <a:spLocks/>
              </p:cNvSpPr>
              <p:nvPr userDrawn="1"/>
            </p:nvSpPr>
            <p:spPr bwMode="auto">
              <a:xfrm>
                <a:off x="6019" y="2370"/>
                <a:ext cx="146" cy="43"/>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9" name="Freeform 180"/>
              <p:cNvSpPr>
                <a:spLocks noEditPoints="1"/>
              </p:cNvSpPr>
              <p:nvPr userDrawn="1"/>
            </p:nvSpPr>
            <p:spPr bwMode="auto">
              <a:xfrm>
                <a:off x="5348" y="518"/>
                <a:ext cx="156" cy="154"/>
              </a:xfrm>
              <a:custGeom>
                <a:avLst/>
                <a:gdLst>
                  <a:gd name="T0" fmla="*/ 92 w 93"/>
                  <a:gd name="T1" fmla="*/ 51 h 92"/>
                  <a:gd name="T2" fmla="*/ 93 w 93"/>
                  <a:gd name="T3" fmla="*/ 43 h 92"/>
                  <a:gd name="T4" fmla="*/ 83 w 93"/>
                  <a:gd name="T5" fmla="*/ 37 h 92"/>
                  <a:gd name="T6" fmla="*/ 89 w 93"/>
                  <a:gd name="T7" fmla="*/ 28 h 92"/>
                  <a:gd name="T8" fmla="*/ 85 w 93"/>
                  <a:gd name="T9" fmla="*/ 20 h 92"/>
                  <a:gd name="T10" fmla="*/ 71 w 93"/>
                  <a:gd name="T11" fmla="*/ 18 h 92"/>
                  <a:gd name="T12" fmla="*/ 71 w 93"/>
                  <a:gd name="T13" fmla="*/ 7 h 92"/>
                  <a:gd name="T14" fmla="*/ 60 w 93"/>
                  <a:gd name="T15" fmla="*/ 11 h 92"/>
                  <a:gd name="T16" fmla="*/ 52 w 93"/>
                  <a:gd name="T17" fmla="*/ 0 h 92"/>
                  <a:gd name="T18" fmla="*/ 44 w 93"/>
                  <a:gd name="T19" fmla="*/ 0 h 92"/>
                  <a:gd name="T20" fmla="*/ 38 w 93"/>
                  <a:gd name="T21" fmla="*/ 9 h 92"/>
                  <a:gd name="T22" fmla="*/ 28 w 93"/>
                  <a:gd name="T23" fmla="*/ 4 h 92"/>
                  <a:gd name="T24" fmla="*/ 21 w 93"/>
                  <a:gd name="T25" fmla="*/ 8 h 92"/>
                  <a:gd name="T26" fmla="*/ 18 w 93"/>
                  <a:gd name="T27" fmla="*/ 21 h 92"/>
                  <a:gd name="T28" fmla="*/ 7 w 93"/>
                  <a:gd name="T29" fmla="*/ 22 h 92"/>
                  <a:gd name="T30" fmla="*/ 11 w 93"/>
                  <a:gd name="T31" fmla="*/ 32 h 92"/>
                  <a:gd name="T32" fmla="*/ 1 w 93"/>
                  <a:gd name="T33" fmla="*/ 41 h 92"/>
                  <a:gd name="T34" fmla="*/ 1 w 93"/>
                  <a:gd name="T35" fmla="*/ 49 h 92"/>
                  <a:gd name="T36" fmla="*/ 10 w 93"/>
                  <a:gd name="T37" fmla="*/ 55 h 92"/>
                  <a:gd name="T38" fmla="*/ 4 w 93"/>
                  <a:gd name="T39" fmla="*/ 64 h 92"/>
                  <a:gd name="T40" fmla="*/ 8 w 93"/>
                  <a:gd name="T41" fmla="*/ 71 h 92"/>
                  <a:gd name="T42" fmla="*/ 22 w 93"/>
                  <a:gd name="T43" fmla="*/ 74 h 92"/>
                  <a:gd name="T44" fmla="*/ 22 w 93"/>
                  <a:gd name="T45" fmla="*/ 85 h 92"/>
                  <a:gd name="T46" fmla="*/ 33 w 93"/>
                  <a:gd name="T47" fmla="*/ 81 h 92"/>
                  <a:gd name="T48" fmla="*/ 41 w 93"/>
                  <a:gd name="T49" fmla="*/ 92 h 92"/>
                  <a:gd name="T50" fmla="*/ 50 w 93"/>
                  <a:gd name="T51" fmla="*/ 92 h 92"/>
                  <a:gd name="T52" fmla="*/ 55 w 93"/>
                  <a:gd name="T53" fmla="*/ 83 h 92"/>
                  <a:gd name="T54" fmla="*/ 65 w 93"/>
                  <a:gd name="T55" fmla="*/ 88 h 92"/>
                  <a:gd name="T56" fmla="*/ 72 w 93"/>
                  <a:gd name="T57" fmla="*/ 84 h 92"/>
                  <a:gd name="T58" fmla="*/ 75 w 93"/>
                  <a:gd name="T59" fmla="*/ 71 h 92"/>
                  <a:gd name="T60" fmla="*/ 86 w 93"/>
                  <a:gd name="T61" fmla="*/ 70 h 92"/>
                  <a:gd name="T62" fmla="*/ 82 w 93"/>
                  <a:gd name="T63" fmla="*/ 60 h 92"/>
                  <a:gd name="T64" fmla="*/ 76 w 93"/>
                  <a:gd name="T65" fmla="*/ 47 h 92"/>
                  <a:gd name="T66" fmla="*/ 17 w 93"/>
                  <a:gd name="T67" fmla="*/ 45 h 92"/>
                  <a:gd name="T68" fmla="*/ 76 w 93"/>
                  <a:gd name="T69" fmla="*/ 47 h 92"/>
                  <a:gd name="T70" fmla="*/ 51 w 93"/>
                  <a:gd name="T71" fmla="*/ 53 h 92"/>
                  <a:gd name="T72" fmla="*/ 43 w 93"/>
                  <a:gd name="T73"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92">
                    <a:moveTo>
                      <a:pt x="83" y="53"/>
                    </a:moveTo>
                    <a:cubicBezTo>
                      <a:pt x="88" y="52"/>
                      <a:pt x="92" y="51"/>
                      <a:pt x="92" y="51"/>
                    </a:cubicBezTo>
                    <a:cubicBezTo>
                      <a:pt x="92" y="50"/>
                      <a:pt x="93" y="49"/>
                      <a:pt x="93" y="47"/>
                    </a:cubicBezTo>
                    <a:cubicBezTo>
                      <a:pt x="93" y="46"/>
                      <a:pt x="93" y="44"/>
                      <a:pt x="93" y="43"/>
                    </a:cubicBezTo>
                    <a:cubicBezTo>
                      <a:pt x="84" y="40"/>
                      <a:pt x="84" y="40"/>
                      <a:pt x="84" y="40"/>
                    </a:cubicBezTo>
                    <a:cubicBezTo>
                      <a:pt x="84" y="39"/>
                      <a:pt x="83" y="38"/>
                      <a:pt x="83" y="37"/>
                    </a:cubicBezTo>
                    <a:cubicBezTo>
                      <a:pt x="83" y="36"/>
                      <a:pt x="83" y="35"/>
                      <a:pt x="82" y="34"/>
                    </a:cubicBezTo>
                    <a:cubicBezTo>
                      <a:pt x="85" y="31"/>
                      <a:pt x="89" y="28"/>
                      <a:pt x="89" y="28"/>
                    </a:cubicBezTo>
                    <a:cubicBezTo>
                      <a:pt x="88" y="26"/>
                      <a:pt x="88" y="25"/>
                      <a:pt x="87" y="24"/>
                    </a:cubicBezTo>
                    <a:cubicBezTo>
                      <a:pt x="86" y="23"/>
                      <a:pt x="86" y="21"/>
                      <a:pt x="85" y="20"/>
                    </a:cubicBezTo>
                    <a:cubicBezTo>
                      <a:pt x="76" y="22"/>
                      <a:pt x="76" y="22"/>
                      <a:pt x="76" y="22"/>
                    </a:cubicBezTo>
                    <a:cubicBezTo>
                      <a:pt x="75" y="21"/>
                      <a:pt x="73" y="19"/>
                      <a:pt x="71" y="18"/>
                    </a:cubicBezTo>
                    <a:cubicBezTo>
                      <a:pt x="73" y="14"/>
                      <a:pt x="74" y="9"/>
                      <a:pt x="74" y="9"/>
                    </a:cubicBezTo>
                    <a:cubicBezTo>
                      <a:pt x="73" y="8"/>
                      <a:pt x="72" y="7"/>
                      <a:pt x="71" y="7"/>
                    </a:cubicBezTo>
                    <a:cubicBezTo>
                      <a:pt x="69" y="6"/>
                      <a:pt x="68" y="5"/>
                      <a:pt x="67" y="5"/>
                    </a:cubicBezTo>
                    <a:cubicBezTo>
                      <a:pt x="60" y="11"/>
                      <a:pt x="60" y="11"/>
                      <a:pt x="60" y="11"/>
                    </a:cubicBezTo>
                    <a:cubicBezTo>
                      <a:pt x="58" y="10"/>
                      <a:pt x="56" y="9"/>
                      <a:pt x="54" y="9"/>
                    </a:cubicBezTo>
                    <a:cubicBezTo>
                      <a:pt x="53" y="5"/>
                      <a:pt x="52" y="0"/>
                      <a:pt x="52" y="0"/>
                    </a:cubicBezTo>
                    <a:cubicBezTo>
                      <a:pt x="51" y="0"/>
                      <a:pt x="49" y="0"/>
                      <a:pt x="48" y="0"/>
                    </a:cubicBezTo>
                    <a:cubicBezTo>
                      <a:pt x="46" y="0"/>
                      <a:pt x="45" y="0"/>
                      <a:pt x="44" y="0"/>
                    </a:cubicBezTo>
                    <a:cubicBezTo>
                      <a:pt x="41" y="9"/>
                      <a:pt x="41" y="9"/>
                      <a:pt x="41" y="9"/>
                    </a:cubicBezTo>
                    <a:cubicBezTo>
                      <a:pt x="40" y="9"/>
                      <a:pt x="39" y="9"/>
                      <a:pt x="38" y="9"/>
                    </a:cubicBezTo>
                    <a:cubicBezTo>
                      <a:pt x="37" y="10"/>
                      <a:pt x="36" y="10"/>
                      <a:pt x="35" y="10"/>
                    </a:cubicBezTo>
                    <a:cubicBezTo>
                      <a:pt x="32" y="7"/>
                      <a:pt x="28" y="4"/>
                      <a:pt x="28" y="4"/>
                    </a:cubicBezTo>
                    <a:cubicBezTo>
                      <a:pt x="27" y="4"/>
                      <a:pt x="26" y="5"/>
                      <a:pt x="25" y="5"/>
                    </a:cubicBezTo>
                    <a:cubicBezTo>
                      <a:pt x="23" y="6"/>
                      <a:pt x="22" y="7"/>
                      <a:pt x="21" y="8"/>
                    </a:cubicBezTo>
                    <a:cubicBezTo>
                      <a:pt x="23" y="16"/>
                      <a:pt x="23" y="16"/>
                      <a:pt x="23" y="16"/>
                    </a:cubicBezTo>
                    <a:cubicBezTo>
                      <a:pt x="21" y="18"/>
                      <a:pt x="20" y="19"/>
                      <a:pt x="18" y="21"/>
                    </a:cubicBezTo>
                    <a:cubicBezTo>
                      <a:pt x="14" y="20"/>
                      <a:pt x="10" y="18"/>
                      <a:pt x="10" y="18"/>
                    </a:cubicBezTo>
                    <a:cubicBezTo>
                      <a:pt x="9" y="20"/>
                      <a:pt x="8" y="21"/>
                      <a:pt x="7" y="22"/>
                    </a:cubicBezTo>
                    <a:cubicBezTo>
                      <a:pt x="7" y="23"/>
                      <a:pt x="6" y="24"/>
                      <a:pt x="5" y="26"/>
                    </a:cubicBezTo>
                    <a:cubicBezTo>
                      <a:pt x="11" y="32"/>
                      <a:pt x="11" y="32"/>
                      <a:pt x="11" y="32"/>
                    </a:cubicBezTo>
                    <a:cubicBezTo>
                      <a:pt x="11" y="34"/>
                      <a:pt x="10" y="36"/>
                      <a:pt x="10" y="38"/>
                    </a:cubicBezTo>
                    <a:cubicBezTo>
                      <a:pt x="6" y="39"/>
                      <a:pt x="1" y="41"/>
                      <a:pt x="1" y="41"/>
                    </a:cubicBezTo>
                    <a:cubicBezTo>
                      <a:pt x="1" y="42"/>
                      <a:pt x="1" y="43"/>
                      <a:pt x="0" y="45"/>
                    </a:cubicBezTo>
                    <a:cubicBezTo>
                      <a:pt x="0" y="46"/>
                      <a:pt x="0" y="48"/>
                      <a:pt x="1" y="49"/>
                    </a:cubicBezTo>
                    <a:cubicBezTo>
                      <a:pt x="9" y="51"/>
                      <a:pt x="9" y="51"/>
                      <a:pt x="9" y="51"/>
                    </a:cubicBezTo>
                    <a:cubicBezTo>
                      <a:pt x="9" y="53"/>
                      <a:pt x="10" y="54"/>
                      <a:pt x="10" y="55"/>
                    </a:cubicBezTo>
                    <a:cubicBezTo>
                      <a:pt x="10" y="56"/>
                      <a:pt x="10" y="57"/>
                      <a:pt x="11" y="58"/>
                    </a:cubicBezTo>
                    <a:cubicBezTo>
                      <a:pt x="8" y="61"/>
                      <a:pt x="4" y="64"/>
                      <a:pt x="4" y="64"/>
                    </a:cubicBezTo>
                    <a:cubicBezTo>
                      <a:pt x="5" y="65"/>
                      <a:pt x="5" y="67"/>
                      <a:pt x="6" y="68"/>
                    </a:cubicBezTo>
                    <a:cubicBezTo>
                      <a:pt x="7" y="69"/>
                      <a:pt x="7" y="70"/>
                      <a:pt x="8" y="71"/>
                    </a:cubicBezTo>
                    <a:cubicBezTo>
                      <a:pt x="17" y="69"/>
                      <a:pt x="17" y="69"/>
                      <a:pt x="17" y="69"/>
                    </a:cubicBezTo>
                    <a:cubicBezTo>
                      <a:pt x="18" y="71"/>
                      <a:pt x="20" y="73"/>
                      <a:pt x="22" y="74"/>
                    </a:cubicBezTo>
                    <a:cubicBezTo>
                      <a:pt x="20" y="78"/>
                      <a:pt x="19" y="83"/>
                      <a:pt x="19" y="83"/>
                    </a:cubicBezTo>
                    <a:cubicBezTo>
                      <a:pt x="20" y="84"/>
                      <a:pt x="21" y="84"/>
                      <a:pt x="22" y="85"/>
                    </a:cubicBezTo>
                    <a:cubicBezTo>
                      <a:pt x="24" y="86"/>
                      <a:pt x="25" y="87"/>
                      <a:pt x="26" y="87"/>
                    </a:cubicBezTo>
                    <a:cubicBezTo>
                      <a:pt x="33" y="81"/>
                      <a:pt x="33" y="81"/>
                      <a:pt x="33" y="81"/>
                    </a:cubicBezTo>
                    <a:cubicBezTo>
                      <a:pt x="35" y="82"/>
                      <a:pt x="37" y="82"/>
                      <a:pt x="39" y="83"/>
                    </a:cubicBezTo>
                    <a:cubicBezTo>
                      <a:pt x="40" y="87"/>
                      <a:pt x="41" y="92"/>
                      <a:pt x="41" y="92"/>
                    </a:cubicBezTo>
                    <a:cubicBezTo>
                      <a:pt x="43" y="92"/>
                      <a:pt x="44" y="92"/>
                      <a:pt x="45" y="92"/>
                    </a:cubicBezTo>
                    <a:cubicBezTo>
                      <a:pt x="47" y="92"/>
                      <a:pt x="48" y="92"/>
                      <a:pt x="50" y="92"/>
                    </a:cubicBezTo>
                    <a:cubicBezTo>
                      <a:pt x="52" y="83"/>
                      <a:pt x="52" y="83"/>
                      <a:pt x="52" y="83"/>
                    </a:cubicBezTo>
                    <a:cubicBezTo>
                      <a:pt x="53" y="83"/>
                      <a:pt x="54" y="83"/>
                      <a:pt x="55" y="83"/>
                    </a:cubicBezTo>
                    <a:cubicBezTo>
                      <a:pt x="56" y="82"/>
                      <a:pt x="57" y="82"/>
                      <a:pt x="59" y="82"/>
                    </a:cubicBezTo>
                    <a:cubicBezTo>
                      <a:pt x="61" y="85"/>
                      <a:pt x="65" y="88"/>
                      <a:pt x="65" y="88"/>
                    </a:cubicBezTo>
                    <a:cubicBezTo>
                      <a:pt x="66" y="88"/>
                      <a:pt x="67" y="87"/>
                      <a:pt x="69" y="86"/>
                    </a:cubicBezTo>
                    <a:cubicBezTo>
                      <a:pt x="70" y="86"/>
                      <a:pt x="71" y="85"/>
                      <a:pt x="72" y="84"/>
                    </a:cubicBezTo>
                    <a:cubicBezTo>
                      <a:pt x="70" y="75"/>
                      <a:pt x="70" y="75"/>
                      <a:pt x="70" y="75"/>
                    </a:cubicBezTo>
                    <a:cubicBezTo>
                      <a:pt x="72" y="74"/>
                      <a:pt x="73" y="73"/>
                      <a:pt x="75" y="71"/>
                    </a:cubicBezTo>
                    <a:cubicBezTo>
                      <a:pt x="79" y="72"/>
                      <a:pt x="83" y="73"/>
                      <a:pt x="83" y="73"/>
                    </a:cubicBezTo>
                    <a:cubicBezTo>
                      <a:pt x="84" y="72"/>
                      <a:pt x="85" y="71"/>
                      <a:pt x="86" y="70"/>
                    </a:cubicBezTo>
                    <a:cubicBezTo>
                      <a:pt x="87" y="69"/>
                      <a:pt x="87" y="68"/>
                      <a:pt x="88" y="66"/>
                    </a:cubicBezTo>
                    <a:cubicBezTo>
                      <a:pt x="82" y="60"/>
                      <a:pt x="82" y="60"/>
                      <a:pt x="82" y="60"/>
                    </a:cubicBezTo>
                    <a:cubicBezTo>
                      <a:pt x="82" y="58"/>
                      <a:pt x="83" y="56"/>
                      <a:pt x="83" y="53"/>
                    </a:cubicBezTo>
                    <a:close/>
                    <a:moveTo>
                      <a:pt x="76" y="47"/>
                    </a:moveTo>
                    <a:cubicBezTo>
                      <a:pt x="75" y="63"/>
                      <a:pt x="62" y="76"/>
                      <a:pt x="46" y="75"/>
                    </a:cubicBezTo>
                    <a:cubicBezTo>
                      <a:pt x="30" y="75"/>
                      <a:pt x="17" y="61"/>
                      <a:pt x="17" y="45"/>
                    </a:cubicBezTo>
                    <a:cubicBezTo>
                      <a:pt x="18" y="29"/>
                      <a:pt x="31" y="16"/>
                      <a:pt x="47" y="17"/>
                    </a:cubicBezTo>
                    <a:cubicBezTo>
                      <a:pt x="63" y="17"/>
                      <a:pt x="76" y="30"/>
                      <a:pt x="76" y="47"/>
                    </a:cubicBezTo>
                    <a:close/>
                    <a:moveTo>
                      <a:pt x="54" y="42"/>
                    </a:moveTo>
                    <a:cubicBezTo>
                      <a:pt x="56" y="46"/>
                      <a:pt x="55" y="51"/>
                      <a:pt x="51" y="53"/>
                    </a:cubicBezTo>
                    <a:cubicBezTo>
                      <a:pt x="46" y="55"/>
                      <a:pt x="41" y="54"/>
                      <a:pt x="39" y="50"/>
                    </a:cubicBezTo>
                    <a:cubicBezTo>
                      <a:pt x="37" y="46"/>
                      <a:pt x="38" y="41"/>
                      <a:pt x="43" y="39"/>
                    </a:cubicBezTo>
                    <a:cubicBezTo>
                      <a:pt x="47" y="36"/>
                      <a:pt x="52" y="38"/>
                      <a:pt x="54" y="4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0" name="Freeform 181"/>
              <p:cNvSpPr>
                <a:spLocks noEditPoints="1"/>
              </p:cNvSpPr>
              <p:nvPr userDrawn="1"/>
            </p:nvSpPr>
            <p:spPr bwMode="auto">
              <a:xfrm>
                <a:off x="5836" y="1993"/>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1" name="Freeform 182"/>
              <p:cNvSpPr>
                <a:spLocks noEditPoints="1"/>
              </p:cNvSpPr>
              <p:nvPr userDrawn="1"/>
            </p:nvSpPr>
            <p:spPr bwMode="auto">
              <a:xfrm>
                <a:off x="6038" y="1882"/>
                <a:ext cx="111"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7 h 97"/>
                  <a:gd name="T28" fmla="*/ 62 w 66"/>
                  <a:gd name="T29" fmla="*/ 77 h 97"/>
                  <a:gd name="T30" fmla="*/ 62 w 66"/>
                  <a:gd name="T31" fmla="*/ 87 h 97"/>
                  <a:gd name="T32" fmla="*/ 62 w 66"/>
                  <a:gd name="T33" fmla="*/ 21 h 97"/>
                  <a:gd name="T34" fmla="*/ 4 w 66"/>
                  <a:gd name="T35" fmla="*/ 21 h 97"/>
                  <a:gd name="T36" fmla="*/ 4 w 66"/>
                  <a:gd name="T37" fmla="*/ 10 h 97"/>
                  <a:gd name="T38" fmla="*/ 10 w 66"/>
                  <a:gd name="T39" fmla="*/ 4 h 97"/>
                  <a:gd name="T40" fmla="*/ 56 w 66"/>
                  <a:gd name="T41" fmla="*/ 4 h 97"/>
                  <a:gd name="T42" fmla="*/ 62 w 66"/>
                  <a:gd name="T43" fmla="*/ 10 h 97"/>
                  <a:gd name="T44" fmla="*/ 62 w 66"/>
                  <a:gd name="T45" fmla="*/ 21 h 97"/>
                  <a:gd name="T46" fmla="*/ 29 w 66"/>
                  <a:gd name="T47" fmla="*/ 85 h 97"/>
                  <a:gd name="T48" fmla="*/ 33 w 66"/>
                  <a:gd name="T49" fmla="*/ 80 h 97"/>
                  <a:gd name="T50" fmla="*/ 37 w 66"/>
                  <a:gd name="T51" fmla="*/ 85 h 97"/>
                  <a:gd name="T52" fmla="*/ 33 w 66"/>
                  <a:gd name="T53" fmla="*/ 89 h 97"/>
                  <a:gd name="T54" fmla="*/ 29 w 66"/>
                  <a:gd name="T55" fmla="*/ 85 h 97"/>
                  <a:gd name="T56" fmla="*/ 26 w 66"/>
                  <a:gd name="T57" fmla="*/ 11 h 97"/>
                  <a:gd name="T58" fmla="*/ 41 w 66"/>
                  <a:gd name="T59" fmla="*/ 11 h 97"/>
                  <a:gd name="T60" fmla="*/ 41 w 66"/>
                  <a:gd name="T61" fmla="*/ 14 h 97"/>
                  <a:gd name="T62" fmla="*/ 26 w 66"/>
                  <a:gd name="T63" fmla="*/ 14 h 97"/>
                  <a:gd name="T64" fmla="*/ 26 w 66"/>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5"/>
                      <a:pt x="0" y="10"/>
                    </a:cubicBezTo>
                    <a:cubicBezTo>
                      <a:pt x="0" y="87"/>
                      <a:pt x="0" y="87"/>
                      <a:pt x="0" y="87"/>
                    </a:cubicBezTo>
                    <a:cubicBezTo>
                      <a:pt x="0" y="93"/>
                      <a:pt x="4" y="97"/>
                      <a:pt x="10" y="97"/>
                    </a:cubicBezTo>
                    <a:cubicBezTo>
                      <a:pt x="56" y="97"/>
                      <a:pt x="56" y="97"/>
                      <a:pt x="56" y="97"/>
                    </a:cubicBezTo>
                    <a:cubicBezTo>
                      <a:pt x="62" y="97"/>
                      <a:pt x="66" y="93"/>
                      <a:pt x="66" y="87"/>
                    </a:cubicBezTo>
                    <a:cubicBezTo>
                      <a:pt x="66" y="10"/>
                      <a:pt x="66" y="10"/>
                      <a:pt x="66" y="10"/>
                    </a:cubicBezTo>
                    <a:cubicBezTo>
                      <a:pt x="66" y="5"/>
                      <a:pt x="62" y="0"/>
                      <a:pt x="56" y="0"/>
                    </a:cubicBezTo>
                    <a:close/>
                    <a:moveTo>
                      <a:pt x="62" y="87"/>
                    </a:moveTo>
                    <a:cubicBezTo>
                      <a:pt x="62" y="90"/>
                      <a:pt x="60" y="93"/>
                      <a:pt x="56" y="93"/>
                    </a:cubicBezTo>
                    <a:cubicBezTo>
                      <a:pt x="10" y="93"/>
                      <a:pt x="10" y="93"/>
                      <a:pt x="10" y="93"/>
                    </a:cubicBezTo>
                    <a:cubicBezTo>
                      <a:pt x="7" y="93"/>
                      <a:pt x="4" y="90"/>
                      <a:pt x="4" y="87"/>
                    </a:cubicBezTo>
                    <a:cubicBezTo>
                      <a:pt x="4" y="77"/>
                      <a:pt x="4" y="77"/>
                      <a:pt x="4" y="77"/>
                    </a:cubicBezTo>
                    <a:cubicBezTo>
                      <a:pt x="62" y="77"/>
                      <a:pt x="62" y="77"/>
                      <a:pt x="62" y="77"/>
                    </a:cubicBezTo>
                    <a:lnTo>
                      <a:pt x="62" y="87"/>
                    </a:lnTo>
                    <a:close/>
                    <a:moveTo>
                      <a:pt x="62" y="21"/>
                    </a:moveTo>
                    <a:cubicBezTo>
                      <a:pt x="4" y="21"/>
                      <a:pt x="4" y="21"/>
                      <a:pt x="4" y="21"/>
                    </a:cubicBezTo>
                    <a:cubicBezTo>
                      <a:pt x="4" y="10"/>
                      <a:pt x="4" y="10"/>
                      <a:pt x="4" y="10"/>
                    </a:cubicBezTo>
                    <a:cubicBezTo>
                      <a:pt x="4" y="7"/>
                      <a:pt x="7" y="4"/>
                      <a:pt x="10" y="4"/>
                    </a:cubicBezTo>
                    <a:cubicBezTo>
                      <a:pt x="56" y="4"/>
                      <a:pt x="56" y="4"/>
                      <a:pt x="56" y="4"/>
                    </a:cubicBezTo>
                    <a:cubicBezTo>
                      <a:pt x="60" y="4"/>
                      <a:pt x="62" y="7"/>
                      <a:pt x="62" y="10"/>
                    </a:cubicBezTo>
                    <a:lnTo>
                      <a:pt x="62" y="21"/>
                    </a:lnTo>
                    <a:close/>
                    <a:moveTo>
                      <a:pt x="29" y="85"/>
                    </a:moveTo>
                    <a:cubicBezTo>
                      <a:pt x="29" y="82"/>
                      <a:pt x="31" y="80"/>
                      <a:pt x="33" y="80"/>
                    </a:cubicBezTo>
                    <a:cubicBezTo>
                      <a:pt x="36" y="80"/>
                      <a:pt x="37" y="82"/>
                      <a:pt x="37" y="85"/>
                    </a:cubicBezTo>
                    <a:cubicBezTo>
                      <a:pt x="37" y="87"/>
                      <a:pt x="36" y="89"/>
                      <a:pt x="33"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2" name="Freeform 183"/>
              <p:cNvSpPr>
                <a:spLocks noEditPoints="1"/>
              </p:cNvSpPr>
              <p:nvPr userDrawn="1"/>
            </p:nvSpPr>
            <p:spPr bwMode="auto">
              <a:xfrm>
                <a:off x="6243" y="1993"/>
                <a:ext cx="110"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6 h 97"/>
                  <a:gd name="T28" fmla="*/ 62 w 66"/>
                  <a:gd name="T29" fmla="*/ 76 h 97"/>
                  <a:gd name="T30" fmla="*/ 62 w 66"/>
                  <a:gd name="T31" fmla="*/ 87 h 97"/>
                  <a:gd name="T32" fmla="*/ 62 w 66"/>
                  <a:gd name="T33" fmla="*/ 20 h 97"/>
                  <a:gd name="T34" fmla="*/ 4 w 66"/>
                  <a:gd name="T35" fmla="*/ 20 h 97"/>
                  <a:gd name="T36" fmla="*/ 4 w 66"/>
                  <a:gd name="T37" fmla="*/ 10 h 97"/>
                  <a:gd name="T38" fmla="*/ 10 w 66"/>
                  <a:gd name="T39" fmla="*/ 4 h 97"/>
                  <a:gd name="T40" fmla="*/ 56 w 66"/>
                  <a:gd name="T41" fmla="*/ 4 h 97"/>
                  <a:gd name="T42" fmla="*/ 62 w 66"/>
                  <a:gd name="T43" fmla="*/ 10 h 97"/>
                  <a:gd name="T44" fmla="*/ 62 w 66"/>
                  <a:gd name="T45" fmla="*/ 20 h 97"/>
                  <a:gd name="T46" fmla="*/ 29 w 66"/>
                  <a:gd name="T47" fmla="*/ 84 h 97"/>
                  <a:gd name="T48" fmla="*/ 33 w 66"/>
                  <a:gd name="T49" fmla="*/ 80 h 97"/>
                  <a:gd name="T50" fmla="*/ 37 w 66"/>
                  <a:gd name="T51" fmla="*/ 84 h 97"/>
                  <a:gd name="T52" fmla="*/ 33 w 66"/>
                  <a:gd name="T53" fmla="*/ 89 h 97"/>
                  <a:gd name="T54" fmla="*/ 29 w 66"/>
                  <a:gd name="T55" fmla="*/ 84 h 97"/>
                  <a:gd name="T56" fmla="*/ 25 w 66"/>
                  <a:gd name="T57" fmla="*/ 10 h 97"/>
                  <a:gd name="T58" fmla="*/ 41 w 66"/>
                  <a:gd name="T59" fmla="*/ 10 h 97"/>
                  <a:gd name="T60" fmla="*/ 41 w 66"/>
                  <a:gd name="T61" fmla="*/ 14 h 97"/>
                  <a:gd name="T62" fmla="*/ 25 w 66"/>
                  <a:gd name="T63" fmla="*/ 14 h 97"/>
                  <a:gd name="T64" fmla="*/ 25 w 66"/>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4"/>
                      <a:pt x="0" y="10"/>
                    </a:cubicBezTo>
                    <a:cubicBezTo>
                      <a:pt x="0" y="87"/>
                      <a:pt x="0" y="87"/>
                      <a:pt x="0" y="87"/>
                    </a:cubicBezTo>
                    <a:cubicBezTo>
                      <a:pt x="0" y="92"/>
                      <a:pt x="4" y="97"/>
                      <a:pt x="10" y="97"/>
                    </a:cubicBezTo>
                    <a:cubicBezTo>
                      <a:pt x="56" y="97"/>
                      <a:pt x="56" y="97"/>
                      <a:pt x="56" y="97"/>
                    </a:cubicBezTo>
                    <a:cubicBezTo>
                      <a:pt x="62" y="97"/>
                      <a:pt x="66" y="92"/>
                      <a:pt x="66" y="87"/>
                    </a:cubicBezTo>
                    <a:cubicBezTo>
                      <a:pt x="66" y="10"/>
                      <a:pt x="66" y="10"/>
                      <a:pt x="66" y="10"/>
                    </a:cubicBezTo>
                    <a:cubicBezTo>
                      <a:pt x="66" y="4"/>
                      <a:pt x="62" y="0"/>
                      <a:pt x="56" y="0"/>
                    </a:cubicBezTo>
                    <a:close/>
                    <a:moveTo>
                      <a:pt x="62" y="87"/>
                    </a:moveTo>
                    <a:cubicBezTo>
                      <a:pt x="62" y="90"/>
                      <a:pt x="60" y="93"/>
                      <a:pt x="56" y="93"/>
                    </a:cubicBezTo>
                    <a:cubicBezTo>
                      <a:pt x="10" y="93"/>
                      <a:pt x="10" y="93"/>
                      <a:pt x="10" y="93"/>
                    </a:cubicBezTo>
                    <a:cubicBezTo>
                      <a:pt x="7" y="93"/>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7"/>
                      <a:pt x="7" y="4"/>
                      <a:pt x="10" y="4"/>
                    </a:cubicBezTo>
                    <a:cubicBezTo>
                      <a:pt x="56" y="4"/>
                      <a:pt x="56" y="4"/>
                      <a:pt x="56" y="4"/>
                    </a:cubicBezTo>
                    <a:cubicBezTo>
                      <a:pt x="60" y="4"/>
                      <a:pt x="62" y="7"/>
                      <a:pt x="62" y="10"/>
                    </a:cubicBezTo>
                    <a:lnTo>
                      <a:pt x="62" y="20"/>
                    </a:lnTo>
                    <a:close/>
                    <a:moveTo>
                      <a:pt x="29" y="84"/>
                    </a:moveTo>
                    <a:cubicBezTo>
                      <a:pt x="29" y="82"/>
                      <a:pt x="31" y="80"/>
                      <a:pt x="33" y="80"/>
                    </a:cubicBezTo>
                    <a:cubicBezTo>
                      <a:pt x="36" y="80"/>
                      <a:pt x="37" y="82"/>
                      <a:pt x="37" y="84"/>
                    </a:cubicBezTo>
                    <a:cubicBezTo>
                      <a:pt x="37" y="87"/>
                      <a:pt x="36" y="89"/>
                      <a:pt x="33" y="89"/>
                    </a:cubicBezTo>
                    <a:cubicBezTo>
                      <a:pt x="31" y="89"/>
                      <a:pt x="29" y="87"/>
                      <a:pt x="29" y="84"/>
                    </a:cubicBezTo>
                    <a:close/>
                    <a:moveTo>
                      <a:pt x="25" y="10"/>
                    </a:moveTo>
                    <a:cubicBezTo>
                      <a:pt x="41" y="10"/>
                      <a:pt x="41" y="10"/>
                      <a:pt x="41" y="10"/>
                    </a:cubicBezTo>
                    <a:cubicBezTo>
                      <a:pt x="41" y="14"/>
                      <a:pt x="41" y="14"/>
                      <a:pt x="41" y="14"/>
                    </a:cubicBezTo>
                    <a:cubicBezTo>
                      <a:pt x="25" y="14"/>
                      <a:pt x="25" y="14"/>
                      <a:pt x="25" y="14"/>
                    </a:cubicBezTo>
                    <a:lnTo>
                      <a:pt x="25"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3" name="Freeform 184"/>
              <p:cNvSpPr>
                <a:spLocks noEditPoints="1"/>
              </p:cNvSpPr>
              <p:nvPr userDrawn="1"/>
            </p:nvSpPr>
            <p:spPr bwMode="auto">
              <a:xfrm>
                <a:off x="1211" y="494"/>
                <a:ext cx="156" cy="96"/>
              </a:xfrm>
              <a:custGeom>
                <a:avLst/>
                <a:gdLst>
                  <a:gd name="T0" fmla="*/ 156 w 156"/>
                  <a:gd name="T1" fmla="*/ 96 h 96"/>
                  <a:gd name="T2" fmla="*/ 0 w 156"/>
                  <a:gd name="T3" fmla="*/ 96 h 96"/>
                  <a:gd name="T4" fmla="*/ 0 w 156"/>
                  <a:gd name="T5" fmla="*/ 0 h 96"/>
                  <a:gd name="T6" fmla="*/ 156 w 156"/>
                  <a:gd name="T7" fmla="*/ 0 h 96"/>
                  <a:gd name="T8" fmla="*/ 156 w 156"/>
                  <a:gd name="T9" fmla="*/ 96 h 96"/>
                  <a:gd name="T10" fmla="*/ 9 w 156"/>
                  <a:gd name="T11" fmla="*/ 87 h 96"/>
                  <a:gd name="T12" fmla="*/ 146 w 156"/>
                  <a:gd name="T13" fmla="*/ 87 h 96"/>
                  <a:gd name="T14" fmla="*/ 146 w 156"/>
                  <a:gd name="T15" fmla="*/ 8 h 96"/>
                  <a:gd name="T16" fmla="*/ 9 w 156"/>
                  <a:gd name="T17" fmla="*/ 8 h 96"/>
                  <a:gd name="T18" fmla="*/ 9 w 156"/>
                  <a:gd name="T19" fmla="*/ 8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96">
                    <a:moveTo>
                      <a:pt x="156" y="96"/>
                    </a:moveTo>
                    <a:lnTo>
                      <a:pt x="0" y="96"/>
                    </a:lnTo>
                    <a:lnTo>
                      <a:pt x="0" y="0"/>
                    </a:lnTo>
                    <a:lnTo>
                      <a:pt x="156" y="0"/>
                    </a:lnTo>
                    <a:lnTo>
                      <a:pt x="156" y="96"/>
                    </a:lnTo>
                    <a:close/>
                    <a:moveTo>
                      <a:pt x="9" y="87"/>
                    </a:moveTo>
                    <a:lnTo>
                      <a:pt x="146" y="87"/>
                    </a:lnTo>
                    <a:lnTo>
                      <a:pt x="146" y="8"/>
                    </a:lnTo>
                    <a:lnTo>
                      <a:pt x="9" y="8"/>
                    </a:lnTo>
                    <a:lnTo>
                      <a:pt x="9" y="8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4" name="Freeform 185"/>
              <p:cNvSpPr>
                <a:spLocks/>
              </p:cNvSpPr>
              <p:nvPr userDrawn="1"/>
            </p:nvSpPr>
            <p:spPr bwMode="auto">
              <a:xfrm>
                <a:off x="1230" y="513"/>
                <a:ext cx="151" cy="90"/>
              </a:xfrm>
              <a:custGeom>
                <a:avLst/>
                <a:gdLst>
                  <a:gd name="T0" fmla="*/ 151 w 151"/>
                  <a:gd name="T1" fmla="*/ 90 h 90"/>
                  <a:gd name="T2" fmla="*/ 0 w 151"/>
                  <a:gd name="T3" fmla="*/ 90 h 90"/>
                  <a:gd name="T4" fmla="*/ 0 w 151"/>
                  <a:gd name="T5" fmla="*/ 82 h 90"/>
                  <a:gd name="T6" fmla="*/ 142 w 151"/>
                  <a:gd name="T7" fmla="*/ 82 h 90"/>
                  <a:gd name="T8" fmla="*/ 142 w 151"/>
                  <a:gd name="T9" fmla="*/ 0 h 90"/>
                  <a:gd name="T10" fmla="*/ 151 w 151"/>
                  <a:gd name="T11" fmla="*/ 0 h 90"/>
                  <a:gd name="T12" fmla="*/ 151 w 151"/>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151" h="90">
                    <a:moveTo>
                      <a:pt x="151" y="90"/>
                    </a:moveTo>
                    <a:lnTo>
                      <a:pt x="0" y="90"/>
                    </a:lnTo>
                    <a:lnTo>
                      <a:pt x="0" y="82"/>
                    </a:lnTo>
                    <a:lnTo>
                      <a:pt x="142" y="82"/>
                    </a:lnTo>
                    <a:lnTo>
                      <a:pt x="142" y="0"/>
                    </a:lnTo>
                    <a:lnTo>
                      <a:pt x="151" y="0"/>
                    </a:lnTo>
                    <a:lnTo>
                      <a:pt x="151" y="9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5" name="Freeform 186"/>
              <p:cNvSpPr>
                <a:spLocks/>
              </p:cNvSpPr>
              <p:nvPr userDrawn="1"/>
            </p:nvSpPr>
            <p:spPr bwMode="auto">
              <a:xfrm>
                <a:off x="1243" y="526"/>
                <a:ext cx="151" cy="92"/>
              </a:xfrm>
              <a:custGeom>
                <a:avLst/>
                <a:gdLst>
                  <a:gd name="T0" fmla="*/ 151 w 151"/>
                  <a:gd name="T1" fmla="*/ 92 h 92"/>
                  <a:gd name="T2" fmla="*/ 0 w 151"/>
                  <a:gd name="T3" fmla="*/ 92 h 92"/>
                  <a:gd name="T4" fmla="*/ 0 w 151"/>
                  <a:gd name="T5" fmla="*/ 84 h 92"/>
                  <a:gd name="T6" fmla="*/ 143 w 151"/>
                  <a:gd name="T7" fmla="*/ 84 h 92"/>
                  <a:gd name="T8" fmla="*/ 143 w 151"/>
                  <a:gd name="T9" fmla="*/ 0 h 92"/>
                  <a:gd name="T10" fmla="*/ 151 w 151"/>
                  <a:gd name="T11" fmla="*/ 0 h 92"/>
                  <a:gd name="T12" fmla="*/ 151 w 151"/>
                  <a:gd name="T13" fmla="*/ 92 h 92"/>
                </a:gdLst>
                <a:ahLst/>
                <a:cxnLst>
                  <a:cxn ang="0">
                    <a:pos x="T0" y="T1"/>
                  </a:cxn>
                  <a:cxn ang="0">
                    <a:pos x="T2" y="T3"/>
                  </a:cxn>
                  <a:cxn ang="0">
                    <a:pos x="T4" y="T5"/>
                  </a:cxn>
                  <a:cxn ang="0">
                    <a:pos x="T6" y="T7"/>
                  </a:cxn>
                  <a:cxn ang="0">
                    <a:pos x="T8" y="T9"/>
                  </a:cxn>
                  <a:cxn ang="0">
                    <a:pos x="T10" y="T11"/>
                  </a:cxn>
                  <a:cxn ang="0">
                    <a:pos x="T12" y="T13"/>
                  </a:cxn>
                </a:cxnLst>
                <a:rect l="0" t="0" r="r" b="b"/>
                <a:pathLst>
                  <a:path w="151" h="92">
                    <a:moveTo>
                      <a:pt x="151" y="92"/>
                    </a:moveTo>
                    <a:lnTo>
                      <a:pt x="0" y="92"/>
                    </a:lnTo>
                    <a:lnTo>
                      <a:pt x="0" y="84"/>
                    </a:lnTo>
                    <a:lnTo>
                      <a:pt x="143" y="84"/>
                    </a:lnTo>
                    <a:lnTo>
                      <a:pt x="143" y="0"/>
                    </a:lnTo>
                    <a:lnTo>
                      <a:pt x="151" y="0"/>
                    </a:lnTo>
                    <a:lnTo>
                      <a:pt x="151" y="9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6" name="Freeform 187"/>
              <p:cNvSpPr>
                <a:spLocks/>
              </p:cNvSpPr>
              <p:nvPr userDrawn="1"/>
            </p:nvSpPr>
            <p:spPr bwMode="auto">
              <a:xfrm>
                <a:off x="1277" y="516"/>
                <a:ext cx="28" cy="54"/>
              </a:xfrm>
              <a:custGeom>
                <a:avLst/>
                <a:gdLst>
                  <a:gd name="T0" fmla="*/ 17 w 17"/>
                  <a:gd name="T1" fmla="*/ 21 h 32"/>
                  <a:gd name="T2" fmla="*/ 16 w 17"/>
                  <a:gd name="T3" fmla="*/ 18 h 32"/>
                  <a:gd name="T4" fmla="*/ 15 w 17"/>
                  <a:gd name="T5" fmla="*/ 16 h 32"/>
                  <a:gd name="T6" fmla="*/ 13 w 17"/>
                  <a:gd name="T7" fmla="*/ 15 h 32"/>
                  <a:gd name="T8" fmla="*/ 10 w 17"/>
                  <a:gd name="T9" fmla="*/ 13 h 32"/>
                  <a:gd name="T10" fmla="*/ 8 w 17"/>
                  <a:gd name="T11" fmla="*/ 13 h 32"/>
                  <a:gd name="T12" fmla="*/ 7 w 17"/>
                  <a:gd name="T13" fmla="*/ 12 h 32"/>
                  <a:gd name="T14" fmla="*/ 6 w 17"/>
                  <a:gd name="T15" fmla="*/ 11 h 32"/>
                  <a:gd name="T16" fmla="*/ 6 w 17"/>
                  <a:gd name="T17" fmla="*/ 10 h 32"/>
                  <a:gd name="T18" fmla="*/ 7 w 17"/>
                  <a:gd name="T19" fmla="*/ 9 h 32"/>
                  <a:gd name="T20" fmla="*/ 9 w 17"/>
                  <a:gd name="T21" fmla="*/ 8 h 32"/>
                  <a:gd name="T22" fmla="*/ 12 w 17"/>
                  <a:gd name="T23" fmla="*/ 9 h 32"/>
                  <a:gd name="T24" fmla="*/ 15 w 17"/>
                  <a:gd name="T25" fmla="*/ 10 h 32"/>
                  <a:gd name="T26" fmla="*/ 16 w 17"/>
                  <a:gd name="T27" fmla="*/ 5 h 32"/>
                  <a:gd name="T28" fmla="*/ 14 w 17"/>
                  <a:gd name="T29" fmla="*/ 5 h 32"/>
                  <a:gd name="T30" fmla="*/ 11 w 17"/>
                  <a:gd name="T31" fmla="*/ 4 h 32"/>
                  <a:gd name="T32" fmla="*/ 11 w 17"/>
                  <a:gd name="T33" fmla="*/ 0 h 32"/>
                  <a:gd name="T34" fmla="*/ 6 w 17"/>
                  <a:gd name="T35" fmla="*/ 0 h 32"/>
                  <a:gd name="T36" fmla="*/ 6 w 17"/>
                  <a:gd name="T37" fmla="*/ 4 h 32"/>
                  <a:gd name="T38" fmla="*/ 4 w 17"/>
                  <a:gd name="T39" fmla="*/ 5 h 32"/>
                  <a:gd name="T40" fmla="*/ 2 w 17"/>
                  <a:gd name="T41" fmla="*/ 7 h 32"/>
                  <a:gd name="T42" fmla="*/ 1 w 17"/>
                  <a:gd name="T43" fmla="*/ 9 h 32"/>
                  <a:gd name="T44" fmla="*/ 1 w 17"/>
                  <a:gd name="T45" fmla="*/ 11 h 32"/>
                  <a:gd name="T46" fmla="*/ 1 w 17"/>
                  <a:gd name="T47" fmla="*/ 13 h 32"/>
                  <a:gd name="T48" fmla="*/ 3 w 17"/>
                  <a:gd name="T49" fmla="*/ 15 h 32"/>
                  <a:gd name="T50" fmla="*/ 5 w 17"/>
                  <a:gd name="T51" fmla="*/ 16 h 32"/>
                  <a:gd name="T52" fmla="*/ 7 w 17"/>
                  <a:gd name="T53" fmla="*/ 17 h 32"/>
                  <a:gd name="T54" fmla="*/ 9 w 17"/>
                  <a:gd name="T55" fmla="*/ 18 h 32"/>
                  <a:gd name="T56" fmla="*/ 10 w 17"/>
                  <a:gd name="T57" fmla="*/ 19 h 32"/>
                  <a:gd name="T58" fmla="*/ 11 w 17"/>
                  <a:gd name="T59" fmla="*/ 20 h 32"/>
                  <a:gd name="T60" fmla="*/ 12 w 17"/>
                  <a:gd name="T61" fmla="*/ 21 h 32"/>
                  <a:gd name="T62" fmla="*/ 11 w 17"/>
                  <a:gd name="T63" fmla="*/ 23 h 32"/>
                  <a:gd name="T64" fmla="*/ 8 w 17"/>
                  <a:gd name="T65" fmla="*/ 23 h 32"/>
                  <a:gd name="T66" fmla="*/ 4 w 17"/>
                  <a:gd name="T67" fmla="*/ 23 h 32"/>
                  <a:gd name="T68" fmla="*/ 1 w 17"/>
                  <a:gd name="T69" fmla="*/ 22 h 32"/>
                  <a:gd name="T70" fmla="*/ 0 w 17"/>
                  <a:gd name="T71" fmla="*/ 26 h 32"/>
                  <a:gd name="T72" fmla="*/ 2 w 17"/>
                  <a:gd name="T73" fmla="*/ 27 h 32"/>
                  <a:gd name="T74" fmla="*/ 6 w 17"/>
                  <a:gd name="T75" fmla="*/ 27 h 32"/>
                  <a:gd name="T76" fmla="*/ 6 w 17"/>
                  <a:gd name="T77" fmla="*/ 32 h 32"/>
                  <a:gd name="T78" fmla="*/ 11 w 17"/>
                  <a:gd name="T79" fmla="*/ 32 h 32"/>
                  <a:gd name="T80" fmla="*/ 11 w 17"/>
                  <a:gd name="T81" fmla="*/ 27 h 32"/>
                  <a:gd name="T82" fmla="*/ 14 w 17"/>
                  <a:gd name="T83" fmla="*/ 26 h 32"/>
                  <a:gd name="T84" fmla="*/ 16 w 17"/>
                  <a:gd name="T85" fmla="*/ 25 h 32"/>
                  <a:gd name="T86" fmla="*/ 17 w 17"/>
                  <a:gd name="T87" fmla="*/ 23 h 32"/>
                  <a:gd name="T88" fmla="*/ 17 w 17"/>
                  <a:gd name="T89"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32">
                    <a:moveTo>
                      <a:pt x="17" y="21"/>
                    </a:moveTo>
                    <a:cubicBezTo>
                      <a:pt x="17" y="20"/>
                      <a:pt x="17" y="19"/>
                      <a:pt x="16" y="18"/>
                    </a:cubicBezTo>
                    <a:cubicBezTo>
                      <a:pt x="16" y="17"/>
                      <a:pt x="16" y="17"/>
                      <a:pt x="15" y="16"/>
                    </a:cubicBezTo>
                    <a:cubicBezTo>
                      <a:pt x="14" y="16"/>
                      <a:pt x="14" y="15"/>
                      <a:pt x="13" y="15"/>
                    </a:cubicBezTo>
                    <a:cubicBezTo>
                      <a:pt x="12" y="14"/>
                      <a:pt x="11" y="14"/>
                      <a:pt x="10" y="13"/>
                    </a:cubicBezTo>
                    <a:cubicBezTo>
                      <a:pt x="9" y="13"/>
                      <a:pt x="9" y="13"/>
                      <a:pt x="8" y="13"/>
                    </a:cubicBezTo>
                    <a:cubicBezTo>
                      <a:pt x="8" y="13"/>
                      <a:pt x="7" y="12"/>
                      <a:pt x="7" y="12"/>
                    </a:cubicBezTo>
                    <a:cubicBezTo>
                      <a:pt x="7" y="12"/>
                      <a:pt x="6" y="12"/>
                      <a:pt x="6" y="11"/>
                    </a:cubicBezTo>
                    <a:cubicBezTo>
                      <a:pt x="6" y="11"/>
                      <a:pt x="6" y="11"/>
                      <a:pt x="6" y="10"/>
                    </a:cubicBezTo>
                    <a:cubicBezTo>
                      <a:pt x="6" y="10"/>
                      <a:pt x="6" y="9"/>
                      <a:pt x="7" y="9"/>
                    </a:cubicBezTo>
                    <a:cubicBezTo>
                      <a:pt x="7" y="9"/>
                      <a:pt x="8" y="8"/>
                      <a:pt x="9" y="8"/>
                    </a:cubicBezTo>
                    <a:cubicBezTo>
                      <a:pt x="10" y="8"/>
                      <a:pt x="11" y="8"/>
                      <a:pt x="12" y="9"/>
                    </a:cubicBezTo>
                    <a:cubicBezTo>
                      <a:pt x="13" y="9"/>
                      <a:pt x="14" y="9"/>
                      <a:pt x="15" y="10"/>
                    </a:cubicBezTo>
                    <a:cubicBezTo>
                      <a:pt x="16" y="5"/>
                      <a:pt x="16" y="5"/>
                      <a:pt x="16" y="5"/>
                    </a:cubicBezTo>
                    <a:cubicBezTo>
                      <a:pt x="16" y="5"/>
                      <a:pt x="15" y="5"/>
                      <a:pt x="14" y="5"/>
                    </a:cubicBezTo>
                    <a:cubicBezTo>
                      <a:pt x="13" y="4"/>
                      <a:pt x="12" y="4"/>
                      <a:pt x="11" y="4"/>
                    </a:cubicBezTo>
                    <a:cubicBezTo>
                      <a:pt x="11" y="0"/>
                      <a:pt x="11" y="0"/>
                      <a:pt x="11" y="0"/>
                    </a:cubicBezTo>
                    <a:cubicBezTo>
                      <a:pt x="6" y="0"/>
                      <a:pt x="6" y="0"/>
                      <a:pt x="6" y="0"/>
                    </a:cubicBezTo>
                    <a:cubicBezTo>
                      <a:pt x="6" y="4"/>
                      <a:pt x="6" y="4"/>
                      <a:pt x="6" y="4"/>
                    </a:cubicBezTo>
                    <a:cubicBezTo>
                      <a:pt x="5" y="4"/>
                      <a:pt x="4" y="5"/>
                      <a:pt x="4" y="5"/>
                    </a:cubicBezTo>
                    <a:cubicBezTo>
                      <a:pt x="3" y="6"/>
                      <a:pt x="2" y="6"/>
                      <a:pt x="2" y="7"/>
                    </a:cubicBezTo>
                    <a:cubicBezTo>
                      <a:pt x="1" y="7"/>
                      <a:pt x="1" y="8"/>
                      <a:pt x="1" y="9"/>
                    </a:cubicBezTo>
                    <a:cubicBezTo>
                      <a:pt x="1" y="9"/>
                      <a:pt x="1" y="10"/>
                      <a:pt x="1" y="11"/>
                    </a:cubicBezTo>
                    <a:cubicBezTo>
                      <a:pt x="1" y="12"/>
                      <a:pt x="1" y="13"/>
                      <a:pt x="1" y="13"/>
                    </a:cubicBezTo>
                    <a:cubicBezTo>
                      <a:pt x="1" y="14"/>
                      <a:pt x="2" y="15"/>
                      <a:pt x="3" y="15"/>
                    </a:cubicBezTo>
                    <a:cubicBezTo>
                      <a:pt x="3" y="16"/>
                      <a:pt x="4" y="16"/>
                      <a:pt x="5" y="16"/>
                    </a:cubicBezTo>
                    <a:cubicBezTo>
                      <a:pt x="5" y="17"/>
                      <a:pt x="6" y="17"/>
                      <a:pt x="7" y="17"/>
                    </a:cubicBezTo>
                    <a:cubicBezTo>
                      <a:pt x="8" y="18"/>
                      <a:pt x="8" y="18"/>
                      <a:pt x="9" y="18"/>
                    </a:cubicBezTo>
                    <a:cubicBezTo>
                      <a:pt x="9" y="18"/>
                      <a:pt x="10" y="19"/>
                      <a:pt x="10" y="19"/>
                    </a:cubicBezTo>
                    <a:cubicBezTo>
                      <a:pt x="11" y="19"/>
                      <a:pt x="11" y="20"/>
                      <a:pt x="11" y="20"/>
                    </a:cubicBezTo>
                    <a:cubicBezTo>
                      <a:pt x="12" y="20"/>
                      <a:pt x="12" y="21"/>
                      <a:pt x="12" y="21"/>
                    </a:cubicBezTo>
                    <a:cubicBezTo>
                      <a:pt x="12" y="22"/>
                      <a:pt x="11" y="22"/>
                      <a:pt x="11" y="23"/>
                    </a:cubicBezTo>
                    <a:cubicBezTo>
                      <a:pt x="10" y="23"/>
                      <a:pt x="9" y="23"/>
                      <a:pt x="8" y="23"/>
                    </a:cubicBezTo>
                    <a:cubicBezTo>
                      <a:pt x="7" y="23"/>
                      <a:pt x="5" y="23"/>
                      <a:pt x="4" y="23"/>
                    </a:cubicBezTo>
                    <a:cubicBezTo>
                      <a:pt x="3" y="22"/>
                      <a:pt x="2" y="22"/>
                      <a:pt x="1" y="22"/>
                    </a:cubicBezTo>
                    <a:cubicBezTo>
                      <a:pt x="0" y="26"/>
                      <a:pt x="0" y="26"/>
                      <a:pt x="0" y="26"/>
                    </a:cubicBezTo>
                    <a:cubicBezTo>
                      <a:pt x="0" y="26"/>
                      <a:pt x="1" y="26"/>
                      <a:pt x="2" y="27"/>
                    </a:cubicBezTo>
                    <a:cubicBezTo>
                      <a:pt x="3" y="27"/>
                      <a:pt x="5" y="27"/>
                      <a:pt x="6" y="27"/>
                    </a:cubicBezTo>
                    <a:cubicBezTo>
                      <a:pt x="6" y="32"/>
                      <a:pt x="6" y="32"/>
                      <a:pt x="6" y="32"/>
                    </a:cubicBezTo>
                    <a:cubicBezTo>
                      <a:pt x="11" y="32"/>
                      <a:pt x="11" y="32"/>
                      <a:pt x="11" y="32"/>
                    </a:cubicBezTo>
                    <a:cubicBezTo>
                      <a:pt x="11" y="27"/>
                      <a:pt x="11" y="27"/>
                      <a:pt x="11" y="27"/>
                    </a:cubicBezTo>
                    <a:cubicBezTo>
                      <a:pt x="12" y="27"/>
                      <a:pt x="13" y="27"/>
                      <a:pt x="14" y="26"/>
                    </a:cubicBezTo>
                    <a:cubicBezTo>
                      <a:pt x="15" y="26"/>
                      <a:pt x="15" y="25"/>
                      <a:pt x="16" y="25"/>
                    </a:cubicBezTo>
                    <a:cubicBezTo>
                      <a:pt x="16" y="24"/>
                      <a:pt x="16" y="24"/>
                      <a:pt x="17" y="23"/>
                    </a:cubicBezTo>
                    <a:cubicBezTo>
                      <a:pt x="17" y="22"/>
                      <a:pt x="17" y="22"/>
                      <a:pt x="17" y="2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7" name="Freeform 188"/>
              <p:cNvSpPr>
                <a:spLocks noEditPoints="1"/>
              </p:cNvSpPr>
              <p:nvPr userDrawn="1"/>
            </p:nvSpPr>
            <p:spPr bwMode="auto">
              <a:xfrm>
                <a:off x="780" y="1005"/>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4 h 100"/>
                  <a:gd name="T12" fmla="*/ 96 w 100"/>
                  <a:gd name="T13" fmla="*/ 32 h 100"/>
                  <a:gd name="T14" fmla="*/ 4 w 100"/>
                  <a:gd name="T15" fmla="*/ 32 h 100"/>
                  <a:gd name="T16" fmla="*/ 4 w 100"/>
                  <a:gd name="T17" fmla="*/ 4 h 100"/>
                  <a:gd name="T18" fmla="*/ 96 w 100"/>
                  <a:gd name="T19" fmla="*/ 4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0 h 100"/>
                  <a:gd name="T42" fmla="*/ 15 w 100"/>
                  <a:gd name="T43" fmla="*/ 20 h 100"/>
                  <a:gd name="T44" fmla="*/ 15 w 100"/>
                  <a:gd name="T45" fmla="*/ 16 h 100"/>
                  <a:gd name="T46" fmla="*/ 52 w 100"/>
                  <a:gd name="T47" fmla="*/ 16 h 100"/>
                  <a:gd name="T48" fmla="*/ 52 w 100"/>
                  <a:gd name="T49" fmla="*/ 20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2 h 100"/>
                  <a:gd name="T62" fmla="*/ 15 w 100"/>
                  <a:gd name="T63" fmla="*/ 48 h 100"/>
                  <a:gd name="T64" fmla="*/ 52 w 100"/>
                  <a:gd name="T65" fmla="*/ 48 h 100"/>
                  <a:gd name="T66" fmla="*/ 52 w 100"/>
                  <a:gd name="T67" fmla="*/ 52 h 100"/>
                  <a:gd name="T68" fmla="*/ 15 w 100"/>
                  <a:gd name="T69" fmla="*/ 52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4 h 100"/>
                  <a:gd name="T86" fmla="*/ 15 w 100"/>
                  <a:gd name="T87" fmla="*/ 84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4"/>
                    </a:moveTo>
                    <a:cubicBezTo>
                      <a:pt x="96" y="32"/>
                      <a:pt x="96" y="32"/>
                      <a:pt x="96" y="32"/>
                    </a:cubicBezTo>
                    <a:cubicBezTo>
                      <a:pt x="4" y="32"/>
                      <a:pt x="4" y="32"/>
                      <a:pt x="4" y="32"/>
                    </a:cubicBezTo>
                    <a:cubicBezTo>
                      <a:pt x="4" y="4"/>
                      <a:pt x="4" y="4"/>
                      <a:pt x="4" y="4"/>
                    </a:cubicBezTo>
                    <a:lnTo>
                      <a:pt x="96" y="4"/>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0"/>
                    </a:moveTo>
                    <a:cubicBezTo>
                      <a:pt x="15" y="20"/>
                      <a:pt x="15" y="20"/>
                      <a:pt x="15" y="20"/>
                    </a:cubicBezTo>
                    <a:cubicBezTo>
                      <a:pt x="15" y="16"/>
                      <a:pt x="15" y="16"/>
                      <a:pt x="15" y="16"/>
                    </a:cubicBezTo>
                    <a:cubicBezTo>
                      <a:pt x="52" y="16"/>
                      <a:pt x="52" y="16"/>
                      <a:pt x="52" y="16"/>
                    </a:cubicBezTo>
                    <a:lnTo>
                      <a:pt x="52" y="20"/>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2"/>
                    </a:moveTo>
                    <a:cubicBezTo>
                      <a:pt x="15" y="48"/>
                      <a:pt x="15" y="48"/>
                      <a:pt x="15" y="48"/>
                    </a:cubicBezTo>
                    <a:cubicBezTo>
                      <a:pt x="52" y="48"/>
                      <a:pt x="52" y="48"/>
                      <a:pt x="52" y="48"/>
                    </a:cubicBezTo>
                    <a:cubicBezTo>
                      <a:pt x="52" y="52"/>
                      <a:pt x="52" y="52"/>
                      <a:pt x="52" y="52"/>
                    </a:cubicBezTo>
                    <a:lnTo>
                      <a:pt x="15" y="52"/>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4"/>
                      <a:pt x="52" y="84"/>
                      <a:pt x="52" y="84"/>
                    </a:cubicBezTo>
                    <a:cubicBezTo>
                      <a:pt x="15" y="84"/>
                      <a:pt x="15" y="84"/>
                      <a:pt x="15" y="84"/>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8" name="Freeform 189"/>
              <p:cNvSpPr>
                <a:spLocks noEditPoints="1"/>
              </p:cNvSpPr>
              <p:nvPr userDrawn="1"/>
            </p:nvSpPr>
            <p:spPr bwMode="auto">
              <a:xfrm>
                <a:off x="1270" y="2062"/>
                <a:ext cx="170" cy="170"/>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9 h 101"/>
                  <a:gd name="T52" fmla="*/ 86 w 101"/>
                  <a:gd name="T53" fmla="*/ 15 h 101"/>
                  <a:gd name="T54" fmla="*/ 89 w 101"/>
                  <a:gd name="T55" fmla="*/ 19 h 101"/>
                  <a:gd name="T56" fmla="*/ 86 w 101"/>
                  <a:gd name="T57" fmla="*/ 22 h 101"/>
                  <a:gd name="T58" fmla="*/ 82 w 101"/>
                  <a:gd name="T59" fmla="*/ 19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1 h 101"/>
                  <a:gd name="T72" fmla="*/ 86 w 101"/>
                  <a:gd name="T73" fmla="*/ 47 h 101"/>
                  <a:gd name="T74" fmla="*/ 89 w 101"/>
                  <a:gd name="T75" fmla="*/ 51 h 101"/>
                  <a:gd name="T76" fmla="*/ 86 w 101"/>
                  <a:gd name="T77" fmla="*/ 54 h 101"/>
                  <a:gd name="T78" fmla="*/ 82 w 101"/>
                  <a:gd name="T79" fmla="*/ 51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3 h 101"/>
                  <a:gd name="T92" fmla="*/ 86 w 101"/>
                  <a:gd name="T93" fmla="*/ 86 h 101"/>
                  <a:gd name="T94" fmla="*/ 82 w 101"/>
                  <a:gd name="T95" fmla="*/ 83 h 101"/>
                  <a:gd name="T96" fmla="*/ 86 w 101"/>
                  <a:gd name="T97" fmla="*/ 79 h 101"/>
                  <a:gd name="T98" fmla="*/ 89 w 101"/>
                  <a:gd name="T9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9"/>
                    </a:moveTo>
                    <a:cubicBezTo>
                      <a:pt x="82" y="17"/>
                      <a:pt x="84" y="15"/>
                      <a:pt x="86" y="15"/>
                    </a:cubicBezTo>
                    <a:cubicBezTo>
                      <a:pt x="88" y="15"/>
                      <a:pt x="89" y="17"/>
                      <a:pt x="89" y="19"/>
                    </a:cubicBezTo>
                    <a:cubicBezTo>
                      <a:pt x="89" y="20"/>
                      <a:pt x="88" y="22"/>
                      <a:pt x="86" y="22"/>
                    </a:cubicBezTo>
                    <a:cubicBezTo>
                      <a:pt x="84" y="22"/>
                      <a:pt x="82" y="20"/>
                      <a:pt x="82" y="19"/>
                    </a:cubicBezTo>
                    <a:close/>
                    <a:moveTo>
                      <a:pt x="15" y="53"/>
                    </a:moveTo>
                    <a:cubicBezTo>
                      <a:pt x="15" y="48"/>
                      <a:pt x="15" y="48"/>
                      <a:pt x="15" y="48"/>
                    </a:cubicBezTo>
                    <a:cubicBezTo>
                      <a:pt x="53" y="48"/>
                      <a:pt x="53" y="48"/>
                      <a:pt x="53" y="48"/>
                    </a:cubicBezTo>
                    <a:cubicBezTo>
                      <a:pt x="53" y="53"/>
                      <a:pt x="53" y="53"/>
                      <a:pt x="53" y="53"/>
                    </a:cubicBezTo>
                    <a:lnTo>
                      <a:pt x="15" y="53"/>
                    </a:lnTo>
                    <a:close/>
                    <a:moveTo>
                      <a:pt x="82" y="51"/>
                    </a:moveTo>
                    <a:cubicBezTo>
                      <a:pt x="82" y="49"/>
                      <a:pt x="84" y="47"/>
                      <a:pt x="86" y="47"/>
                    </a:cubicBezTo>
                    <a:cubicBezTo>
                      <a:pt x="88" y="47"/>
                      <a:pt x="89" y="49"/>
                      <a:pt x="89" y="51"/>
                    </a:cubicBezTo>
                    <a:cubicBezTo>
                      <a:pt x="89" y="52"/>
                      <a:pt x="88" y="54"/>
                      <a:pt x="86" y="54"/>
                    </a:cubicBezTo>
                    <a:cubicBezTo>
                      <a:pt x="84" y="54"/>
                      <a:pt x="82" y="52"/>
                      <a:pt x="82" y="51"/>
                    </a:cubicBezTo>
                    <a:close/>
                    <a:moveTo>
                      <a:pt x="15" y="80"/>
                    </a:moveTo>
                    <a:cubicBezTo>
                      <a:pt x="53" y="80"/>
                      <a:pt x="53" y="80"/>
                      <a:pt x="53" y="80"/>
                    </a:cubicBezTo>
                    <a:cubicBezTo>
                      <a:pt x="53" y="85"/>
                      <a:pt x="53" y="85"/>
                      <a:pt x="53" y="85"/>
                    </a:cubicBezTo>
                    <a:cubicBezTo>
                      <a:pt x="15" y="85"/>
                      <a:pt x="15" y="85"/>
                      <a:pt x="15" y="85"/>
                    </a:cubicBezTo>
                    <a:lnTo>
                      <a:pt x="15" y="80"/>
                    </a:lnTo>
                    <a:close/>
                    <a:moveTo>
                      <a:pt x="89" y="83"/>
                    </a:moveTo>
                    <a:cubicBezTo>
                      <a:pt x="89" y="84"/>
                      <a:pt x="88" y="86"/>
                      <a:pt x="86" y="86"/>
                    </a:cubicBezTo>
                    <a:cubicBezTo>
                      <a:pt x="84" y="86"/>
                      <a:pt x="82" y="84"/>
                      <a:pt x="82" y="83"/>
                    </a:cubicBezTo>
                    <a:cubicBezTo>
                      <a:pt x="82" y="81"/>
                      <a:pt x="84" y="79"/>
                      <a:pt x="86" y="79"/>
                    </a:cubicBezTo>
                    <a:cubicBezTo>
                      <a:pt x="88" y="79"/>
                      <a:pt x="89" y="81"/>
                      <a:pt x="89" y="8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9" name="Freeform 190"/>
              <p:cNvSpPr>
                <a:spLocks noEditPoints="1"/>
              </p:cNvSpPr>
              <p:nvPr userDrawn="1"/>
            </p:nvSpPr>
            <p:spPr bwMode="auto">
              <a:xfrm>
                <a:off x="159" y="2486"/>
                <a:ext cx="169" cy="169"/>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8 h 101"/>
                  <a:gd name="T52" fmla="*/ 86 w 101"/>
                  <a:gd name="T53" fmla="*/ 15 h 101"/>
                  <a:gd name="T54" fmla="*/ 89 w 101"/>
                  <a:gd name="T55" fmla="*/ 18 h 101"/>
                  <a:gd name="T56" fmla="*/ 86 w 101"/>
                  <a:gd name="T57" fmla="*/ 22 h 101"/>
                  <a:gd name="T58" fmla="*/ 82 w 101"/>
                  <a:gd name="T59" fmla="*/ 18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0 h 101"/>
                  <a:gd name="T72" fmla="*/ 86 w 101"/>
                  <a:gd name="T73" fmla="*/ 47 h 101"/>
                  <a:gd name="T74" fmla="*/ 89 w 101"/>
                  <a:gd name="T75" fmla="*/ 50 h 101"/>
                  <a:gd name="T76" fmla="*/ 86 w 101"/>
                  <a:gd name="T77" fmla="*/ 54 h 101"/>
                  <a:gd name="T78" fmla="*/ 82 w 101"/>
                  <a:gd name="T79" fmla="*/ 50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2 h 101"/>
                  <a:gd name="T92" fmla="*/ 86 w 101"/>
                  <a:gd name="T93" fmla="*/ 86 h 101"/>
                  <a:gd name="T94" fmla="*/ 82 w 101"/>
                  <a:gd name="T95" fmla="*/ 82 h 101"/>
                  <a:gd name="T96" fmla="*/ 86 w 101"/>
                  <a:gd name="T97" fmla="*/ 79 h 101"/>
                  <a:gd name="T98" fmla="*/ 89 w 101"/>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6" y="15"/>
                    </a:cubicBezTo>
                    <a:cubicBezTo>
                      <a:pt x="87" y="15"/>
                      <a:pt x="89" y="17"/>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6" y="47"/>
                    </a:cubicBezTo>
                    <a:cubicBezTo>
                      <a:pt x="87" y="47"/>
                      <a:pt x="89" y="49"/>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1"/>
                      <a:pt x="84" y="79"/>
                      <a:pt x="86" y="79"/>
                    </a:cubicBezTo>
                    <a:cubicBezTo>
                      <a:pt x="87" y="79"/>
                      <a:pt x="89" y="81"/>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0" name="Freeform 191"/>
              <p:cNvSpPr>
                <a:spLocks/>
              </p:cNvSpPr>
              <p:nvPr userDrawn="1"/>
            </p:nvSpPr>
            <p:spPr bwMode="auto">
              <a:xfrm>
                <a:off x="227" y="430"/>
                <a:ext cx="147" cy="46"/>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1" name="Rectangle 192"/>
              <p:cNvSpPr>
                <a:spLocks noChangeArrowheads="1"/>
              </p:cNvSpPr>
              <p:nvPr userDrawn="1"/>
            </p:nvSpPr>
            <p:spPr bwMode="auto">
              <a:xfrm>
                <a:off x="227" y="489"/>
                <a:ext cx="147"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2" name="Freeform 193"/>
              <p:cNvSpPr>
                <a:spLocks/>
              </p:cNvSpPr>
              <p:nvPr userDrawn="1"/>
            </p:nvSpPr>
            <p:spPr bwMode="auto">
              <a:xfrm>
                <a:off x="227" y="534"/>
                <a:ext cx="147" cy="46"/>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3" name="Freeform 194"/>
              <p:cNvSpPr>
                <a:spLocks/>
              </p:cNvSpPr>
              <p:nvPr userDrawn="1"/>
            </p:nvSpPr>
            <p:spPr bwMode="auto">
              <a:xfrm>
                <a:off x="508" y="1314"/>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4" name="Rectangle 195"/>
              <p:cNvSpPr>
                <a:spLocks noChangeArrowheads="1"/>
              </p:cNvSpPr>
              <p:nvPr userDrawn="1"/>
            </p:nvSpPr>
            <p:spPr bwMode="auto">
              <a:xfrm>
                <a:off x="508" y="1371"/>
                <a:ext cx="146" cy="34"/>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5" name="Freeform 196"/>
              <p:cNvSpPr>
                <a:spLocks/>
              </p:cNvSpPr>
              <p:nvPr userDrawn="1"/>
            </p:nvSpPr>
            <p:spPr bwMode="auto">
              <a:xfrm>
                <a:off x="508" y="1418"/>
                <a:ext cx="146"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6" name="Freeform 197"/>
              <p:cNvSpPr>
                <a:spLocks noEditPoints="1"/>
              </p:cNvSpPr>
              <p:nvPr userDrawn="1"/>
            </p:nvSpPr>
            <p:spPr bwMode="auto">
              <a:xfrm>
                <a:off x="551" y="177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2 w 97"/>
                  <a:gd name="T19" fmla="*/ 87 h 97"/>
                  <a:gd name="T20" fmla="*/ 87 w 97"/>
                  <a:gd name="T21" fmla="*/ 93 h 97"/>
                  <a:gd name="T22" fmla="*/ 10 w 97"/>
                  <a:gd name="T23" fmla="*/ 93 h 97"/>
                  <a:gd name="T24" fmla="*/ 4 w 97"/>
                  <a:gd name="T25" fmla="*/ 87 h 97"/>
                  <a:gd name="T26" fmla="*/ 4 w 97"/>
                  <a:gd name="T27" fmla="*/ 77 h 97"/>
                  <a:gd name="T28" fmla="*/ 92 w 97"/>
                  <a:gd name="T29" fmla="*/ 77 h 97"/>
                  <a:gd name="T30" fmla="*/ 92 w 97"/>
                  <a:gd name="T31" fmla="*/ 87 h 97"/>
                  <a:gd name="T32" fmla="*/ 92 w 97"/>
                  <a:gd name="T33" fmla="*/ 21 h 97"/>
                  <a:gd name="T34" fmla="*/ 4 w 97"/>
                  <a:gd name="T35" fmla="*/ 21 h 97"/>
                  <a:gd name="T36" fmla="*/ 4 w 97"/>
                  <a:gd name="T37" fmla="*/ 10 h 97"/>
                  <a:gd name="T38" fmla="*/ 10 w 97"/>
                  <a:gd name="T39" fmla="*/ 5 h 97"/>
                  <a:gd name="T40" fmla="*/ 87 w 97"/>
                  <a:gd name="T41" fmla="*/ 5 h 97"/>
                  <a:gd name="T42" fmla="*/ 92 w 97"/>
                  <a:gd name="T43" fmla="*/ 10 h 97"/>
                  <a:gd name="T44" fmla="*/ 92 w 97"/>
                  <a:gd name="T45" fmla="*/ 21 h 97"/>
                  <a:gd name="T46" fmla="*/ 44 w 97"/>
                  <a:gd name="T47" fmla="*/ 85 h 97"/>
                  <a:gd name="T48" fmla="*/ 48 w 97"/>
                  <a:gd name="T49" fmla="*/ 81 h 97"/>
                  <a:gd name="T50" fmla="*/ 52 w 97"/>
                  <a:gd name="T51" fmla="*/ 85 h 97"/>
                  <a:gd name="T52" fmla="*/ 48 w 97"/>
                  <a:gd name="T53" fmla="*/ 89 h 97"/>
                  <a:gd name="T54" fmla="*/ 44 w 97"/>
                  <a:gd name="T55" fmla="*/ 85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5"/>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5"/>
                      <a:pt x="92" y="0"/>
                      <a:pt x="87" y="0"/>
                    </a:cubicBezTo>
                    <a:close/>
                    <a:moveTo>
                      <a:pt x="92" y="87"/>
                    </a:moveTo>
                    <a:cubicBezTo>
                      <a:pt x="92" y="91"/>
                      <a:pt x="90" y="93"/>
                      <a:pt x="87" y="93"/>
                    </a:cubicBezTo>
                    <a:cubicBezTo>
                      <a:pt x="10" y="93"/>
                      <a:pt x="10" y="93"/>
                      <a:pt x="10" y="93"/>
                    </a:cubicBezTo>
                    <a:cubicBezTo>
                      <a:pt x="6" y="93"/>
                      <a:pt x="4" y="91"/>
                      <a:pt x="4" y="87"/>
                    </a:cubicBezTo>
                    <a:cubicBezTo>
                      <a:pt x="4" y="77"/>
                      <a:pt x="4" y="77"/>
                      <a:pt x="4" y="77"/>
                    </a:cubicBezTo>
                    <a:cubicBezTo>
                      <a:pt x="92" y="77"/>
                      <a:pt x="92" y="77"/>
                      <a:pt x="92" y="77"/>
                    </a:cubicBezTo>
                    <a:lnTo>
                      <a:pt x="92" y="87"/>
                    </a:lnTo>
                    <a:close/>
                    <a:moveTo>
                      <a:pt x="92" y="21"/>
                    </a:moveTo>
                    <a:cubicBezTo>
                      <a:pt x="4" y="21"/>
                      <a:pt x="4" y="21"/>
                      <a:pt x="4" y="21"/>
                    </a:cubicBezTo>
                    <a:cubicBezTo>
                      <a:pt x="4" y="10"/>
                      <a:pt x="4" y="10"/>
                      <a:pt x="4" y="10"/>
                    </a:cubicBezTo>
                    <a:cubicBezTo>
                      <a:pt x="4" y="7"/>
                      <a:pt x="6" y="5"/>
                      <a:pt x="10" y="5"/>
                    </a:cubicBezTo>
                    <a:cubicBezTo>
                      <a:pt x="87" y="5"/>
                      <a:pt x="87" y="5"/>
                      <a:pt x="87" y="5"/>
                    </a:cubicBezTo>
                    <a:cubicBezTo>
                      <a:pt x="90" y="5"/>
                      <a:pt x="92" y="7"/>
                      <a:pt x="92" y="10"/>
                    </a:cubicBezTo>
                    <a:lnTo>
                      <a:pt x="92" y="21"/>
                    </a:lnTo>
                    <a:close/>
                    <a:moveTo>
                      <a:pt x="44" y="85"/>
                    </a:moveTo>
                    <a:cubicBezTo>
                      <a:pt x="44" y="83"/>
                      <a:pt x="46" y="81"/>
                      <a:pt x="48" y="81"/>
                    </a:cubicBezTo>
                    <a:cubicBezTo>
                      <a:pt x="51" y="81"/>
                      <a:pt x="52" y="83"/>
                      <a:pt x="52" y="85"/>
                    </a:cubicBezTo>
                    <a:cubicBezTo>
                      <a:pt x="52" y="87"/>
                      <a:pt x="51" y="89"/>
                      <a:pt x="48" y="89"/>
                    </a:cubicBezTo>
                    <a:cubicBezTo>
                      <a:pt x="46" y="89"/>
                      <a:pt x="44" y="87"/>
                      <a:pt x="44" y="85"/>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7" name="Freeform 198"/>
              <p:cNvSpPr>
                <a:spLocks noEditPoints="1"/>
              </p:cNvSpPr>
              <p:nvPr userDrawn="1"/>
            </p:nvSpPr>
            <p:spPr bwMode="auto">
              <a:xfrm>
                <a:off x="-71" y="1571"/>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7 h 97"/>
                  <a:gd name="T28" fmla="*/ 63 w 67"/>
                  <a:gd name="T29" fmla="*/ 77 h 97"/>
                  <a:gd name="T30" fmla="*/ 63 w 67"/>
                  <a:gd name="T31" fmla="*/ 87 h 97"/>
                  <a:gd name="T32" fmla="*/ 63 w 67"/>
                  <a:gd name="T33" fmla="*/ 21 h 97"/>
                  <a:gd name="T34" fmla="*/ 4 w 67"/>
                  <a:gd name="T35" fmla="*/ 21 h 97"/>
                  <a:gd name="T36" fmla="*/ 4 w 67"/>
                  <a:gd name="T37" fmla="*/ 10 h 97"/>
                  <a:gd name="T38" fmla="*/ 10 w 67"/>
                  <a:gd name="T39" fmla="*/ 5 h 97"/>
                  <a:gd name="T40" fmla="*/ 57 w 67"/>
                  <a:gd name="T41" fmla="*/ 5 h 97"/>
                  <a:gd name="T42" fmla="*/ 63 w 67"/>
                  <a:gd name="T43" fmla="*/ 10 h 97"/>
                  <a:gd name="T44" fmla="*/ 63 w 67"/>
                  <a:gd name="T45" fmla="*/ 21 h 97"/>
                  <a:gd name="T46" fmla="*/ 29 w 67"/>
                  <a:gd name="T47" fmla="*/ 85 h 97"/>
                  <a:gd name="T48" fmla="*/ 34 w 67"/>
                  <a:gd name="T49" fmla="*/ 81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2" y="97"/>
                      <a:pt x="67" y="93"/>
                      <a:pt x="67" y="87"/>
                    </a:cubicBezTo>
                    <a:cubicBezTo>
                      <a:pt x="67" y="10"/>
                      <a:pt x="67" y="10"/>
                      <a:pt x="67" y="10"/>
                    </a:cubicBezTo>
                    <a:cubicBezTo>
                      <a:pt x="67" y="5"/>
                      <a:pt x="62" y="0"/>
                      <a:pt x="57" y="0"/>
                    </a:cubicBezTo>
                    <a:close/>
                    <a:moveTo>
                      <a:pt x="63" y="87"/>
                    </a:moveTo>
                    <a:cubicBezTo>
                      <a:pt x="63" y="91"/>
                      <a:pt x="60" y="93"/>
                      <a:pt x="57" y="93"/>
                    </a:cubicBezTo>
                    <a:cubicBezTo>
                      <a:pt x="10" y="93"/>
                      <a:pt x="10" y="93"/>
                      <a:pt x="10" y="93"/>
                    </a:cubicBezTo>
                    <a:cubicBezTo>
                      <a:pt x="7" y="93"/>
                      <a:pt x="4" y="91"/>
                      <a:pt x="4" y="87"/>
                    </a:cubicBezTo>
                    <a:cubicBezTo>
                      <a:pt x="4" y="77"/>
                      <a:pt x="4" y="77"/>
                      <a:pt x="4" y="77"/>
                    </a:cubicBezTo>
                    <a:cubicBezTo>
                      <a:pt x="63" y="77"/>
                      <a:pt x="63" y="77"/>
                      <a:pt x="63" y="77"/>
                    </a:cubicBezTo>
                    <a:lnTo>
                      <a:pt x="63" y="87"/>
                    </a:lnTo>
                    <a:close/>
                    <a:moveTo>
                      <a:pt x="63" y="21"/>
                    </a:moveTo>
                    <a:cubicBezTo>
                      <a:pt x="4" y="21"/>
                      <a:pt x="4" y="21"/>
                      <a:pt x="4" y="21"/>
                    </a:cubicBezTo>
                    <a:cubicBezTo>
                      <a:pt x="4" y="10"/>
                      <a:pt x="4" y="10"/>
                      <a:pt x="4" y="10"/>
                    </a:cubicBezTo>
                    <a:cubicBezTo>
                      <a:pt x="4" y="7"/>
                      <a:pt x="7" y="5"/>
                      <a:pt x="10" y="5"/>
                    </a:cubicBezTo>
                    <a:cubicBezTo>
                      <a:pt x="57" y="5"/>
                      <a:pt x="57" y="5"/>
                      <a:pt x="57" y="5"/>
                    </a:cubicBezTo>
                    <a:cubicBezTo>
                      <a:pt x="60" y="5"/>
                      <a:pt x="63" y="7"/>
                      <a:pt x="63" y="10"/>
                    </a:cubicBezTo>
                    <a:lnTo>
                      <a:pt x="63" y="21"/>
                    </a:lnTo>
                    <a:close/>
                    <a:moveTo>
                      <a:pt x="29" y="85"/>
                    </a:moveTo>
                    <a:cubicBezTo>
                      <a:pt x="29" y="83"/>
                      <a:pt x="31" y="81"/>
                      <a:pt x="34" y="81"/>
                    </a:cubicBezTo>
                    <a:cubicBezTo>
                      <a:pt x="36" y="81"/>
                      <a:pt x="38" y="83"/>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8" name="Freeform 199"/>
              <p:cNvSpPr>
                <a:spLocks/>
              </p:cNvSpPr>
              <p:nvPr userDrawn="1"/>
            </p:nvSpPr>
            <p:spPr bwMode="auto">
              <a:xfrm>
                <a:off x="251" y="2650"/>
                <a:ext cx="317" cy="264"/>
              </a:xfrm>
              <a:custGeom>
                <a:avLst/>
                <a:gdLst>
                  <a:gd name="T0" fmla="*/ 312 w 317"/>
                  <a:gd name="T1" fmla="*/ 264 h 264"/>
                  <a:gd name="T2" fmla="*/ 0 w 317"/>
                  <a:gd name="T3" fmla="*/ 7 h 264"/>
                  <a:gd name="T4" fmla="*/ 5 w 317"/>
                  <a:gd name="T5" fmla="*/ 0 h 264"/>
                  <a:gd name="T6" fmla="*/ 317 w 317"/>
                  <a:gd name="T7" fmla="*/ 257 h 264"/>
                  <a:gd name="T8" fmla="*/ 312 w 317"/>
                  <a:gd name="T9" fmla="*/ 264 h 264"/>
                </a:gdLst>
                <a:ahLst/>
                <a:cxnLst>
                  <a:cxn ang="0">
                    <a:pos x="T0" y="T1"/>
                  </a:cxn>
                  <a:cxn ang="0">
                    <a:pos x="T2" y="T3"/>
                  </a:cxn>
                  <a:cxn ang="0">
                    <a:pos x="T4" y="T5"/>
                  </a:cxn>
                  <a:cxn ang="0">
                    <a:pos x="T6" y="T7"/>
                  </a:cxn>
                  <a:cxn ang="0">
                    <a:pos x="T8" y="T9"/>
                  </a:cxn>
                </a:cxnLst>
                <a:rect l="0" t="0" r="r" b="b"/>
                <a:pathLst>
                  <a:path w="317" h="264">
                    <a:moveTo>
                      <a:pt x="312" y="264"/>
                    </a:moveTo>
                    <a:lnTo>
                      <a:pt x="0" y="7"/>
                    </a:lnTo>
                    <a:lnTo>
                      <a:pt x="5" y="0"/>
                    </a:lnTo>
                    <a:lnTo>
                      <a:pt x="317" y="257"/>
                    </a:lnTo>
                    <a:lnTo>
                      <a:pt x="312" y="26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9" name="Freeform 200"/>
              <p:cNvSpPr>
                <a:spLocks noEditPoints="1"/>
              </p:cNvSpPr>
              <p:nvPr userDrawn="1"/>
            </p:nvSpPr>
            <p:spPr bwMode="auto">
              <a:xfrm>
                <a:off x="1418" y="1610"/>
                <a:ext cx="235" cy="136"/>
              </a:xfrm>
              <a:custGeom>
                <a:avLst/>
                <a:gdLst>
                  <a:gd name="T0" fmla="*/ 115 w 140"/>
                  <a:gd name="T1" fmla="*/ 22 h 81"/>
                  <a:gd name="T2" fmla="*/ 102 w 140"/>
                  <a:gd name="T3" fmla="*/ 9 h 81"/>
                  <a:gd name="T4" fmla="*/ 92 w 140"/>
                  <a:gd name="T5" fmla="*/ 7 h 81"/>
                  <a:gd name="T6" fmla="*/ 82 w 140"/>
                  <a:gd name="T7" fmla="*/ 9 h 81"/>
                  <a:gd name="T8" fmla="*/ 69 w 140"/>
                  <a:gd name="T9" fmla="*/ 6 h 81"/>
                  <a:gd name="T10" fmla="*/ 64 w 140"/>
                  <a:gd name="T11" fmla="*/ 6 h 81"/>
                  <a:gd name="T12" fmla="*/ 46 w 140"/>
                  <a:gd name="T13" fmla="*/ 0 h 81"/>
                  <a:gd name="T14" fmla="*/ 31 w 140"/>
                  <a:gd name="T15" fmla="*/ 4 h 81"/>
                  <a:gd name="T16" fmla="*/ 18 w 140"/>
                  <a:gd name="T17" fmla="*/ 28 h 81"/>
                  <a:gd name="T18" fmla="*/ 16 w 140"/>
                  <a:gd name="T19" fmla="*/ 31 h 81"/>
                  <a:gd name="T20" fmla="*/ 9 w 140"/>
                  <a:gd name="T21" fmla="*/ 35 h 81"/>
                  <a:gd name="T22" fmla="*/ 0 w 140"/>
                  <a:gd name="T23" fmla="*/ 56 h 81"/>
                  <a:gd name="T24" fmla="*/ 24 w 140"/>
                  <a:gd name="T25" fmla="*/ 81 h 81"/>
                  <a:gd name="T26" fmla="*/ 108 w 140"/>
                  <a:gd name="T27" fmla="*/ 81 h 81"/>
                  <a:gd name="T28" fmla="*/ 110 w 140"/>
                  <a:gd name="T29" fmla="*/ 81 h 81"/>
                  <a:gd name="T30" fmla="*/ 140 w 140"/>
                  <a:gd name="T31" fmla="*/ 51 h 81"/>
                  <a:gd name="T32" fmla="*/ 115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2 w 140"/>
                  <a:gd name="T63" fmla="*/ 12 h 81"/>
                  <a:gd name="T64" fmla="*/ 64 w 140"/>
                  <a:gd name="T65" fmla="*/ 11 h 81"/>
                  <a:gd name="T66" fmla="*/ 80 w 140"/>
                  <a:gd name="T67" fmla="*/ 14 h 81"/>
                  <a:gd name="T68" fmla="*/ 81 w 140"/>
                  <a:gd name="T69" fmla="*/ 15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0 w 140"/>
                  <a:gd name="T87" fmla="*/ 48 h 81"/>
                  <a:gd name="T88" fmla="*/ 43 w 140"/>
                  <a:gd name="T89" fmla="*/ 55 h 81"/>
                  <a:gd name="T90" fmla="*/ 36 w 140"/>
                  <a:gd name="T91" fmla="*/ 48 h 81"/>
                  <a:gd name="T92" fmla="*/ 43 w 140"/>
                  <a:gd name="T93" fmla="*/ 41 h 81"/>
                  <a:gd name="T94" fmla="*/ 50 w 140"/>
                  <a:gd name="T95" fmla="*/ 48 h 81"/>
                  <a:gd name="T96" fmla="*/ 81 w 140"/>
                  <a:gd name="T97" fmla="*/ 48 h 81"/>
                  <a:gd name="T98" fmla="*/ 70 w 140"/>
                  <a:gd name="T99" fmla="*/ 59 h 81"/>
                  <a:gd name="T100" fmla="*/ 58 w 140"/>
                  <a:gd name="T101" fmla="*/ 48 h 81"/>
                  <a:gd name="T102" fmla="*/ 70 w 140"/>
                  <a:gd name="T103" fmla="*/ 36 h 81"/>
                  <a:gd name="T104" fmla="*/ 81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5" y="22"/>
                    </a:moveTo>
                    <a:cubicBezTo>
                      <a:pt x="114" y="18"/>
                      <a:pt x="110" y="12"/>
                      <a:pt x="102" y="9"/>
                    </a:cubicBezTo>
                    <a:cubicBezTo>
                      <a:pt x="101" y="8"/>
                      <a:pt x="97" y="7"/>
                      <a:pt x="92" y="7"/>
                    </a:cubicBezTo>
                    <a:cubicBezTo>
                      <a:pt x="88" y="7"/>
                      <a:pt x="85" y="8"/>
                      <a:pt x="82" y="9"/>
                    </a:cubicBezTo>
                    <a:cubicBezTo>
                      <a:pt x="79" y="7"/>
                      <a:pt x="75" y="6"/>
                      <a:pt x="69" y="6"/>
                    </a:cubicBezTo>
                    <a:cubicBezTo>
                      <a:pt x="67" y="6"/>
                      <a:pt x="66" y="6"/>
                      <a:pt x="64" y="6"/>
                    </a:cubicBezTo>
                    <a:cubicBezTo>
                      <a:pt x="60" y="3"/>
                      <a:pt x="54" y="0"/>
                      <a:pt x="46" y="0"/>
                    </a:cubicBezTo>
                    <a:cubicBezTo>
                      <a:pt x="41" y="0"/>
                      <a:pt x="36" y="1"/>
                      <a:pt x="31" y="4"/>
                    </a:cubicBezTo>
                    <a:cubicBezTo>
                      <a:pt x="31" y="4"/>
                      <a:pt x="18" y="11"/>
                      <a:pt x="18" y="28"/>
                    </a:cubicBezTo>
                    <a:cubicBezTo>
                      <a:pt x="17" y="29"/>
                      <a:pt x="17" y="30"/>
                      <a:pt x="16" y="31"/>
                    </a:cubicBezTo>
                    <a:cubicBezTo>
                      <a:pt x="14" y="31"/>
                      <a:pt x="12" y="33"/>
                      <a:pt x="9" y="35"/>
                    </a:cubicBezTo>
                    <a:cubicBezTo>
                      <a:pt x="5" y="38"/>
                      <a:pt x="0" y="45"/>
                      <a:pt x="0" y="56"/>
                    </a:cubicBezTo>
                    <a:cubicBezTo>
                      <a:pt x="0" y="73"/>
                      <a:pt x="14" y="80"/>
                      <a:pt x="24" y="81"/>
                    </a:cubicBezTo>
                    <a:cubicBezTo>
                      <a:pt x="108" y="81"/>
                      <a:pt x="108" y="81"/>
                      <a:pt x="108" y="81"/>
                    </a:cubicBezTo>
                    <a:cubicBezTo>
                      <a:pt x="109" y="81"/>
                      <a:pt x="110" y="81"/>
                      <a:pt x="110" y="81"/>
                    </a:cubicBezTo>
                    <a:cubicBezTo>
                      <a:pt x="127" y="81"/>
                      <a:pt x="140" y="67"/>
                      <a:pt x="140" y="51"/>
                    </a:cubicBezTo>
                    <a:cubicBezTo>
                      <a:pt x="140" y="37"/>
                      <a:pt x="130" y="24"/>
                      <a:pt x="115"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2" y="12"/>
                      <a:pt x="62" y="12"/>
                      <a:pt x="62" y="12"/>
                    </a:cubicBezTo>
                    <a:cubicBezTo>
                      <a:pt x="64" y="11"/>
                      <a:pt x="64" y="11"/>
                      <a:pt x="64" y="11"/>
                    </a:cubicBezTo>
                    <a:cubicBezTo>
                      <a:pt x="70" y="10"/>
                      <a:pt x="75" y="11"/>
                      <a:pt x="80" y="14"/>
                    </a:cubicBezTo>
                    <a:cubicBezTo>
                      <a:pt x="81" y="15"/>
                      <a:pt x="81" y="15"/>
                      <a:pt x="81" y="15"/>
                    </a:cubicBezTo>
                    <a:cubicBezTo>
                      <a:pt x="83" y="15"/>
                      <a:pt x="83" y="15"/>
                      <a:pt x="83" y="15"/>
                    </a:cubicBezTo>
                    <a:cubicBezTo>
                      <a:pt x="85" y="13"/>
                      <a:pt x="88"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0" y="48"/>
                    </a:moveTo>
                    <a:cubicBezTo>
                      <a:pt x="50" y="52"/>
                      <a:pt x="47" y="55"/>
                      <a:pt x="43" y="55"/>
                    </a:cubicBezTo>
                    <a:cubicBezTo>
                      <a:pt x="39" y="55"/>
                      <a:pt x="36" y="52"/>
                      <a:pt x="36" y="48"/>
                    </a:cubicBezTo>
                    <a:cubicBezTo>
                      <a:pt x="36" y="44"/>
                      <a:pt x="39" y="41"/>
                      <a:pt x="43" y="41"/>
                    </a:cubicBezTo>
                    <a:cubicBezTo>
                      <a:pt x="47" y="41"/>
                      <a:pt x="50" y="44"/>
                      <a:pt x="50" y="48"/>
                    </a:cubicBezTo>
                    <a:close/>
                    <a:moveTo>
                      <a:pt x="81" y="48"/>
                    </a:moveTo>
                    <a:cubicBezTo>
                      <a:pt x="81" y="54"/>
                      <a:pt x="76" y="59"/>
                      <a:pt x="70" y="59"/>
                    </a:cubicBezTo>
                    <a:cubicBezTo>
                      <a:pt x="64" y="59"/>
                      <a:pt x="58" y="54"/>
                      <a:pt x="58" y="48"/>
                    </a:cubicBezTo>
                    <a:cubicBezTo>
                      <a:pt x="58" y="42"/>
                      <a:pt x="64" y="36"/>
                      <a:pt x="70" y="36"/>
                    </a:cubicBezTo>
                    <a:cubicBezTo>
                      <a:pt x="76" y="36"/>
                      <a:pt x="81" y="42"/>
                      <a:pt x="81"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0" name="Freeform 201"/>
              <p:cNvSpPr>
                <a:spLocks noEditPoints="1"/>
              </p:cNvSpPr>
              <p:nvPr userDrawn="1"/>
            </p:nvSpPr>
            <p:spPr bwMode="auto">
              <a:xfrm>
                <a:off x="1665" y="677"/>
                <a:ext cx="236" cy="136"/>
              </a:xfrm>
              <a:custGeom>
                <a:avLst/>
                <a:gdLst>
                  <a:gd name="T0" fmla="*/ 116 w 141"/>
                  <a:gd name="T1" fmla="*/ 22 h 81"/>
                  <a:gd name="T2" fmla="*/ 102 w 141"/>
                  <a:gd name="T3" fmla="*/ 9 h 81"/>
                  <a:gd name="T4" fmla="*/ 92 w 141"/>
                  <a:gd name="T5" fmla="*/ 7 h 81"/>
                  <a:gd name="T6" fmla="*/ 82 w 141"/>
                  <a:gd name="T7" fmla="*/ 10 h 81"/>
                  <a:gd name="T8" fmla="*/ 70 w 141"/>
                  <a:gd name="T9" fmla="*/ 6 h 81"/>
                  <a:gd name="T10" fmla="*/ 64 w 141"/>
                  <a:gd name="T11" fmla="*/ 6 h 81"/>
                  <a:gd name="T12" fmla="*/ 47 w 141"/>
                  <a:gd name="T13" fmla="*/ 0 h 81"/>
                  <a:gd name="T14" fmla="*/ 32 w 141"/>
                  <a:gd name="T15" fmla="*/ 4 h 81"/>
                  <a:gd name="T16" fmla="*/ 19 w 141"/>
                  <a:gd name="T17" fmla="*/ 28 h 81"/>
                  <a:gd name="T18" fmla="*/ 17 w 141"/>
                  <a:gd name="T19" fmla="*/ 31 h 81"/>
                  <a:gd name="T20" fmla="*/ 10 w 141"/>
                  <a:gd name="T21" fmla="*/ 35 h 81"/>
                  <a:gd name="T22" fmla="*/ 0 w 141"/>
                  <a:gd name="T23" fmla="*/ 56 h 81"/>
                  <a:gd name="T24" fmla="*/ 24 w 141"/>
                  <a:gd name="T25" fmla="*/ 81 h 81"/>
                  <a:gd name="T26" fmla="*/ 109 w 141"/>
                  <a:gd name="T27" fmla="*/ 81 h 81"/>
                  <a:gd name="T28" fmla="*/ 111 w 141"/>
                  <a:gd name="T29" fmla="*/ 81 h 81"/>
                  <a:gd name="T30" fmla="*/ 141 w 141"/>
                  <a:gd name="T31" fmla="*/ 51 h 81"/>
                  <a:gd name="T32" fmla="*/ 116 w 141"/>
                  <a:gd name="T33" fmla="*/ 22 h 81"/>
                  <a:gd name="T34" fmla="*/ 111 w 141"/>
                  <a:gd name="T35" fmla="*/ 76 h 81"/>
                  <a:gd name="T36" fmla="*/ 109 w 141"/>
                  <a:gd name="T37" fmla="*/ 76 h 81"/>
                  <a:gd name="T38" fmla="*/ 24 w 141"/>
                  <a:gd name="T39" fmla="*/ 76 h 81"/>
                  <a:gd name="T40" fmla="*/ 6 w 141"/>
                  <a:gd name="T41" fmla="*/ 56 h 81"/>
                  <a:gd name="T42" fmla="*/ 13 w 141"/>
                  <a:gd name="T43" fmla="*/ 39 h 81"/>
                  <a:gd name="T44" fmla="*/ 19 w 141"/>
                  <a:gd name="T45" fmla="*/ 35 h 81"/>
                  <a:gd name="T46" fmla="*/ 20 w 141"/>
                  <a:gd name="T47" fmla="*/ 35 h 81"/>
                  <a:gd name="T48" fmla="*/ 21 w 141"/>
                  <a:gd name="T49" fmla="*/ 34 h 81"/>
                  <a:gd name="T50" fmla="*/ 23 w 141"/>
                  <a:gd name="T51" fmla="*/ 31 h 81"/>
                  <a:gd name="T52" fmla="*/ 24 w 141"/>
                  <a:gd name="T53" fmla="*/ 31 h 81"/>
                  <a:gd name="T54" fmla="*/ 24 w 141"/>
                  <a:gd name="T55" fmla="*/ 29 h 81"/>
                  <a:gd name="T56" fmla="*/ 34 w 141"/>
                  <a:gd name="T57" fmla="*/ 8 h 81"/>
                  <a:gd name="T58" fmla="*/ 47 w 141"/>
                  <a:gd name="T59" fmla="*/ 5 h 81"/>
                  <a:gd name="T60" fmla="*/ 62 w 141"/>
                  <a:gd name="T61" fmla="*/ 11 h 81"/>
                  <a:gd name="T62" fmla="*/ 63 w 141"/>
                  <a:gd name="T63" fmla="*/ 12 h 81"/>
                  <a:gd name="T64" fmla="*/ 64 w 141"/>
                  <a:gd name="T65" fmla="*/ 12 h 81"/>
                  <a:gd name="T66" fmla="*/ 80 w 141"/>
                  <a:gd name="T67" fmla="*/ 15 h 81"/>
                  <a:gd name="T68" fmla="*/ 82 w 141"/>
                  <a:gd name="T69" fmla="*/ 16 h 81"/>
                  <a:gd name="T70" fmla="*/ 83 w 141"/>
                  <a:gd name="T71" fmla="*/ 15 h 81"/>
                  <a:gd name="T72" fmla="*/ 92 w 141"/>
                  <a:gd name="T73" fmla="*/ 12 h 81"/>
                  <a:gd name="T74" fmla="*/ 101 w 141"/>
                  <a:gd name="T75" fmla="*/ 14 h 81"/>
                  <a:gd name="T76" fmla="*/ 112 w 141"/>
                  <a:gd name="T77" fmla="*/ 25 h 81"/>
                  <a:gd name="T78" fmla="*/ 112 w 141"/>
                  <a:gd name="T79" fmla="*/ 27 h 81"/>
                  <a:gd name="T80" fmla="*/ 114 w 141"/>
                  <a:gd name="T81" fmla="*/ 27 h 81"/>
                  <a:gd name="T82" fmla="*/ 135 w 141"/>
                  <a:gd name="T83" fmla="*/ 51 h 81"/>
                  <a:gd name="T84" fmla="*/ 111 w 141"/>
                  <a:gd name="T85" fmla="*/ 76 h 81"/>
                  <a:gd name="T86" fmla="*/ 51 w 141"/>
                  <a:gd name="T87" fmla="*/ 48 h 81"/>
                  <a:gd name="T88" fmla="*/ 44 w 141"/>
                  <a:gd name="T89" fmla="*/ 56 h 81"/>
                  <a:gd name="T90" fmla="*/ 36 w 141"/>
                  <a:gd name="T91" fmla="*/ 48 h 81"/>
                  <a:gd name="T92" fmla="*/ 44 w 141"/>
                  <a:gd name="T93" fmla="*/ 41 h 81"/>
                  <a:gd name="T94" fmla="*/ 51 w 141"/>
                  <a:gd name="T95" fmla="*/ 48 h 81"/>
                  <a:gd name="T96" fmla="*/ 82 w 141"/>
                  <a:gd name="T97" fmla="*/ 48 h 81"/>
                  <a:gd name="T98" fmla="*/ 70 w 141"/>
                  <a:gd name="T99" fmla="*/ 60 h 81"/>
                  <a:gd name="T100" fmla="*/ 59 w 141"/>
                  <a:gd name="T101" fmla="*/ 48 h 81"/>
                  <a:gd name="T102" fmla="*/ 70 w 141"/>
                  <a:gd name="T103" fmla="*/ 37 h 81"/>
                  <a:gd name="T104" fmla="*/ 82 w 141"/>
                  <a:gd name="T105" fmla="*/ 48 h 81"/>
                  <a:gd name="T106" fmla="*/ 105 w 141"/>
                  <a:gd name="T107" fmla="*/ 48 h 81"/>
                  <a:gd name="T108" fmla="*/ 97 w 141"/>
                  <a:gd name="T109" fmla="*/ 56 h 81"/>
                  <a:gd name="T110" fmla="*/ 90 w 141"/>
                  <a:gd name="T111" fmla="*/ 48 h 81"/>
                  <a:gd name="T112" fmla="*/ 97 w 141"/>
                  <a:gd name="T113" fmla="*/ 41 h 81"/>
                  <a:gd name="T114" fmla="*/ 105 w 141"/>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81">
                    <a:moveTo>
                      <a:pt x="116" y="22"/>
                    </a:moveTo>
                    <a:cubicBezTo>
                      <a:pt x="114" y="18"/>
                      <a:pt x="110" y="12"/>
                      <a:pt x="102" y="9"/>
                    </a:cubicBezTo>
                    <a:cubicBezTo>
                      <a:pt x="102" y="9"/>
                      <a:pt x="98" y="7"/>
                      <a:pt x="92" y="7"/>
                    </a:cubicBezTo>
                    <a:cubicBezTo>
                      <a:pt x="89" y="7"/>
                      <a:pt x="85" y="8"/>
                      <a:pt x="82" y="10"/>
                    </a:cubicBezTo>
                    <a:cubicBezTo>
                      <a:pt x="79" y="8"/>
                      <a:pt x="75" y="6"/>
                      <a:pt x="70" y="6"/>
                    </a:cubicBezTo>
                    <a:cubicBezTo>
                      <a:pt x="68" y="6"/>
                      <a:pt x="66" y="6"/>
                      <a:pt x="64" y="6"/>
                    </a:cubicBezTo>
                    <a:cubicBezTo>
                      <a:pt x="61" y="4"/>
                      <a:pt x="55" y="0"/>
                      <a:pt x="47" y="0"/>
                    </a:cubicBezTo>
                    <a:cubicBezTo>
                      <a:pt x="42" y="0"/>
                      <a:pt x="37" y="1"/>
                      <a:pt x="32" y="4"/>
                    </a:cubicBezTo>
                    <a:cubicBezTo>
                      <a:pt x="31" y="4"/>
                      <a:pt x="18" y="11"/>
                      <a:pt x="19" y="28"/>
                    </a:cubicBezTo>
                    <a:cubicBezTo>
                      <a:pt x="18" y="29"/>
                      <a:pt x="17" y="30"/>
                      <a:pt x="17" y="31"/>
                    </a:cubicBezTo>
                    <a:cubicBezTo>
                      <a:pt x="15" y="32"/>
                      <a:pt x="12" y="33"/>
                      <a:pt x="10" y="35"/>
                    </a:cubicBezTo>
                    <a:cubicBezTo>
                      <a:pt x="6" y="38"/>
                      <a:pt x="0" y="45"/>
                      <a:pt x="0" y="56"/>
                    </a:cubicBezTo>
                    <a:cubicBezTo>
                      <a:pt x="0" y="73"/>
                      <a:pt x="15" y="81"/>
                      <a:pt x="24" y="81"/>
                    </a:cubicBezTo>
                    <a:cubicBezTo>
                      <a:pt x="109" y="81"/>
                      <a:pt x="109" y="81"/>
                      <a:pt x="109" y="81"/>
                    </a:cubicBezTo>
                    <a:cubicBezTo>
                      <a:pt x="110" y="81"/>
                      <a:pt x="110" y="81"/>
                      <a:pt x="111" y="81"/>
                    </a:cubicBezTo>
                    <a:cubicBezTo>
                      <a:pt x="127" y="81"/>
                      <a:pt x="141" y="68"/>
                      <a:pt x="141" y="51"/>
                    </a:cubicBezTo>
                    <a:cubicBezTo>
                      <a:pt x="141" y="37"/>
                      <a:pt x="130" y="25"/>
                      <a:pt x="116" y="22"/>
                    </a:cubicBezTo>
                    <a:close/>
                    <a:moveTo>
                      <a:pt x="111" y="76"/>
                    </a:moveTo>
                    <a:cubicBezTo>
                      <a:pt x="110" y="76"/>
                      <a:pt x="110" y="76"/>
                      <a:pt x="109" y="76"/>
                    </a:cubicBezTo>
                    <a:cubicBezTo>
                      <a:pt x="24" y="76"/>
                      <a:pt x="24" y="76"/>
                      <a:pt x="24" y="76"/>
                    </a:cubicBezTo>
                    <a:cubicBezTo>
                      <a:pt x="20" y="76"/>
                      <a:pt x="6" y="71"/>
                      <a:pt x="6" y="56"/>
                    </a:cubicBezTo>
                    <a:cubicBezTo>
                      <a:pt x="6" y="47"/>
                      <a:pt x="10" y="42"/>
                      <a:pt x="13" y="39"/>
                    </a:cubicBezTo>
                    <a:cubicBezTo>
                      <a:pt x="15" y="37"/>
                      <a:pt x="18" y="36"/>
                      <a:pt x="19" y="35"/>
                    </a:cubicBezTo>
                    <a:cubicBezTo>
                      <a:pt x="20" y="35"/>
                      <a:pt x="20" y="35"/>
                      <a:pt x="20" y="35"/>
                    </a:cubicBezTo>
                    <a:cubicBezTo>
                      <a:pt x="21" y="34"/>
                      <a:pt x="21" y="34"/>
                      <a:pt x="21" y="34"/>
                    </a:cubicBezTo>
                    <a:cubicBezTo>
                      <a:pt x="21" y="33"/>
                      <a:pt x="22" y="32"/>
                      <a:pt x="23" y="31"/>
                    </a:cubicBezTo>
                    <a:cubicBezTo>
                      <a:pt x="24" y="31"/>
                      <a:pt x="24" y="31"/>
                      <a:pt x="24" y="31"/>
                    </a:cubicBezTo>
                    <a:cubicBezTo>
                      <a:pt x="24" y="29"/>
                      <a:pt x="24" y="29"/>
                      <a:pt x="24" y="29"/>
                    </a:cubicBezTo>
                    <a:cubicBezTo>
                      <a:pt x="23" y="15"/>
                      <a:pt x="34" y="9"/>
                      <a:pt x="34" y="8"/>
                    </a:cubicBezTo>
                    <a:cubicBezTo>
                      <a:pt x="39" y="6"/>
                      <a:pt x="43" y="5"/>
                      <a:pt x="47" y="5"/>
                    </a:cubicBezTo>
                    <a:cubicBezTo>
                      <a:pt x="54" y="5"/>
                      <a:pt x="59" y="8"/>
                      <a:pt x="62" y="11"/>
                    </a:cubicBezTo>
                    <a:cubicBezTo>
                      <a:pt x="63" y="12"/>
                      <a:pt x="63" y="12"/>
                      <a:pt x="63" y="12"/>
                    </a:cubicBezTo>
                    <a:cubicBezTo>
                      <a:pt x="64" y="12"/>
                      <a:pt x="64" y="12"/>
                      <a:pt x="64" y="12"/>
                    </a:cubicBezTo>
                    <a:cubicBezTo>
                      <a:pt x="70" y="10"/>
                      <a:pt x="76" y="11"/>
                      <a:pt x="80" y="15"/>
                    </a:cubicBezTo>
                    <a:cubicBezTo>
                      <a:pt x="82" y="16"/>
                      <a:pt x="82" y="16"/>
                      <a:pt x="82" y="16"/>
                    </a:cubicBezTo>
                    <a:cubicBezTo>
                      <a:pt x="83" y="15"/>
                      <a:pt x="83" y="15"/>
                      <a:pt x="83" y="15"/>
                    </a:cubicBezTo>
                    <a:cubicBezTo>
                      <a:pt x="86" y="13"/>
                      <a:pt x="89" y="12"/>
                      <a:pt x="92" y="12"/>
                    </a:cubicBezTo>
                    <a:cubicBezTo>
                      <a:pt x="97" y="12"/>
                      <a:pt x="100" y="14"/>
                      <a:pt x="101" y="14"/>
                    </a:cubicBezTo>
                    <a:cubicBezTo>
                      <a:pt x="106" y="16"/>
                      <a:pt x="110" y="20"/>
                      <a:pt x="112" y="25"/>
                    </a:cubicBezTo>
                    <a:cubicBezTo>
                      <a:pt x="112" y="27"/>
                      <a:pt x="112" y="27"/>
                      <a:pt x="112" y="27"/>
                    </a:cubicBezTo>
                    <a:cubicBezTo>
                      <a:pt x="114" y="27"/>
                      <a:pt x="114" y="27"/>
                      <a:pt x="114" y="27"/>
                    </a:cubicBezTo>
                    <a:cubicBezTo>
                      <a:pt x="126" y="29"/>
                      <a:pt x="135" y="39"/>
                      <a:pt x="135" y="51"/>
                    </a:cubicBezTo>
                    <a:cubicBezTo>
                      <a:pt x="135" y="65"/>
                      <a:pt x="124" y="76"/>
                      <a:pt x="111" y="76"/>
                    </a:cubicBezTo>
                    <a:close/>
                    <a:moveTo>
                      <a:pt x="51" y="48"/>
                    </a:moveTo>
                    <a:cubicBezTo>
                      <a:pt x="51" y="52"/>
                      <a:pt x="48" y="56"/>
                      <a:pt x="44" y="56"/>
                    </a:cubicBezTo>
                    <a:cubicBezTo>
                      <a:pt x="40" y="56"/>
                      <a:pt x="36" y="52"/>
                      <a:pt x="36" y="48"/>
                    </a:cubicBezTo>
                    <a:cubicBezTo>
                      <a:pt x="36" y="44"/>
                      <a:pt x="40" y="41"/>
                      <a:pt x="44" y="41"/>
                    </a:cubicBezTo>
                    <a:cubicBezTo>
                      <a:pt x="48"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5" y="48"/>
                    </a:moveTo>
                    <a:cubicBezTo>
                      <a:pt x="105" y="52"/>
                      <a:pt x="101" y="56"/>
                      <a:pt x="97" y="56"/>
                    </a:cubicBezTo>
                    <a:cubicBezTo>
                      <a:pt x="93" y="56"/>
                      <a:pt x="90" y="52"/>
                      <a:pt x="90" y="48"/>
                    </a:cubicBezTo>
                    <a:cubicBezTo>
                      <a:pt x="90" y="44"/>
                      <a:pt x="93" y="41"/>
                      <a:pt x="97" y="41"/>
                    </a:cubicBezTo>
                    <a:cubicBezTo>
                      <a:pt x="101" y="41"/>
                      <a:pt x="105" y="44"/>
                      <a:pt x="105" y="4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1" name="Freeform 202"/>
              <p:cNvSpPr>
                <a:spLocks noEditPoints="1"/>
              </p:cNvSpPr>
              <p:nvPr userDrawn="1"/>
            </p:nvSpPr>
            <p:spPr bwMode="auto">
              <a:xfrm>
                <a:off x="118" y="1676"/>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4 h 100"/>
                  <a:gd name="T12" fmla="*/ 96 w 101"/>
                  <a:gd name="T13" fmla="*/ 32 h 100"/>
                  <a:gd name="T14" fmla="*/ 5 w 101"/>
                  <a:gd name="T15" fmla="*/ 32 h 100"/>
                  <a:gd name="T16" fmla="*/ 5 w 101"/>
                  <a:gd name="T17" fmla="*/ 4 h 100"/>
                  <a:gd name="T18" fmla="*/ 96 w 101"/>
                  <a:gd name="T19" fmla="*/ 4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5 h 100"/>
                  <a:gd name="T46" fmla="*/ 53 w 101"/>
                  <a:gd name="T47" fmla="*/ 15 h 100"/>
                  <a:gd name="T48" fmla="*/ 53 w 101"/>
                  <a:gd name="T49" fmla="*/ 20 h 100"/>
                  <a:gd name="T50" fmla="*/ 82 w 101"/>
                  <a:gd name="T51" fmla="*/ 18 h 100"/>
                  <a:gd name="T52" fmla="*/ 86 w 101"/>
                  <a:gd name="T53" fmla="*/ 14 h 100"/>
                  <a:gd name="T54" fmla="*/ 89 w 101"/>
                  <a:gd name="T55" fmla="*/ 18 h 100"/>
                  <a:gd name="T56" fmla="*/ 86 w 101"/>
                  <a:gd name="T57" fmla="*/ 21 h 100"/>
                  <a:gd name="T58" fmla="*/ 82 w 101"/>
                  <a:gd name="T59" fmla="*/ 18 h 100"/>
                  <a:gd name="T60" fmla="*/ 15 w 101"/>
                  <a:gd name="T61" fmla="*/ 52 h 100"/>
                  <a:gd name="T62" fmla="*/ 15 w 101"/>
                  <a:gd name="T63" fmla="*/ 47 h 100"/>
                  <a:gd name="T64" fmla="*/ 53 w 101"/>
                  <a:gd name="T65" fmla="*/ 47 h 100"/>
                  <a:gd name="T66" fmla="*/ 53 w 101"/>
                  <a:gd name="T67" fmla="*/ 52 h 100"/>
                  <a:gd name="T68" fmla="*/ 15 w 101"/>
                  <a:gd name="T69" fmla="*/ 52 h 100"/>
                  <a:gd name="T70" fmla="*/ 82 w 101"/>
                  <a:gd name="T71" fmla="*/ 50 h 100"/>
                  <a:gd name="T72" fmla="*/ 86 w 101"/>
                  <a:gd name="T73" fmla="*/ 46 h 100"/>
                  <a:gd name="T74" fmla="*/ 89 w 101"/>
                  <a:gd name="T75" fmla="*/ 50 h 100"/>
                  <a:gd name="T76" fmla="*/ 86 w 101"/>
                  <a:gd name="T77" fmla="*/ 53 h 100"/>
                  <a:gd name="T78" fmla="*/ 82 w 101"/>
                  <a:gd name="T79" fmla="*/ 50 h 100"/>
                  <a:gd name="T80" fmla="*/ 15 w 101"/>
                  <a:gd name="T81" fmla="*/ 79 h 100"/>
                  <a:gd name="T82" fmla="*/ 53 w 101"/>
                  <a:gd name="T83" fmla="*/ 79 h 100"/>
                  <a:gd name="T84" fmla="*/ 53 w 101"/>
                  <a:gd name="T85" fmla="*/ 84 h 100"/>
                  <a:gd name="T86" fmla="*/ 15 w 101"/>
                  <a:gd name="T87" fmla="*/ 84 h 100"/>
                  <a:gd name="T88" fmla="*/ 15 w 101"/>
                  <a:gd name="T89" fmla="*/ 79 h 100"/>
                  <a:gd name="T90" fmla="*/ 89 w 101"/>
                  <a:gd name="T91" fmla="*/ 82 h 100"/>
                  <a:gd name="T92" fmla="*/ 86 w 101"/>
                  <a:gd name="T93" fmla="*/ 85 h 100"/>
                  <a:gd name="T94" fmla="*/ 82 w 101"/>
                  <a:gd name="T95" fmla="*/ 82 h 100"/>
                  <a:gd name="T96" fmla="*/ 86 w 101"/>
                  <a:gd name="T97" fmla="*/ 78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4"/>
                    </a:moveTo>
                    <a:cubicBezTo>
                      <a:pt x="96" y="32"/>
                      <a:pt x="96" y="32"/>
                      <a:pt x="96" y="32"/>
                    </a:cubicBezTo>
                    <a:cubicBezTo>
                      <a:pt x="5" y="32"/>
                      <a:pt x="5" y="32"/>
                      <a:pt x="5" y="32"/>
                    </a:cubicBezTo>
                    <a:cubicBezTo>
                      <a:pt x="5" y="4"/>
                      <a:pt x="5" y="4"/>
                      <a:pt x="5" y="4"/>
                    </a:cubicBezTo>
                    <a:lnTo>
                      <a:pt x="96" y="4"/>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5"/>
                      <a:pt x="15" y="15"/>
                      <a:pt x="15" y="15"/>
                    </a:cubicBezTo>
                    <a:cubicBezTo>
                      <a:pt x="53" y="15"/>
                      <a:pt x="53" y="15"/>
                      <a:pt x="53" y="15"/>
                    </a:cubicBezTo>
                    <a:lnTo>
                      <a:pt x="53" y="20"/>
                    </a:lnTo>
                    <a:close/>
                    <a:moveTo>
                      <a:pt x="82" y="18"/>
                    </a:moveTo>
                    <a:cubicBezTo>
                      <a:pt x="82" y="16"/>
                      <a:pt x="84" y="14"/>
                      <a:pt x="86" y="14"/>
                    </a:cubicBezTo>
                    <a:cubicBezTo>
                      <a:pt x="88" y="14"/>
                      <a:pt x="89" y="16"/>
                      <a:pt x="89" y="18"/>
                    </a:cubicBezTo>
                    <a:cubicBezTo>
                      <a:pt x="89" y="20"/>
                      <a:pt x="88" y="21"/>
                      <a:pt x="86" y="21"/>
                    </a:cubicBezTo>
                    <a:cubicBezTo>
                      <a:pt x="84" y="21"/>
                      <a:pt x="82" y="20"/>
                      <a:pt x="82" y="18"/>
                    </a:cubicBezTo>
                    <a:close/>
                    <a:moveTo>
                      <a:pt x="15" y="52"/>
                    </a:moveTo>
                    <a:cubicBezTo>
                      <a:pt x="15" y="47"/>
                      <a:pt x="15" y="47"/>
                      <a:pt x="15" y="47"/>
                    </a:cubicBezTo>
                    <a:cubicBezTo>
                      <a:pt x="53" y="47"/>
                      <a:pt x="53" y="47"/>
                      <a:pt x="53" y="47"/>
                    </a:cubicBezTo>
                    <a:cubicBezTo>
                      <a:pt x="53" y="52"/>
                      <a:pt x="53" y="52"/>
                      <a:pt x="53" y="52"/>
                    </a:cubicBezTo>
                    <a:lnTo>
                      <a:pt x="15" y="52"/>
                    </a:lnTo>
                    <a:close/>
                    <a:moveTo>
                      <a:pt x="82" y="50"/>
                    </a:moveTo>
                    <a:cubicBezTo>
                      <a:pt x="82" y="48"/>
                      <a:pt x="84" y="46"/>
                      <a:pt x="86" y="46"/>
                    </a:cubicBezTo>
                    <a:cubicBezTo>
                      <a:pt x="88" y="46"/>
                      <a:pt x="89" y="48"/>
                      <a:pt x="89" y="50"/>
                    </a:cubicBezTo>
                    <a:cubicBezTo>
                      <a:pt x="89" y="52"/>
                      <a:pt x="88" y="53"/>
                      <a:pt x="86" y="53"/>
                    </a:cubicBezTo>
                    <a:cubicBezTo>
                      <a:pt x="84" y="53"/>
                      <a:pt x="82" y="52"/>
                      <a:pt x="82" y="50"/>
                    </a:cubicBezTo>
                    <a:close/>
                    <a:moveTo>
                      <a:pt x="15" y="79"/>
                    </a:moveTo>
                    <a:cubicBezTo>
                      <a:pt x="53" y="79"/>
                      <a:pt x="53" y="79"/>
                      <a:pt x="53" y="79"/>
                    </a:cubicBezTo>
                    <a:cubicBezTo>
                      <a:pt x="53" y="84"/>
                      <a:pt x="53" y="84"/>
                      <a:pt x="53" y="84"/>
                    </a:cubicBezTo>
                    <a:cubicBezTo>
                      <a:pt x="15" y="84"/>
                      <a:pt x="15" y="84"/>
                      <a:pt x="15" y="84"/>
                    </a:cubicBezTo>
                    <a:lnTo>
                      <a:pt x="15" y="79"/>
                    </a:lnTo>
                    <a:close/>
                    <a:moveTo>
                      <a:pt x="89" y="82"/>
                    </a:moveTo>
                    <a:cubicBezTo>
                      <a:pt x="89" y="84"/>
                      <a:pt x="88" y="85"/>
                      <a:pt x="86" y="85"/>
                    </a:cubicBezTo>
                    <a:cubicBezTo>
                      <a:pt x="84" y="85"/>
                      <a:pt x="82" y="84"/>
                      <a:pt x="82" y="82"/>
                    </a:cubicBezTo>
                    <a:cubicBezTo>
                      <a:pt x="82" y="80"/>
                      <a:pt x="84" y="78"/>
                      <a:pt x="86" y="78"/>
                    </a:cubicBezTo>
                    <a:cubicBezTo>
                      <a:pt x="88" y="78"/>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2" name="Freeform 203"/>
              <p:cNvSpPr>
                <a:spLocks noEditPoints="1"/>
              </p:cNvSpPr>
              <p:nvPr userDrawn="1"/>
            </p:nvSpPr>
            <p:spPr bwMode="auto">
              <a:xfrm>
                <a:off x="-274" y="1694"/>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7 h 97"/>
                  <a:gd name="T28" fmla="*/ 63 w 67"/>
                  <a:gd name="T29" fmla="*/ 77 h 97"/>
                  <a:gd name="T30" fmla="*/ 63 w 67"/>
                  <a:gd name="T31" fmla="*/ 87 h 97"/>
                  <a:gd name="T32" fmla="*/ 63 w 67"/>
                  <a:gd name="T33" fmla="*/ 21 h 97"/>
                  <a:gd name="T34" fmla="*/ 5 w 67"/>
                  <a:gd name="T35" fmla="*/ 21 h 97"/>
                  <a:gd name="T36" fmla="*/ 5 w 67"/>
                  <a:gd name="T37" fmla="*/ 10 h 97"/>
                  <a:gd name="T38" fmla="*/ 10 w 67"/>
                  <a:gd name="T39" fmla="*/ 4 h 97"/>
                  <a:gd name="T40" fmla="*/ 57 w 67"/>
                  <a:gd name="T41" fmla="*/ 4 h 97"/>
                  <a:gd name="T42" fmla="*/ 63 w 67"/>
                  <a:gd name="T43" fmla="*/ 10 h 97"/>
                  <a:gd name="T44" fmla="*/ 63 w 67"/>
                  <a:gd name="T45" fmla="*/ 21 h 97"/>
                  <a:gd name="T46" fmla="*/ 29 w 67"/>
                  <a:gd name="T47" fmla="*/ 85 h 97"/>
                  <a:gd name="T48" fmla="*/ 34 w 67"/>
                  <a:gd name="T49" fmla="*/ 80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3" y="97"/>
                      <a:pt x="67" y="93"/>
                      <a:pt x="67" y="87"/>
                    </a:cubicBezTo>
                    <a:cubicBezTo>
                      <a:pt x="67" y="10"/>
                      <a:pt x="67" y="10"/>
                      <a:pt x="67" y="10"/>
                    </a:cubicBezTo>
                    <a:cubicBezTo>
                      <a:pt x="67" y="5"/>
                      <a:pt x="63" y="0"/>
                      <a:pt x="57" y="0"/>
                    </a:cubicBezTo>
                    <a:close/>
                    <a:moveTo>
                      <a:pt x="63" y="87"/>
                    </a:moveTo>
                    <a:cubicBezTo>
                      <a:pt x="63" y="90"/>
                      <a:pt x="60" y="93"/>
                      <a:pt x="57" y="93"/>
                    </a:cubicBezTo>
                    <a:cubicBezTo>
                      <a:pt x="10" y="93"/>
                      <a:pt x="10" y="93"/>
                      <a:pt x="10" y="93"/>
                    </a:cubicBezTo>
                    <a:cubicBezTo>
                      <a:pt x="7" y="93"/>
                      <a:pt x="5" y="90"/>
                      <a:pt x="5" y="87"/>
                    </a:cubicBezTo>
                    <a:cubicBezTo>
                      <a:pt x="5" y="77"/>
                      <a:pt x="5" y="77"/>
                      <a:pt x="5" y="77"/>
                    </a:cubicBezTo>
                    <a:cubicBezTo>
                      <a:pt x="63" y="77"/>
                      <a:pt x="63" y="77"/>
                      <a:pt x="63" y="77"/>
                    </a:cubicBezTo>
                    <a:lnTo>
                      <a:pt x="63" y="87"/>
                    </a:lnTo>
                    <a:close/>
                    <a:moveTo>
                      <a:pt x="63" y="21"/>
                    </a:moveTo>
                    <a:cubicBezTo>
                      <a:pt x="5" y="21"/>
                      <a:pt x="5" y="21"/>
                      <a:pt x="5" y="21"/>
                    </a:cubicBezTo>
                    <a:cubicBezTo>
                      <a:pt x="5" y="10"/>
                      <a:pt x="5" y="10"/>
                      <a:pt x="5" y="10"/>
                    </a:cubicBezTo>
                    <a:cubicBezTo>
                      <a:pt x="5" y="7"/>
                      <a:pt x="7" y="4"/>
                      <a:pt x="10" y="4"/>
                    </a:cubicBezTo>
                    <a:cubicBezTo>
                      <a:pt x="57" y="4"/>
                      <a:pt x="57" y="4"/>
                      <a:pt x="57" y="4"/>
                    </a:cubicBezTo>
                    <a:cubicBezTo>
                      <a:pt x="60" y="4"/>
                      <a:pt x="63" y="7"/>
                      <a:pt x="63" y="10"/>
                    </a:cubicBezTo>
                    <a:lnTo>
                      <a:pt x="63" y="21"/>
                    </a:lnTo>
                    <a:close/>
                    <a:moveTo>
                      <a:pt x="29" y="85"/>
                    </a:moveTo>
                    <a:cubicBezTo>
                      <a:pt x="29" y="82"/>
                      <a:pt x="31" y="80"/>
                      <a:pt x="34" y="80"/>
                    </a:cubicBezTo>
                    <a:cubicBezTo>
                      <a:pt x="36" y="80"/>
                      <a:pt x="38" y="82"/>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3" name="Freeform 204"/>
              <p:cNvSpPr>
                <a:spLocks/>
              </p:cNvSpPr>
              <p:nvPr userDrawn="1"/>
            </p:nvSpPr>
            <p:spPr bwMode="auto">
              <a:xfrm>
                <a:off x="565" y="1864"/>
                <a:ext cx="373" cy="1052"/>
              </a:xfrm>
              <a:custGeom>
                <a:avLst/>
                <a:gdLst>
                  <a:gd name="T0" fmla="*/ 8 w 373"/>
                  <a:gd name="T1" fmla="*/ 1052 h 1052"/>
                  <a:gd name="T2" fmla="*/ 0 w 373"/>
                  <a:gd name="T3" fmla="*/ 1048 h 1052"/>
                  <a:gd name="T4" fmla="*/ 364 w 373"/>
                  <a:gd name="T5" fmla="*/ 0 h 1052"/>
                  <a:gd name="T6" fmla="*/ 373 w 373"/>
                  <a:gd name="T7" fmla="*/ 3 h 1052"/>
                  <a:gd name="T8" fmla="*/ 8 w 373"/>
                  <a:gd name="T9" fmla="*/ 1052 h 1052"/>
                </a:gdLst>
                <a:ahLst/>
                <a:cxnLst>
                  <a:cxn ang="0">
                    <a:pos x="T0" y="T1"/>
                  </a:cxn>
                  <a:cxn ang="0">
                    <a:pos x="T2" y="T3"/>
                  </a:cxn>
                  <a:cxn ang="0">
                    <a:pos x="T4" y="T5"/>
                  </a:cxn>
                  <a:cxn ang="0">
                    <a:pos x="T6" y="T7"/>
                  </a:cxn>
                  <a:cxn ang="0">
                    <a:pos x="T8" y="T9"/>
                  </a:cxn>
                </a:cxnLst>
                <a:rect l="0" t="0" r="r" b="b"/>
                <a:pathLst>
                  <a:path w="373" h="1052">
                    <a:moveTo>
                      <a:pt x="8" y="1052"/>
                    </a:moveTo>
                    <a:lnTo>
                      <a:pt x="0" y="1048"/>
                    </a:lnTo>
                    <a:lnTo>
                      <a:pt x="364" y="0"/>
                    </a:lnTo>
                    <a:lnTo>
                      <a:pt x="373" y="3"/>
                    </a:lnTo>
                    <a:lnTo>
                      <a:pt x="8" y="10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grpSp>
        <p:grpSp>
          <p:nvGrpSpPr>
            <p:cNvPr id="7" name="Group 406"/>
            <p:cNvGrpSpPr>
              <a:grpSpLocks/>
            </p:cNvGrpSpPr>
            <p:nvPr userDrawn="1"/>
          </p:nvGrpSpPr>
          <p:grpSpPr bwMode="auto">
            <a:xfrm>
              <a:off x="-704" y="-2"/>
              <a:ext cx="8867" cy="3266"/>
              <a:chOff x="-704" y="-2"/>
              <a:chExt cx="8867" cy="3266"/>
            </a:xfrm>
          </p:grpSpPr>
          <p:sp>
            <p:nvSpPr>
              <p:cNvPr id="134" name="Freeform 206"/>
              <p:cNvSpPr>
                <a:spLocks/>
              </p:cNvSpPr>
              <p:nvPr userDrawn="1"/>
            </p:nvSpPr>
            <p:spPr bwMode="auto">
              <a:xfrm>
                <a:off x="3379" y="1319"/>
                <a:ext cx="911" cy="899"/>
              </a:xfrm>
              <a:custGeom>
                <a:avLst/>
                <a:gdLst>
                  <a:gd name="T0" fmla="*/ 327 w 543"/>
                  <a:gd name="T1" fmla="*/ 535 h 535"/>
                  <a:gd name="T2" fmla="*/ 324 w 543"/>
                  <a:gd name="T3" fmla="*/ 521 h 535"/>
                  <a:gd name="T4" fmla="*/ 529 w 543"/>
                  <a:gd name="T5" fmla="*/ 270 h 535"/>
                  <a:gd name="T6" fmla="*/ 271 w 543"/>
                  <a:gd name="T7" fmla="*/ 14 h 535"/>
                  <a:gd name="T8" fmla="*/ 14 w 543"/>
                  <a:gd name="T9" fmla="*/ 270 h 535"/>
                  <a:gd name="T10" fmla="*/ 17 w 543"/>
                  <a:gd name="T11" fmla="*/ 311 h 535"/>
                  <a:gd name="T12" fmla="*/ 3 w 543"/>
                  <a:gd name="T13" fmla="*/ 314 h 535"/>
                  <a:gd name="T14" fmla="*/ 0 w 543"/>
                  <a:gd name="T15" fmla="*/ 270 h 535"/>
                  <a:gd name="T16" fmla="*/ 271 w 543"/>
                  <a:gd name="T17" fmla="*/ 0 h 535"/>
                  <a:gd name="T18" fmla="*/ 543 w 543"/>
                  <a:gd name="T19" fmla="*/ 270 h 535"/>
                  <a:gd name="T20" fmla="*/ 327 w 543"/>
                  <a:gd name="T21"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3" h="535">
                    <a:moveTo>
                      <a:pt x="327" y="535"/>
                    </a:moveTo>
                    <a:cubicBezTo>
                      <a:pt x="324" y="521"/>
                      <a:pt x="324" y="521"/>
                      <a:pt x="324" y="521"/>
                    </a:cubicBezTo>
                    <a:cubicBezTo>
                      <a:pt x="442" y="496"/>
                      <a:pt x="529" y="391"/>
                      <a:pt x="529" y="270"/>
                    </a:cubicBezTo>
                    <a:cubicBezTo>
                      <a:pt x="529" y="129"/>
                      <a:pt x="413" y="14"/>
                      <a:pt x="271" y="14"/>
                    </a:cubicBezTo>
                    <a:cubicBezTo>
                      <a:pt x="129" y="14"/>
                      <a:pt x="14" y="129"/>
                      <a:pt x="14" y="270"/>
                    </a:cubicBezTo>
                    <a:cubicBezTo>
                      <a:pt x="14" y="284"/>
                      <a:pt x="15" y="298"/>
                      <a:pt x="17" y="311"/>
                    </a:cubicBezTo>
                    <a:cubicBezTo>
                      <a:pt x="3" y="314"/>
                      <a:pt x="3" y="314"/>
                      <a:pt x="3" y="314"/>
                    </a:cubicBezTo>
                    <a:cubicBezTo>
                      <a:pt x="1" y="299"/>
                      <a:pt x="0" y="285"/>
                      <a:pt x="0" y="270"/>
                    </a:cubicBezTo>
                    <a:cubicBezTo>
                      <a:pt x="0" y="121"/>
                      <a:pt x="121" y="0"/>
                      <a:pt x="271" y="0"/>
                    </a:cubicBezTo>
                    <a:cubicBezTo>
                      <a:pt x="421" y="0"/>
                      <a:pt x="543" y="121"/>
                      <a:pt x="543" y="270"/>
                    </a:cubicBezTo>
                    <a:cubicBezTo>
                      <a:pt x="543" y="397"/>
                      <a:pt x="452" y="509"/>
                      <a:pt x="327" y="53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5" name="Freeform 207"/>
              <p:cNvSpPr>
                <a:spLocks/>
              </p:cNvSpPr>
              <p:nvPr userDrawn="1"/>
            </p:nvSpPr>
            <p:spPr bwMode="auto">
              <a:xfrm>
                <a:off x="6886" y="2042"/>
                <a:ext cx="146"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6" name="Rectangle 208"/>
              <p:cNvSpPr>
                <a:spLocks noChangeArrowheads="1"/>
              </p:cNvSpPr>
              <p:nvPr userDrawn="1"/>
            </p:nvSpPr>
            <p:spPr bwMode="auto">
              <a:xfrm>
                <a:off x="6886" y="2101"/>
                <a:ext cx="146"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7" name="Freeform 209"/>
              <p:cNvSpPr>
                <a:spLocks/>
              </p:cNvSpPr>
              <p:nvPr userDrawn="1"/>
            </p:nvSpPr>
            <p:spPr bwMode="auto">
              <a:xfrm>
                <a:off x="6886" y="2146"/>
                <a:ext cx="146" cy="45"/>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7"/>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8" name="Freeform 210"/>
              <p:cNvSpPr>
                <a:spLocks noEditPoints="1"/>
              </p:cNvSpPr>
              <p:nvPr userDrawn="1"/>
            </p:nvSpPr>
            <p:spPr bwMode="auto">
              <a:xfrm>
                <a:off x="6971" y="2507"/>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2 w 67"/>
                  <a:gd name="T19" fmla="*/ 87 h 97"/>
                  <a:gd name="T20" fmla="*/ 57 w 67"/>
                  <a:gd name="T21" fmla="*/ 92 h 97"/>
                  <a:gd name="T22" fmla="*/ 10 w 67"/>
                  <a:gd name="T23" fmla="*/ 92 h 97"/>
                  <a:gd name="T24" fmla="*/ 4 w 67"/>
                  <a:gd name="T25" fmla="*/ 87 h 97"/>
                  <a:gd name="T26" fmla="*/ 4 w 67"/>
                  <a:gd name="T27" fmla="*/ 76 h 97"/>
                  <a:gd name="T28" fmla="*/ 62 w 67"/>
                  <a:gd name="T29" fmla="*/ 76 h 97"/>
                  <a:gd name="T30" fmla="*/ 62 w 67"/>
                  <a:gd name="T31" fmla="*/ 87 h 97"/>
                  <a:gd name="T32" fmla="*/ 62 w 67"/>
                  <a:gd name="T33" fmla="*/ 20 h 97"/>
                  <a:gd name="T34" fmla="*/ 4 w 67"/>
                  <a:gd name="T35" fmla="*/ 20 h 97"/>
                  <a:gd name="T36" fmla="*/ 4 w 67"/>
                  <a:gd name="T37" fmla="*/ 10 h 97"/>
                  <a:gd name="T38" fmla="*/ 10 w 67"/>
                  <a:gd name="T39" fmla="*/ 4 h 97"/>
                  <a:gd name="T40" fmla="*/ 57 w 67"/>
                  <a:gd name="T41" fmla="*/ 4 h 97"/>
                  <a:gd name="T42" fmla="*/ 62 w 67"/>
                  <a:gd name="T43" fmla="*/ 10 h 97"/>
                  <a:gd name="T44" fmla="*/ 62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3 h 97"/>
                  <a:gd name="T62" fmla="*/ 26 w 67"/>
                  <a:gd name="T63" fmla="*/ 13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4" y="0"/>
                      <a:pt x="0" y="4"/>
                      <a:pt x="0" y="10"/>
                    </a:cubicBezTo>
                    <a:cubicBezTo>
                      <a:pt x="0" y="87"/>
                      <a:pt x="0" y="87"/>
                      <a:pt x="0" y="87"/>
                    </a:cubicBezTo>
                    <a:cubicBezTo>
                      <a:pt x="0" y="92"/>
                      <a:pt x="4"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2" y="87"/>
                    </a:moveTo>
                    <a:cubicBezTo>
                      <a:pt x="62" y="90"/>
                      <a:pt x="60" y="92"/>
                      <a:pt x="57" y="92"/>
                    </a:cubicBezTo>
                    <a:cubicBezTo>
                      <a:pt x="10" y="92"/>
                      <a:pt x="10" y="92"/>
                      <a:pt x="10" y="92"/>
                    </a:cubicBezTo>
                    <a:cubicBezTo>
                      <a:pt x="7" y="92"/>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6"/>
                      <a:pt x="7" y="4"/>
                      <a:pt x="10" y="4"/>
                    </a:cubicBezTo>
                    <a:cubicBezTo>
                      <a:pt x="57" y="4"/>
                      <a:pt x="57" y="4"/>
                      <a:pt x="57" y="4"/>
                    </a:cubicBezTo>
                    <a:cubicBezTo>
                      <a:pt x="60" y="4"/>
                      <a:pt x="62" y="6"/>
                      <a:pt x="62" y="10"/>
                    </a:cubicBezTo>
                    <a:lnTo>
                      <a:pt x="62"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3"/>
                      <a:pt x="41" y="13"/>
                      <a:pt x="41" y="13"/>
                    </a:cubicBezTo>
                    <a:cubicBezTo>
                      <a:pt x="26" y="13"/>
                      <a:pt x="26" y="13"/>
                      <a:pt x="26" y="13"/>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9" name="Freeform 211"/>
              <p:cNvSpPr>
                <a:spLocks noEditPoints="1"/>
              </p:cNvSpPr>
              <p:nvPr userDrawn="1"/>
            </p:nvSpPr>
            <p:spPr bwMode="auto">
              <a:xfrm>
                <a:off x="6857" y="1351"/>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1 h 100"/>
                  <a:gd name="T42" fmla="*/ 15 w 101"/>
                  <a:gd name="T43" fmla="*/ 21 h 100"/>
                  <a:gd name="T44" fmla="*/ 15 w 101"/>
                  <a:gd name="T45" fmla="*/ 16 h 100"/>
                  <a:gd name="T46" fmla="*/ 53 w 101"/>
                  <a:gd name="T47" fmla="*/ 16 h 100"/>
                  <a:gd name="T48" fmla="*/ 53 w 101"/>
                  <a:gd name="T49" fmla="*/ 21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3 h 100"/>
                  <a:gd name="T62" fmla="*/ 15 w 101"/>
                  <a:gd name="T63" fmla="*/ 48 h 100"/>
                  <a:gd name="T64" fmla="*/ 53 w 101"/>
                  <a:gd name="T65" fmla="*/ 48 h 100"/>
                  <a:gd name="T66" fmla="*/ 53 w 101"/>
                  <a:gd name="T67" fmla="*/ 53 h 100"/>
                  <a:gd name="T68" fmla="*/ 15 w 101"/>
                  <a:gd name="T69" fmla="*/ 53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5 h 100"/>
                  <a:gd name="T86" fmla="*/ 15 w 101"/>
                  <a:gd name="T87" fmla="*/ 85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6"/>
                      <a:pt x="84" y="15"/>
                      <a:pt x="86" y="15"/>
                    </a:cubicBezTo>
                    <a:cubicBezTo>
                      <a:pt x="87" y="15"/>
                      <a:pt x="89" y="16"/>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8"/>
                      <a:pt x="84" y="47"/>
                      <a:pt x="86" y="47"/>
                    </a:cubicBezTo>
                    <a:cubicBezTo>
                      <a:pt x="87" y="47"/>
                      <a:pt x="89" y="48"/>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0"/>
                      <a:pt x="84" y="79"/>
                      <a:pt x="86" y="79"/>
                    </a:cubicBezTo>
                    <a:cubicBezTo>
                      <a:pt x="87" y="79"/>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0" name="Freeform 212"/>
              <p:cNvSpPr>
                <a:spLocks noEditPoints="1"/>
              </p:cNvSpPr>
              <p:nvPr userDrawn="1"/>
            </p:nvSpPr>
            <p:spPr bwMode="auto">
              <a:xfrm>
                <a:off x="3666" y="2489"/>
                <a:ext cx="168" cy="170"/>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5 h 101"/>
                  <a:gd name="T12" fmla="*/ 96 w 100"/>
                  <a:gd name="T13" fmla="*/ 32 h 101"/>
                  <a:gd name="T14" fmla="*/ 5 w 100"/>
                  <a:gd name="T15" fmla="*/ 32 h 101"/>
                  <a:gd name="T16" fmla="*/ 5 w 100"/>
                  <a:gd name="T17" fmla="*/ 5 h 101"/>
                  <a:gd name="T18" fmla="*/ 96 w 100"/>
                  <a:gd name="T19" fmla="*/ 5 h 101"/>
                  <a:gd name="T20" fmla="*/ 96 w 100"/>
                  <a:gd name="T21" fmla="*/ 37 h 101"/>
                  <a:gd name="T22" fmla="*/ 96 w 100"/>
                  <a:gd name="T23" fmla="*/ 64 h 101"/>
                  <a:gd name="T24" fmla="*/ 5 w 100"/>
                  <a:gd name="T25" fmla="*/ 64 h 101"/>
                  <a:gd name="T26" fmla="*/ 5 w 100"/>
                  <a:gd name="T27" fmla="*/ 37 h 101"/>
                  <a:gd name="T28" fmla="*/ 96 w 100"/>
                  <a:gd name="T29" fmla="*/ 37 h 101"/>
                  <a:gd name="T30" fmla="*/ 5 w 100"/>
                  <a:gd name="T31" fmla="*/ 96 h 101"/>
                  <a:gd name="T32" fmla="*/ 5 w 100"/>
                  <a:gd name="T33" fmla="*/ 69 h 101"/>
                  <a:gd name="T34" fmla="*/ 96 w 100"/>
                  <a:gd name="T35" fmla="*/ 69 h 101"/>
                  <a:gd name="T36" fmla="*/ 96 w 100"/>
                  <a:gd name="T37" fmla="*/ 96 h 101"/>
                  <a:gd name="T38" fmla="*/ 5 w 100"/>
                  <a:gd name="T39" fmla="*/ 96 h 101"/>
                  <a:gd name="T40" fmla="*/ 53 w 100"/>
                  <a:gd name="T41" fmla="*/ 21 h 101"/>
                  <a:gd name="T42" fmla="*/ 15 w 100"/>
                  <a:gd name="T43" fmla="*/ 21 h 101"/>
                  <a:gd name="T44" fmla="*/ 15 w 100"/>
                  <a:gd name="T45" fmla="*/ 16 h 101"/>
                  <a:gd name="T46" fmla="*/ 53 w 100"/>
                  <a:gd name="T47" fmla="*/ 16 h 101"/>
                  <a:gd name="T48" fmla="*/ 53 w 100"/>
                  <a:gd name="T49" fmla="*/ 21 h 101"/>
                  <a:gd name="T50" fmla="*/ 82 w 100"/>
                  <a:gd name="T51" fmla="*/ 18 h 101"/>
                  <a:gd name="T52" fmla="*/ 85 w 100"/>
                  <a:gd name="T53" fmla="*/ 15 h 101"/>
                  <a:gd name="T54" fmla="*/ 89 w 100"/>
                  <a:gd name="T55" fmla="*/ 18 h 101"/>
                  <a:gd name="T56" fmla="*/ 85 w 100"/>
                  <a:gd name="T57" fmla="*/ 22 h 101"/>
                  <a:gd name="T58" fmla="*/ 82 w 100"/>
                  <a:gd name="T59" fmla="*/ 18 h 101"/>
                  <a:gd name="T60" fmla="*/ 15 w 100"/>
                  <a:gd name="T61" fmla="*/ 53 h 101"/>
                  <a:gd name="T62" fmla="*/ 15 w 100"/>
                  <a:gd name="T63" fmla="*/ 48 h 101"/>
                  <a:gd name="T64" fmla="*/ 53 w 100"/>
                  <a:gd name="T65" fmla="*/ 48 h 101"/>
                  <a:gd name="T66" fmla="*/ 53 w 100"/>
                  <a:gd name="T67" fmla="*/ 53 h 101"/>
                  <a:gd name="T68" fmla="*/ 15 w 100"/>
                  <a:gd name="T69" fmla="*/ 53 h 101"/>
                  <a:gd name="T70" fmla="*/ 82 w 100"/>
                  <a:gd name="T71" fmla="*/ 50 h 101"/>
                  <a:gd name="T72" fmla="*/ 85 w 100"/>
                  <a:gd name="T73" fmla="*/ 47 h 101"/>
                  <a:gd name="T74" fmla="*/ 89 w 100"/>
                  <a:gd name="T75" fmla="*/ 50 h 101"/>
                  <a:gd name="T76" fmla="*/ 85 w 100"/>
                  <a:gd name="T77" fmla="*/ 54 h 101"/>
                  <a:gd name="T78" fmla="*/ 82 w 100"/>
                  <a:gd name="T79" fmla="*/ 50 h 101"/>
                  <a:gd name="T80" fmla="*/ 15 w 100"/>
                  <a:gd name="T81" fmla="*/ 80 h 101"/>
                  <a:gd name="T82" fmla="*/ 53 w 100"/>
                  <a:gd name="T83" fmla="*/ 80 h 101"/>
                  <a:gd name="T84" fmla="*/ 53 w 100"/>
                  <a:gd name="T85" fmla="*/ 85 h 101"/>
                  <a:gd name="T86" fmla="*/ 15 w 100"/>
                  <a:gd name="T87" fmla="*/ 85 h 101"/>
                  <a:gd name="T88" fmla="*/ 15 w 100"/>
                  <a:gd name="T89" fmla="*/ 80 h 101"/>
                  <a:gd name="T90" fmla="*/ 89 w 100"/>
                  <a:gd name="T91" fmla="*/ 82 h 101"/>
                  <a:gd name="T92" fmla="*/ 85 w 100"/>
                  <a:gd name="T93" fmla="*/ 86 h 101"/>
                  <a:gd name="T94" fmla="*/ 82 w 100"/>
                  <a:gd name="T95" fmla="*/ 82 h 101"/>
                  <a:gd name="T96" fmla="*/ 85 w 100"/>
                  <a:gd name="T97" fmla="*/ 79 h 101"/>
                  <a:gd name="T98" fmla="*/ 89 w 100"/>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5" y="15"/>
                    </a:cubicBezTo>
                    <a:cubicBezTo>
                      <a:pt x="87" y="15"/>
                      <a:pt x="89" y="17"/>
                      <a:pt x="89" y="18"/>
                    </a:cubicBezTo>
                    <a:cubicBezTo>
                      <a:pt x="89" y="20"/>
                      <a:pt x="87" y="22"/>
                      <a:pt x="85"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5" y="47"/>
                    </a:cubicBezTo>
                    <a:cubicBezTo>
                      <a:pt x="87" y="47"/>
                      <a:pt x="89" y="49"/>
                      <a:pt x="89" y="50"/>
                    </a:cubicBezTo>
                    <a:cubicBezTo>
                      <a:pt x="89" y="52"/>
                      <a:pt x="87" y="54"/>
                      <a:pt x="85"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5" y="86"/>
                    </a:cubicBezTo>
                    <a:cubicBezTo>
                      <a:pt x="84" y="86"/>
                      <a:pt x="82" y="84"/>
                      <a:pt x="82" y="82"/>
                    </a:cubicBezTo>
                    <a:cubicBezTo>
                      <a:pt x="82" y="81"/>
                      <a:pt x="84" y="79"/>
                      <a:pt x="85" y="79"/>
                    </a:cubicBezTo>
                    <a:cubicBezTo>
                      <a:pt x="87" y="79"/>
                      <a:pt x="89" y="81"/>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1" name="Freeform 213"/>
              <p:cNvSpPr>
                <a:spLocks/>
              </p:cNvSpPr>
              <p:nvPr userDrawn="1"/>
            </p:nvSpPr>
            <p:spPr bwMode="auto">
              <a:xfrm>
                <a:off x="6370" y="958"/>
                <a:ext cx="146" cy="45"/>
              </a:xfrm>
              <a:custGeom>
                <a:avLst/>
                <a:gdLst>
                  <a:gd name="T0" fmla="*/ 0 w 87"/>
                  <a:gd name="T1" fmla="*/ 10 h 27"/>
                  <a:gd name="T2" fmla="*/ 0 w 87"/>
                  <a:gd name="T3" fmla="*/ 27 h 27"/>
                  <a:gd name="T4" fmla="*/ 87 w 87"/>
                  <a:gd name="T5" fmla="*/ 27 h 27"/>
                  <a:gd name="T6" fmla="*/ 87 w 87"/>
                  <a:gd name="T7" fmla="*/ 10 h 27"/>
                  <a:gd name="T8" fmla="*/ 0 w 87"/>
                  <a:gd name="T9" fmla="*/ 10 h 27"/>
                </a:gdLst>
                <a:ahLst/>
                <a:cxnLst>
                  <a:cxn ang="0">
                    <a:pos x="T0" y="T1"/>
                  </a:cxn>
                  <a:cxn ang="0">
                    <a:pos x="T2" y="T3"/>
                  </a:cxn>
                  <a:cxn ang="0">
                    <a:pos x="T4" y="T5"/>
                  </a:cxn>
                  <a:cxn ang="0">
                    <a:pos x="T6" y="T7"/>
                  </a:cxn>
                  <a:cxn ang="0">
                    <a:pos x="T8" y="T9"/>
                  </a:cxn>
                </a:cxnLst>
                <a:rect l="0" t="0" r="r" b="b"/>
                <a:pathLst>
                  <a:path w="87" h="27">
                    <a:moveTo>
                      <a:pt x="0" y="10"/>
                    </a:moveTo>
                    <a:cubicBezTo>
                      <a:pt x="0" y="27"/>
                      <a:pt x="0" y="27"/>
                      <a:pt x="0" y="27"/>
                    </a:cubicBezTo>
                    <a:cubicBezTo>
                      <a:pt x="87" y="27"/>
                      <a:pt x="87" y="27"/>
                      <a:pt x="87" y="27"/>
                    </a:cubicBezTo>
                    <a:cubicBezTo>
                      <a:pt x="87" y="10"/>
                      <a:pt x="87" y="10"/>
                      <a:pt x="87" y="10"/>
                    </a:cubicBezTo>
                    <a:cubicBezTo>
                      <a:pt x="55" y="0"/>
                      <a:pt x="29" y="1"/>
                      <a:pt x="0" y="1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2" name="Rectangle 214"/>
              <p:cNvSpPr>
                <a:spLocks noChangeArrowheads="1"/>
              </p:cNvSpPr>
              <p:nvPr userDrawn="1"/>
            </p:nvSpPr>
            <p:spPr bwMode="auto">
              <a:xfrm>
                <a:off x="6370" y="1017"/>
                <a:ext cx="146"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3" name="Freeform 215"/>
              <p:cNvSpPr>
                <a:spLocks/>
              </p:cNvSpPr>
              <p:nvPr userDrawn="1"/>
            </p:nvSpPr>
            <p:spPr bwMode="auto">
              <a:xfrm>
                <a:off x="6370" y="1062"/>
                <a:ext cx="146" cy="45"/>
              </a:xfrm>
              <a:custGeom>
                <a:avLst/>
                <a:gdLst>
                  <a:gd name="T0" fmla="*/ 0 w 87"/>
                  <a:gd name="T1" fmla="*/ 18 h 27"/>
                  <a:gd name="T2" fmla="*/ 87 w 87"/>
                  <a:gd name="T3" fmla="*/ 18 h 27"/>
                  <a:gd name="T4" fmla="*/ 87 w 87"/>
                  <a:gd name="T5" fmla="*/ 0 h 27"/>
                  <a:gd name="T6" fmla="*/ 0 w 87"/>
                  <a:gd name="T7" fmla="*/ 0 h 27"/>
                  <a:gd name="T8" fmla="*/ 0 w 87"/>
                  <a:gd name="T9" fmla="*/ 18 h 27"/>
                </a:gdLst>
                <a:ahLst/>
                <a:cxnLst>
                  <a:cxn ang="0">
                    <a:pos x="T0" y="T1"/>
                  </a:cxn>
                  <a:cxn ang="0">
                    <a:pos x="T2" y="T3"/>
                  </a:cxn>
                  <a:cxn ang="0">
                    <a:pos x="T4" y="T5"/>
                  </a:cxn>
                  <a:cxn ang="0">
                    <a:pos x="T6" y="T7"/>
                  </a:cxn>
                  <a:cxn ang="0">
                    <a:pos x="T8" y="T9"/>
                  </a:cxn>
                </a:cxnLst>
                <a:rect l="0" t="0" r="r" b="b"/>
                <a:pathLst>
                  <a:path w="87" h="27">
                    <a:moveTo>
                      <a:pt x="0" y="18"/>
                    </a:moveTo>
                    <a:cubicBezTo>
                      <a:pt x="32" y="27"/>
                      <a:pt x="58" y="27"/>
                      <a:pt x="87" y="18"/>
                    </a:cubicBezTo>
                    <a:cubicBezTo>
                      <a:pt x="87" y="0"/>
                      <a:pt x="87" y="0"/>
                      <a:pt x="87" y="0"/>
                    </a:cubicBezTo>
                    <a:cubicBezTo>
                      <a:pt x="0" y="0"/>
                      <a:pt x="0" y="0"/>
                      <a:pt x="0" y="0"/>
                    </a:cubicBezTo>
                    <a:lnTo>
                      <a:pt x="0" y="1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4" name="Freeform 216"/>
              <p:cNvSpPr>
                <a:spLocks noEditPoints="1"/>
              </p:cNvSpPr>
              <p:nvPr userDrawn="1"/>
            </p:nvSpPr>
            <p:spPr bwMode="auto">
              <a:xfrm>
                <a:off x="7574" y="2854"/>
                <a:ext cx="169"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6 h 100"/>
                  <a:gd name="T46" fmla="*/ 53 w 101"/>
                  <a:gd name="T47" fmla="*/ 16 h 100"/>
                  <a:gd name="T48" fmla="*/ 53 w 101"/>
                  <a:gd name="T49" fmla="*/ 20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2 h 100"/>
                  <a:gd name="T62" fmla="*/ 15 w 101"/>
                  <a:gd name="T63" fmla="*/ 48 h 100"/>
                  <a:gd name="T64" fmla="*/ 53 w 101"/>
                  <a:gd name="T65" fmla="*/ 48 h 100"/>
                  <a:gd name="T66" fmla="*/ 53 w 101"/>
                  <a:gd name="T67" fmla="*/ 52 h 100"/>
                  <a:gd name="T68" fmla="*/ 15 w 101"/>
                  <a:gd name="T69" fmla="*/ 52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4 h 100"/>
                  <a:gd name="T86" fmla="*/ 15 w 101"/>
                  <a:gd name="T87" fmla="*/ 84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6"/>
                      <a:pt x="15" y="16"/>
                      <a:pt x="15" y="16"/>
                    </a:cubicBezTo>
                    <a:cubicBezTo>
                      <a:pt x="53" y="16"/>
                      <a:pt x="53" y="16"/>
                      <a:pt x="53" y="16"/>
                    </a:cubicBezTo>
                    <a:lnTo>
                      <a:pt x="53" y="20"/>
                    </a:lnTo>
                    <a:close/>
                    <a:moveTo>
                      <a:pt x="82" y="18"/>
                    </a:moveTo>
                    <a:cubicBezTo>
                      <a:pt x="82" y="16"/>
                      <a:pt x="84" y="15"/>
                      <a:pt x="86" y="15"/>
                    </a:cubicBezTo>
                    <a:cubicBezTo>
                      <a:pt x="88" y="15"/>
                      <a:pt x="89" y="16"/>
                      <a:pt x="89" y="18"/>
                    </a:cubicBezTo>
                    <a:cubicBezTo>
                      <a:pt x="89" y="20"/>
                      <a:pt x="88" y="22"/>
                      <a:pt x="86" y="22"/>
                    </a:cubicBezTo>
                    <a:cubicBezTo>
                      <a:pt x="84" y="22"/>
                      <a:pt x="82" y="20"/>
                      <a:pt x="82" y="18"/>
                    </a:cubicBezTo>
                    <a:close/>
                    <a:moveTo>
                      <a:pt x="15" y="52"/>
                    </a:moveTo>
                    <a:cubicBezTo>
                      <a:pt x="15" y="48"/>
                      <a:pt x="15" y="48"/>
                      <a:pt x="15" y="48"/>
                    </a:cubicBezTo>
                    <a:cubicBezTo>
                      <a:pt x="53" y="48"/>
                      <a:pt x="53" y="48"/>
                      <a:pt x="53" y="48"/>
                    </a:cubicBezTo>
                    <a:cubicBezTo>
                      <a:pt x="53" y="52"/>
                      <a:pt x="53" y="52"/>
                      <a:pt x="53" y="52"/>
                    </a:cubicBezTo>
                    <a:lnTo>
                      <a:pt x="15" y="52"/>
                    </a:lnTo>
                    <a:close/>
                    <a:moveTo>
                      <a:pt x="82" y="50"/>
                    </a:moveTo>
                    <a:cubicBezTo>
                      <a:pt x="82" y="48"/>
                      <a:pt x="84" y="47"/>
                      <a:pt x="86" y="47"/>
                    </a:cubicBezTo>
                    <a:cubicBezTo>
                      <a:pt x="88" y="47"/>
                      <a:pt x="89" y="48"/>
                      <a:pt x="89" y="50"/>
                    </a:cubicBezTo>
                    <a:cubicBezTo>
                      <a:pt x="89" y="52"/>
                      <a:pt x="88" y="54"/>
                      <a:pt x="86" y="54"/>
                    </a:cubicBezTo>
                    <a:cubicBezTo>
                      <a:pt x="84" y="54"/>
                      <a:pt x="82" y="52"/>
                      <a:pt x="82" y="50"/>
                    </a:cubicBezTo>
                    <a:close/>
                    <a:moveTo>
                      <a:pt x="15" y="80"/>
                    </a:moveTo>
                    <a:cubicBezTo>
                      <a:pt x="53" y="80"/>
                      <a:pt x="53" y="80"/>
                      <a:pt x="53" y="80"/>
                    </a:cubicBezTo>
                    <a:cubicBezTo>
                      <a:pt x="53" y="84"/>
                      <a:pt x="53" y="84"/>
                      <a:pt x="53" y="84"/>
                    </a:cubicBezTo>
                    <a:cubicBezTo>
                      <a:pt x="15" y="84"/>
                      <a:pt x="15" y="84"/>
                      <a:pt x="15" y="84"/>
                    </a:cubicBezTo>
                    <a:lnTo>
                      <a:pt x="15" y="80"/>
                    </a:lnTo>
                    <a:close/>
                    <a:moveTo>
                      <a:pt x="89" y="82"/>
                    </a:moveTo>
                    <a:cubicBezTo>
                      <a:pt x="89" y="84"/>
                      <a:pt x="88" y="86"/>
                      <a:pt x="86" y="86"/>
                    </a:cubicBezTo>
                    <a:cubicBezTo>
                      <a:pt x="84" y="86"/>
                      <a:pt x="82" y="84"/>
                      <a:pt x="82" y="82"/>
                    </a:cubicBezTo>
                    <a:cubicBezTo>
                      <a:pt x="82" y="80"/>
                      <a:pt x="84" y="79"/>
                      <a:pt x="86" y="79"/>
                    </a:cubicBezTo>
                    <a:cubicBezTo>
                      <a:pt x="88" y="79"/>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5" name="Freeform 217"/>
              <p:cNvSpPr>
                <a:spLocks noEditPoints="1"/>
              </p:cNvSpPr>
              <p:nvPr userDrawn="1"/>
            </p:nvSpPr>
            <p:spPr bwMode="auto">
              <a:xfrm>
                <a:off x="7570" y="1470"/>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3"/>
                      <a:pt x="57" y="93"/>
                    </a:cubicBezTo>
                    <a:cubicBezTo>
                      <a:pt x="10" y="93"/>
                      <a:pt x="10" y="93"/>
                      <a:pt x="10" y="93"/>
                    </a:cubicBezTo>
                    <a:cubicBezTo>
                      <a:pt x="7" y="93"/>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6" name="Freeform 218"/>
              <p:cNvSpPr>
                <a:spLocks noEditPoints="1"/>
              </p:cNvSpPr>
              <p:nvPr userDrawn="1"/>
            </p:nvSpPr>
            <p:spPr bwMode="auto">
              <a:xfrm>
                <a:off x="7126" y="2738"/>
                <a:ext cx="167" cy="168"/>
              </a:xfrm>
              <a:custGeom>
                <a:avLst/>
                <a:gdLst>
                  <a:gd name="T0" fmla="*/ 114 w 167"/>
                  <a:gd name="T1" fmla="*/ 75 h 168"/>
                  <a:gd name="T2" fmla="*/ 52 w 167"/>
                  <a:gd name="T3" fmla="*/ 75 h 168"/>
                  <a:gd name="T4" fmla="*/ 52 w 167"/>
                  <a:gd name="T5" fmla="*/ 67 h 168"/>
                  <a:gd name="T6" fmla="*/ 114 w 167"/>
                  <a:gd name="T7" fmla="*/ 67 h 168"/>
                  <a:gd name="T8" fmla="*/ 114 w 167"/>
                  <a:gd name="T9" fmla="*/ 75 h 168"/>
                  <a:gd name="T10" fmla="*/ 114 w 167"/>
                  <a:gd name="T11" fmla="*/ 95 h 168"/>
                  <a:gd name="T12" fmla="*/ 52 w 167"/>
                  <a:gd name="T13" fmla="*/ 95 h 168"/>
                  <a:gd name="T14" fmla="*/ 52 w 167"/>
                  <a:gd name="T15" fmla="*/ 104 h 168"/>
                  <a:gd name="T16" fmla="*/ 114 w 167"/>
                  <a:gd name="T17" fmla="*/ 104 h 168"/>
                  <a:gd name="T18" fmla="*/ 114 w 167"/>
                  <a:gd name="T19" fmla="*/ 95 h 168"/>
                  <a:gd name="T20" fmla="*/ 114 w 167"/>
                  <a:gd name="T21" fmla="*/ 38 h 168"/>
                  <a:gd name="T22" fmla="*/ 52 w 167"/>
                  <a:gd name="T23" fmla="*/ 38 h 168"/>
                  <a:gd name="T24" fmla="*/ 52 w 167"/>
                  <a:gd name="T25" fmla="*/ 47 h 168"/>
                  <a:gd name="T26" fmla="*/ 114 w 167"/>
                  <a:gd name="T27" fmla="*/ 47 h 168"/>
                  <a:gd name="T28" fmla="*/ 114 w 167"/>
                  <a:gd name="T29" fmla="*/ 38 h 168"/>
                  <a:gd name="T30" fmla="*/ 114 w 167"/>
                  <a:gd name="T31" fmla="*/ 126 h 168"/>
                  <a:gd name="T32" fmla="*/ 52 w 167"/>
                  <a:gd name="T33" fmla="*/ 126 h 168"/>
                  <a:gd name="T34" fmla="*/ 52 w 167"/>
                  <a:gd name="T35" fmla="*/ 132 h 168"/>
                  <a:gd name="T36" fmla="*/ 114 w 167"/>
                  <a:gd name="T37" fmla="*/ 132 h 168"/>
                  <a:gd name="T38" fmla="*/ 114 w 167"/>
                  <a:gd name="T39" fmla="*/ 126 h 168"/>
                  <a:gd name="T40" fmla="*/ 167 w 167"/>
                  <a:gd name="T41" fmla="*/ 168 h 168"/>
                  <a:gd name="T42" fmla="*/ 0 w 167"/>
                  <a:gd name="T43" fmla="*/ 168 h 168"/>
                  <a:gd name="T44" fmla="*/ 0 w 167"/>
                  <a:gd name="T45" fmla="*/ 0 h 168"/>
                  <a:gd name="T46" fmla="*/ 167 w 167"/>
                  <a:gd name="T47" fmla="*/ 0 h 168"/>
                  <a:gd name="T48" fmla="*/ 167 w 167"/>
                  <a:gd name="T49" fmla="*/ 168 h 168"/>
                  <a:gd name="T50" fmla="*/ 159 w 167"/>
                  <a:gd name="T51" fmla="*/ 8 h 168"/>
                  <a:gd name="T52" fmla="*/ 6 w 167"/>
                  <a:gd name="T53" fmla="*/ 8 h 168"/>
                  <a:gd name="T54" fmla="*/ 6 w 167"/>
                  <a:gd name="T55" fmla="*/ 161 h 168"/>
                  <a:gd name="T56" fmla="*/ 159 w 167"/>
                  <a:gd name="T57" fmla="*/ 161 h 168"/>
                  <a:gd name="T58" fmla="*/ 159 w 167"/>
                  <a:gd name="T59" fmla="*/ 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168">
                    <a:moveTo>
                      <a:pt x="114" y="75"/>
                    </a:moveTo>
                    <a:lnTo>
                      <a:pt x="52" y="75"/>
                    </a:lnTo>
                    <a:lnTo>
                      <a:pt x="52" y="67"/>
                    </a:lnTo>
                    <a:lnTo>
                      <a:pt x="114" y="67"/>
                    </a:lnTo>
                    <a:lnTo>
                      <a:pt x="114" y="75"/>
                    </a:lnTo>
                    <a:close/>
                    <a:moveTo>
                      <a:pt x="114" y="95"/>
                    </a:moveTo>
                    <a:lnTo>
                      <a:pt x="52" y="95"/>
                    </a:lnTo>
                    <a:lnTo>
                      <a:pt x="52" y="104"/>
                    </a:lnTo>
                    <a:lnTo>
                      <a:pt x="114" y="104"/>
                    </a:lnTo>
                    <a:lnTo>
                      <a:pt x="114" y="95"/>
                    </a:lnTo>
                    <a:close/>
                    <a:moveTo>
                      <a:pt x="114" y="38"/>
                    </a:moveTo>
                    <a:lnTo>
                      <a:pt x="52" y="38"/>
                    </a:lnTo>
                    <a:lnTo>
                      <a:pt x="52" y="47"/>
                    </a:lnTo>
                    <a:lnTo>
                      <a:pt x="114" y="47"/>
                    </a:lnTo>
                    <a:lnTo>
                      <a:pt x="114" y="38"/>
                    </a:lnTo>
                    <a:close/>
                    <a:moveTo>
                      <a:pt x="114" y="126"/>
                    </a:moveTo>
                    <a:lnTo>
                      <a:pt x="52" y="126"/>
                    </a:lnTo>
                    <a:lnTo>
                      <a:pt x="52" y="132"/>
                    </a:lnTo>
                    <a:lnTo>
                      <a:pt x="114" y="132"/>
                    </a:lnTo>
                    <a:lnTo>
                      <a:pt x="114" y="126"/>
                    </a:lnTo>
                    <a:close/>
                    <a:moveTo>
                      <a:pt x="167" y="168"/>
                    </a:moveTo>
                    <a:lnTo>
                      <a:pt x="0" y="168"/>
                    </a:lnTo>
                    <a:lnTo>
                      <a:pt x="0" y="0"/>
                    </a:lnTo>
                    <a:lnTo>
                      <a:pt x="167" y="0"/>
                    </a:lnTo>
                    <a:lnTo>
                      <a:pt x="167" y="168"/>
                    </a:lnTo>
                    <a:close/>
                    <a:moveTo>
                      <a:pt x="159" y="8"/>
                    </a:moveTo>
                    <a:lnTo>
                      <a:pt x="6" y="8"/>
                    </a:lnTo>
                    <a:lnTo>
                      <a:pt x="6" y="161"/>
                    </a:lnTo>
                    <a:lnTo>
                      <a:pt x="159" y="161"/>
                    </a:lnTo>
                    <a:lnTo>
                      <a:pt x="159" y="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7" name="Freeform 219"/>
              <p:cNvSpPr>
                <a:spLocks noEditPoints="1"/>
              </p:cNvSpPr>
              <p:nvPr userDrawn="1"/>
            </p:nvSpPr>
            <p:spPr bwMode="auto">
              <a:xfrm>
                <a:off x="7367" y="781"/>
                <a:ext cx="170" cy="73"/>
              </a:xfrm>
              <a:custGeom>
                <a:avLst/>
                <a:gdLst>
                  <a:gd name="T0" fmla="*/ 78 w 101"/>
                  <a:gd name="T1" fmla="*/ 34 h 43"/>
                  <a:gd name="T2" fmla="*/ 78 w 101"/>
                  <a:gd name="T3" fmla="*/ 33 h 43"/>
                  <a:gd name="T4" fmla="*/ 78 w 101"/>
                  <a:gd name="T5" fmla="*/ 0 h 43"/>
                  <a:gd name="T6" fmla="*/ 23 w 101"/>
                  <a:gd name="T7" fmla="*/ 0 h 43"/>
                  <a:gd name="T8" fmla="*/ 23 w 101"/>
                  <a:gd name="T9" fmla="*/ 33 h 43"/>
                  <a:gd name="T10" fmla="*/ 23 w 101"/>
                  <a:gd name="T11" fmla="*/ 34 h 43"/>
                  <a:gd name="T12" fmla="*/ 0 w 101"/>
                  <a:gd name="T13" fmla="*/ 34 h 43"/>
                  <a:gd name="T14" fmla="*/ 0 w 101"/>
                  <a:gd name="T15" fmla="*/ 43 h 43"/>
                  <a:gd name="T16" fmla="*/ 101 w 101"/>
                  <a:gd name="T17" fmla="*/ 43 h 43"/>
                  <a:gd name="T18" fmla="*/ 101 w 101"/>
                  <a:gd name="T19" fmla="*/ 34 h 43"/>
                  <a:gd name="T20" fmla="*/ 78 w 101"/>
                  <a:gd name="T21" fmla="*/ 34 h 43"/>
                  <a:gd name="T22" fmla="*/ 66 w 101"/>
                  <a:gd name="T23" fmla="*/ 29 h 43"/>
                  <a:gd name="T24" fmla="*/ 66 w 101"/>
                  <a:gd name="T25" fmla="*/ 29 h 43"/>
                  <a:gd name="T26" fmla="*/ 35 w 101"/>
                  <a:gd name="T27" fmla="*/ 29 h 43"/>
                  <a:gd name="T28" fmla="*/ 35 w 101"/>
                  <a:gd name="T29" fmla="*/ 29 h 43"/>
                  <a:gd name="T30" fmla="*/ 35 w 101"/>
                  <a:gd name="T31" fmla="*/ 11 h 43"/>
                  <a:gd name="T32" fmla="*/ 66 w 101"/>
                  <a:gd name="T33" fmla="*/ 11 h 43"/>
                  <a:gd name="T34" fmla="*/ 66 w 101"/>
                  <a:gd name="T3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43">
                    <a:moveTo>
                      <a:pt x="78" y="34"/>
                    </a:moveTo>
                    <a:cubicBezTo>
                      <a:pt x="78" y="33"/>
                      <a:pt x="78" y="33"/>
                      <a:pt x="78" y="33"/>
                    </a:cubicBezTo>
                    <a:cubicBezTo>
                      <a:pt x="78" y="0"/>
                      <a:pt x="78" y="0"/>
                      <a:pt x="78" y="0"/>
                    </a:cubicBezTo>
                    <a:cubicBezTo>
                      <a:pt x="23" y="0"/>
                      <a:pt x="23" y="0"/>
                      <a:pt x="23" y="0"/>
                    </a:cubicBezTo>
                    <a:cubicBezTo>
                      <a:pt x="23" y="33"/>
                      <a:pt x="23" y="33"/>
                      <a:pt x="23" y="33"/>
                    </a:cubicBezTo>
                    <a:cubicBezTo>
                      <a:pt x="23" y="33"/>
                      <a:pt x="23" y="34"/>
                      <a:pt x="23" y="34"/>
                    </a:cubicBezTo>
                    <a:cubicBezTo>
                      <a:pt x="0" y="34"/>
                      <a:pt x="0" y="34"/>
                      <a:pt x="0" y="34"/>
                    </a:cubicBezTo>
                    <a:cubicBezTo>
                      <a:pt x="0" y="43"/>
                      <a:pt x="0" y="43"/>
                      <a:pt x="0" y="43"/>
                    </a:cubicBezTo>
                    <a:cubicBezTo>
                      <a:pt x="101" y="43"/>
                      <a:pt x="101" y="43"/>
                      <a:pt x="101" y="43"/>
                    </a:cubicBezTo>
                    <a:cubicBezTo>
                      <a:pt x="101" y="34"/>
                      <a:pt x="101" y="34"/>
                      <a:pt x="101" y="34"/>
                    </a:cubicBezTo>
                    <a:lnTo>
                      <a:pt x="78" y="34"/>
                    </a:lnTo>
                    <a:close/>
                    <a:moveTo>
                      <a:pt x="66" y="29"/>
                    </a:moveTo>
                    <a:cubicBezTo>
                      <a:pt x="66" y="29"/>
                      <a:pt x="66" y="29"/>
                      <a:pt x="66" y="29"/>
                    </a:cubicBezTo>
                    <a:cubicBezTo>
                      <a:pt x="35" y="29"/>
                      <a:pt x="35" y="29"/>
                      <a:pt x="35" y="29"/>
                    </a:cubicBezTo>
                    <a:cubicBezTo>
                      <a:pt x="35" y="29"/>
                      <a:pt x="35" y="29"/>
                      <a:pt x="35" y="29"/>
                    </a:cubicBezTo>
                    <a:cubicBezTo>
                      <a:pt x="35" y="11"/>
                      <a:pt x="35" y="11"/>
                      <a:pt x="35" y="11"/>
                    </a:cubicBezTo>
                    <a:cubicBezTo>
                      <a:pt x="66" y="11"/>
                      <a:pt x="66" y="11"/>
                      <a:pt x="66" y="11"/>
                    </a:cubicBezTo>
                    <a:lnTo>
                      <a:pt x="66" y="2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8" name="Rectangle 220"/>
              <p:cNvSpPr>
                <a:spLocks noChangeArrowheads="1"/>
              </p:cNvSpPr>
              <p:nvPr userDrawn="1"/>
            </p:nvSpPr>
            <p:spPr bwMode="auto">
              <a:xfrm>
                <a:off x="7367" y="876"/>
                <a:ext cx="170" cy="11"/>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9" name="Rectangle 221"/>
              <p:cNvSpPr>
                <a:spLocks noChangeArrowheads="1"/>
              </p:cNvSpPr>
              <p:nvPr userDrawn="1"/>
            </p:nvSpPr>
            <p:spPr bwMode="auto">
              <a:xfrm>
                <a:off x="7367" y="907"/>
                <a:ext cx="170" cy="1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0" name="Rectangle 222"/>
              <p:cNvSpPr>
                <a:spLocks noChangeArrowheads="1"/>
              </p:cNvSpPr>
              <p:nvPr userDrawn="1"/>
            </p:nvSpPr>
            <p:spPr bwMode="auto">
              <a:xfrm>
                <a:off x="7367" y="939"/>
                <a:ext cx="170" cy="1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1" name="Freeform 223"/>
              <p:cNvSpPr>
                <a:spLocks noEditPoints="1"/>
              </p:cNvSpPr>
              <p:nvPr userDrawn="1"/>
            </p:nvSpPr>
            <p:spPr bwMode="auto">
              <a:xfrm>
                <a:off x="3454" y="1395"/>
                <a:ext cx="759" cy="756"/>
              </a:xfrm>
              <a:custGeom>
                <a:avLst/>
                <a:gdLst>
                  <a:gd name="T0" fmla="*/ 226 w 452"/>
                  <a:gd name="T1" fmla="*/ 0 h 450"/>
                  <a:gd name="T2" fmla="*/ 0 w 452"/>
                  <a:gd name="T3" fmla="*/ 225 h 450"/>
                  <a:gd name="T4" fmla="*/ 226 w 452"/>
                  <a:gd name="T5" fmla="*/ 450 h 450"/>
                  <a:gd name="T6" fmla="*/ 452 w 452"/>
                  <a:gd name="T7" fmla="*/ 225 h 450"/>
                  <a:gd name="T8" fmla="*/ 226 w 452"/>
                  <a:gd name="T9" fmla="*/ 0 h 450"/>
                  <a:gd name="T10" fmla="*/ 226 w 452"/>
                  <a:gd name="T11" fmla="*/ 432 h 450"/>
                  <a:gd name="T12" fmla="*/ 20 w 452"/>
                  <a:gd name="T13" fmla="*/ 226 h 450"/>
                  <a:gd name="T14" fmla="*/ 226 w 452"/>
                  <a:gd name="T15" fmla="*/ 20 h 450"/>
                  <a:gd name="T16" fmla="*/ 432 w 452"/>
                  <a:gd name="T17" fmla="*/ 226 h 450"/>
                  <a:gd name="T18" fmla="*/ 226 w 452"/>
                  <a:gd name="T19" fmla="*/ 432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0">
                    <a:moveTo>
                      <a:pt x="226" y="0"/>
                    </a:moveTo>
                    <a:cubicBezTo>
                      <a:pt x="102" y="0"/>
                      <a:pt x="0" y="101"/>
                      <a:pt x="0" y="225"/>
                    </a:cubicBezTo>
                    <a:cubicBezTo>
                      <a:pt x="0" y="349"/>
                      <a:pt x="102" y="450"/>
                      <a:pt x="226" y="450"/>
                    </a:cubicBezTo>
                    <a:cubicBezTo>
                      <a:pt x="351" y="450"/>
                      <a:pt x="452" y="349"/>
                      <a:pt x="452" y="225"/>
                    </a:cubicBezTo>
                    <a:cubicBezTo>
                      <a:pt x="452" y="101"/>
                      <a:pt x="351" y="0"/>
                      <a:pt x="226" y="0"/>
                    </a:cubicBezTo>
                    <a:close/>
                    <a:moveTo>
                      <a:pt x="226" y="432"/>
                    </a:moveTo>
                    <a:cubicBezTo>
                      <a:pt x="112" y="432"/>
                      <a:pt x="20" y="340"/>
                      <a:pt x="20" y="226"/>
                    </a:cubicBezTo>
                    <a:cubicBezTo>
                      <a:pt x="20" y="113"/>
                      <a:pt x="112" y="20"/>
                      <a:pt x="226" y="20"/>
                    </a:cubicBezTo>
                    <a:cubicBezTo>
                      <a:pt x="340" y="20"/>
                      <a:pt x="432" y="113"/>
                      <a:pt x="432" y="226"/>
                    </a:cubicBezTo>
                    <a:cubicBezTo>
                      <a:pt x="432" y="340"/>
                      <a:pt x="340" y="432"/>
                      <a:pt x="226" y="43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2" name="Freeform 224"/>
              <p:cNvSpPr>
                <a:spLocks/>
              </p:cNvSpPr>
              <p:nvPr userDrawn="1"/>
            </p:nvSpPr>
            <p:spPr bwMode="auto">
              <a:xfrm>
                <a:off x="3550" y="1531"/>
                <a:ext cx="567" cy="502"/>
              </a:xfrm>
              <a:custGeom>
                <a:avLst/>
                <a:gdLst>
                  <a:gd name="T0" fmla="*/ 112 w 338"/>
                  <a:gd name="T1" fmla="*/ 245 h 299"/>
                  <a:gd name="T2" fmla="*/ 54 w 338"/>
                  <a:gd name="T3" fmla="*/ 151 h 299"/>
                  <a:gd name="T4" fmla="*/ 72 w 338"/>
                  <a:gd name="T5" fmla="*/ 92 h 299"/>
                  <a:gd name="T6" fmla="*/ 146 w 338"/>
                  <a:gd name="T7" fmla="*/ 202 h 299"/>
                  <a:gd name="T8" fmla="*/ 191 w 338"/>
                  <a:gd name="T9" fmla="*/ 202 h 299"/>
                  <a:gd name="T10" fmla="*/ 265 w 338"/>
                  <a:gd name="T11" fmla="*/ 92 h 299"/>
                  <a:gd name="T12" fmla="*/ 283 w 338"/>
                  <a:gd name="T13" fmla="*/ 151 h 299"/>
                  <a:gd name="T14" fmla="*/ 232 w 338"/>
                  <a:gd name="T15" fmla="*/ 241 h 299"/>
                  <a:gd name="T16" fmla="*/ 247 w 338"/>
                  <a:gd name="T17" fmla="*/ 296 h 299"/>
                  <a:gd name="T18" fmla="*/ 338 w 338"/>
                  <a:gd name="T19" fmla="*/ 146 h 299"/>
                  <a:gd name="T20" fmla="*/ 256 w 338"/>
                  <a:gd name="T21" fmla="*/ 0 h 299"/>
                  <a:gd name="T22" fmla="*/ 169 w 338"/>
                  <a:gd name="T23" fmla="*/ 133 h 299"/>
                  <a:gd name="T24" fmla="*/ 84 w 338"/>
                  <a:gd name="T25" fmla="*/ 0 h 299"/>
                  <a:gd name="T26" fmla="*/ 0 w 338"/>
                  <a:gd name="T27" fmla="*/ 146 h 299"/>
                  <a:gd name="T28" fmla="*/ 98 w 338"/>
                  <a:gd name="T29" fmla="*/ 299 h 299"/>
                  <a:gd name="T30" fmla="*/ 112 w 338"/>
                  <a:gd name="T31" fmla="*/ 24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9">
                    <a:moveTo>
                      <a:pt x="112" y="245"/>
                    </a:moveTo>
                    <a:cubicBezTo>
                      <a:pt x="78" y="229"/>
                      <a:pt x="54" y="193"/>
                      <a:pt x="54" y="151"/>
                    </a:cubicBezTo>
                    <a:cubicBezTo>
                      <a:pt x="54" y="129"/>
                      <a:pt x="61" y="108"/>
                      <a:pt x="72" y="92"/>
                    </a:cubicBezTo>
                    <a:cubicBezTo>
                      <a:pt x="146" y="202"/>
                      <a:pt x="146" y="202"/>
                      <a:pt x="146" y="202"/>
                    </a:cubicBezTo>
                    <a:cubicBezTo>
                      <a:pt x="191" y="202"/>
                      <a:pt x="191" y="202"/>
                      <a:pt x="191" y="202"/>
                    </a:cubicBezTo>
                    <a:cubicBezTo>
                      <a:pt x="265" y="92"/>
                      <a:pt x="265" y="92"/>
                      <a:pt x="265" y="92"/>
                    </a:cubicBezTo>
                    <a:cubicBezTo>
                      <a:pt x="277" y="108"/>
                      <a:pt x="283" y="129"/>
                      <a:pt x="283" y="151"/>
                    </a:cubicBezTo>
                    <a:cubicBezTo>
                      <a:pt x="283" y="190"/>
                      <a:pt x="263" y="224"/>
                      <a:pt x="232" y="241"/>
                    </a:cubicBezTo>
                    <a:cubicBezTo>
                      <a:pt x="247" y="296"/>
                      <a:pt x="247" y="296"/>
                      <a:pt x="247" y="296"/>
                    </a:cubicBezTo>
                    <a:cubicBezTo>
                      <a:pt x="301" y="268"/>
                      <a:pt x="338" y="211"/>
                      <a:pt x="338" y="146"/>
                    </a:cubicBezTo>
                    <a:cubicBezTo>
                      <a:pt x="338" y="84"/>
                      <a:pt x="305" y="30"/>
                      <a:pt x="256" y="0"/>
                    </a:cubicBezTo>
                    <a:cubicBezTo>
                      <a:pt x="169" y="133"/>
                      <a:pt x="169" y="133"/>
                      <a:pt x="169" y="133"/>
                    </a:cubicBezTo>
                    <a:cubicBezTo>
                      <a:pt x="84" y="0"/>
                      <a:pt x="84" y="0"/>
                      <a:pt x="84" y="0"/>
                    </a:cubicBezTo>
                    <a:cubicBezTo>
                      <a:pt x="34" y="29"/>
                      <a:pt x="0" y="84"/>
                      <a:pt x="0" y="146"/>
                    </a:cubicBezTo>
                    <a:cubicBezTo>
                      <a:pt x="0" y="214"/>
                      <a:pt x="40" y="272"/>
                      <a:pt x="98" y="299"/>
                    </a:cubicBezTo>
                    <a:lnTo>
                      <a:pt x="112" y="2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3" name="Freeform 225"/>
              <p:cNvSpPr>
                <a:spLocks/>
              </p:cNvSpPr>
              <p:nvPr userDrawn="1"/>
            </p:nvSpPr>
            <p:spPr bwMode="auto">
              <a:xfrm>
                <a:off x="886" y="1833"/>
                <a:ext cx="124" cy="96"/>
              </a:xfrm>
              <a:custGeom>
                <a:avLst/>
                <a:gdLst>
                  <a:gd name="T0" fmla="*/ 32 w 74"/>
                  <a:gd name="T1" fmla="*/ 57 h 57"/>
                  <a:gd name="T2" fmla="*/ 19 w 74"/>
                  <a:gd name="T3" fmla="*/ 55 h 57"/>
                  <a:gd name="T4" fmla="*/ 0 w 74"/>
                  <a:gd name="T5" fmla="*/ 43 h 57"/>
                  <a:gd name="T6" fmla="*/ 2 w 74"/>
                  <a:gd name="T7" fmla="*/ 41 h 57"/>
                  <a:gd name="T8" fmla="*/ 20 w 74"/>
                  <a:gd name="T9" fmla="*/ 53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8" y="57"/>
                      <a:pt x="23" y="57"/>
                      <a:pt x="19" y="55"/>
                    </a:cubicBezTo>
                    <a:cubicBezTo>
                      <a:pt x="12" y="53"/>
                      <a:pt x="5" y="49"/>
                      <a:pt x="0" y="43"/>
                    </a:cubicBezTo>
                    <a:cubicBezTo>
                      <a:pt x="2" y="41"/>
                      <a:pt x="2" y="41"/>
                      <a:pt x="2" y="41"/>
                    </a:cubicBezTo>
                    <a:cubicBezTo>
                      <a:pt x="7" y="46"/>
                      <a:pt x="13" y="50"/>
                      <a:pt x="20" y="53"/>
                    </a:cubicBezTo>
                    <a:cubicBezTo>
                      <a:pt x="30" y="56"/>
                      <a:pt x="40" y="55"/>
                      <a:pt x="49" y="50"/>
                    </a:cubicBezTo>
                    <a:cubicBezTo>
                      <a:pt x="59" y="45"/>
                      <a:pt x="65" y="37"/>
                      <a:pt x="68" y="27"/>
                    </a:cubicBezTo>
                    <a:cubicBezTo>
                      <a:pt x="71" y="19"/>
                      <a:pt x="70" y="10"/>
                      <a:pt x="67" y="1"/>
                    </a:cubicBezTo>
                    <a:cubicBezTo>
                      <a:pt x="70" y="0"/>
                      <a:pt x="70" y="0"/>
                      <a:pt x="70" y="0"/>
                    </a:cubicBezTo>
                    <a:cubicBezTo>
                      <a:pt x="73" y="9"/>
                      <a:pt x="74" y="19"/>
                      <a:pt x="71" y="28"/>
                    </a:cubicBezTo>
                    <a:cubicBezTo>
                      <a:pt x="68" y="39"/>
                      <a:pt x="61" y="47"/>
                      <a:pt x="51" y="52"/>
                    </a:cubicBezTo>
                    <a:cubicBezTo>
                      <a:pt x="45" y="56"/>
                      <a:pt x="38" y="57"/>
                      <a:pt x="32" y="5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4" name="Freeform 226"/>
              <p:cNvSpPr>
                <a:spLocks/>
              </p:cNvSpPr>
              <p:nvPr userDrawn="1"/>
            </p:nvSpPr>
            <p:spPr bwMode="auto">
              <a:xfrm>
                <a:off x="869" y="1793"/>
                <a:ext cx="53" cy="88"/>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6" y="14"/>
                      <a:pt x="17" y="4"/>
                      <a:pt x="31" y="0"/>
                    </a:cubicBezTo>
                    <a:cubicBezTo>
                      <a:pt x="32" y="3"/>
                      <a:pt x="32" y="3"/>
                      <a:pt x="32" y="3"/>
                    </a:cubicBezTo>
                    <a:cubicBezTo>
                      <a:pt x="19" y="6"/>
                      <a:pt x="9" y="16"/>
                      <a:pt x="5" y="29"/>
                    </a:cubicBezTo>
                    <a:cubicBezTo>
                      <a:pt x="3" y="36"/>
                      <a:pt x="3" y="44"/>
                      <a:pt x="5" y="51"/>
                    </a:cubicBezTo>
                    <a:lnTo>
                      <a:pt x="2" y="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5" name="Freeform 227"/>
              <p:cNvSpPr>
                <a:spLocks/>
              </p:cNvSpPr>
              <p:nvPr userDrawn="1"/>
            </p:nvSpPr>
            <p:spPr bwMode="auto">
              <a:xfrm>
                <a:off x="837" y="1818"/>
                <a:ext cx="54" cy="120"/>
              </a:xfrm>
              <a:custGeom>
                <a:avLst/>
                <a:gdLst>
                  <a:gd name="T0" fmla="*/ 30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7"/>
                      <a:pt x="0" y="31"/>
                      <a:pt x="7" y="8"/>
                    </a:cubicBezTo>
                    <a:cubicBezTo>
                      <a:pt x="8" y="5"/>
                      <a:pt x="9" y="3"/>
                      <a:pt x="10" y="0"/>
                    </a:cubicBezTo>
                    <a:cubicBezTo>
                      <a:pt x="15" y="2"/>
                      <a:pt x="15" y="2"/>
                      <a:pt x="15" y="2"/>
                    </a:cubicBezTo>
                    <a:cubicBezTo>
                      <a:pt x="14" y="5"/>
                      <a:pt x="13" y="7"/>
                      <a:pt x="12" y="9"/>
                    </a:cubicBezTo>
                    <a:cubicBezTo>
                      <a:pt x="5" y="31"/>
                      <a:pt x="14" y="55"/>
                      <a:pt x="32" y="67"/>
                    </a:cubicBezTo>
                    <a:lnTo>
                      <a:pt x="30"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6" name="Freeform 228"/>
              <p:cNvSpPr>
                <a:spLocks/>
              </p:cNvSpPr>
              <p:nvPr userDrawn="1"/>
            </p:nvSpPr>
            <p:spPr bwMode="auto">
              <a:xfrm>
                <a:off x="879" y="1761"/>
                <a:ext cx="158" cy="160"/>
              </a:xfrm>
              <a:custGeom>
                <a:avLst/>
                <a:gdLst>
                  <a:gd name="T0" fmla="*/ 78 w 94"/>
                  <a:gd name="T1" fmla="*/ 95 h 95"/>
                  <a:gd name="T2" fmla="*/ 75 w 94"/>
                  <a:gd name="T3" fmla="*/ 92 h 95"/>
                  <a:gd name="T4" fmla="*/ 85 w 94"/>
                  <a:gd name="T5" fmla="*/ 74 h 95"/>
                  <a:gd name="T6" fmla="*/ 81 w 94"/>
                  <a:gd name="T7" fmla="*/ 35 h 95"/>
                  <a:gd name="T8" fmla="*/ 51 w 94"/>
                  <a:gd name="T9" fmla="*/ 10 h 95"/>
                  <a:gd name="T10" fmla="*/ 3 w 94"/>
                  <a:gd name="T11" fmla="*/ 19 h 95"/>
                  <a:gd name="T12" fmla="*/ 0 w 94"/>
                  <a:gd name="T13" fmla="*/ 16 h 95"/>
                  <a:gd name="T14" fmla="*/ 52 w 94"/>
                  <a:gd name="T15" fmla="*/ 5 h 95"/>
                  <a:gd name="T16" fmla="*/ 85 w 94"/>
                  <a:gd name="T17" fmla="*/ 33 h 95"/>
                  <a:gd name="T18" fmla="*/ 89 w 94"/>
                  <a:gd name="T19" fmla="*/ 75 h 95"/>
                  <a:gd name="T20" fmla="*/ 78 w 94"/>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95">
                    <a:moveTo>
                      <a:pt x="78" y="95"/>
                    </a:moveTo>
                    <a:cubicBezTo>
                      <a:pt x="75" y="92"/>
                      <a:pt x="75" y="92"/>
                      <a:pt x="75" y="92"/>
                    </a:cubicBezTo>
                    <a:cubicBezTo>
                      <a:pt x="79" y="86"/>
                      <a:pt x="83" y="80"/>
                      <a:pt x="85" y="74"/>
                    </a:cubicBezTo>
                    <a:cubicBezTo>
                      <a:pt x="89" y="61"/>
                      <a:pt x="87" y="47"/>
                      <a:pt x="81" y="35"/>
                    </a:cubicBezTo>
                    <a:cubicBezTo>
                      <a:pt x="75" y="23"/>
                      <a:pt x="64" y="14"/>
                      <a:pt x="51" y="10"/>
                    </a:cubicBezTo>
                    <a:cubicBezTo>
                      <a:pt x="34" y="5"/>
                      <a:pt x="16" y="8"/>
                      <a:pt x="3" y="19"/>
                    </a:cubicBezTo>
                    <a:cubicBezTo>
                      <a:pt x="0" y="16"/>
                      <a:pt x="0" y="16"/>
                      <a:pt x="0" y="16"/>
                    </a:cubicBezTo>
                    <a:cubicBezTo>
                      <a:pt x="15" y="3"/>
                      <a:pt x="34" y="0"/>
                      <a:pt x="52" y="5"/>
                    </a:cubicBezTo>
                    <a:cubicBezTo>
                      <a:pt x="67" y="10"/>
                      <a:pt x="78" y="19"/>
                      <a:pt x="85" y="33"/>
                    </a:cubicBezTo>
                    <a:cubicBezTo>
                      <a:pt x="92" y="46"/>
                      <a:pt x="94" y="61"/>
                      <a:pt x="89" y="75"/>
                    </a:cubicBezTo>
                    <a:cubicBezTo>
                      <a:pt x="87" y="82"/>
                      <a:pt x="83" y="89"/>
                      <a:pt x="78" y="9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7" name="Freeform 229"/>
              <p:cNvSpPr>
                <a:spLocks/>
              </p:cNvSpPr>
              <p:nvPr userDrawn="1"/>
            </p:nvSpPr>
            <p:spPr bwMode="auto">
              <a:xfrm>
                <a:off x="1332" y="781"/>
                <a:ext cx="341" cy="76"/>
              </a:xfrm>
              <a:custGeom>
                <a:avLst/>
                <a:gdLst>
                  <a:gd name="T0" fmla="*/ 0 w 341"/>
                  <a:gd name="T1" fmla="*/ 76 h 76"/>
                  <a:gd name="T2" fmla="*/ 0 w 341"/>
                  <a:gd name="T3" fmla="*/ 68 h 76"/>
                  <a:gd name="T4" fmla="*/ 339 w 341"/>
                  <a:gd name="T5" fmla="*/ 0 h 76"/>
                  <a:gd name="T6" fmla="*/ 341 w 341"/>
                  <a:gd name="T7" fmla="*/ 9 h 76"/>
                  <a:gd name="T8" fmla="*/ 0 w 341"/>
                  <a:gd name="T9" fmla="*/ 76 h 76"/>
                </a:gdLst>
                <a:ahLst/>
                <a:cxnLst>
                  <a:cxn ang="0">
                    <a:pos x="T0" y="T1"/>
                  </a:cxn>
                  <a:cxn ang="0">
                    <a:pos x="T2" y="T3"/>
                  </a:cxn>
                  <a:cxn ang="0">
                    <a:pos x="T4" y="T5"/>
                  </a:cxn>
                  <a:cxn ang="0">
                    <a:pos x="T6" y="T7"/>
                  </a:cxn>
                  <a:cxn ang="0">
                    <a:pos x="T8" y="T9"/>
                  </a:cxn>
                </a:cxnLst>
                <a:rect l="0" t="0" r="r" b="b"/>
                <a:pathLst>
                  <a:path w="341" h="76">
                    <a:moveTo>
                      <a:pt x="0" y="76"/>
                    </a:moveTo>
                    <a:lnTo>
                      <a:pt x="0" y="68"/>
                    </a:lnTo>
                    <a:lnTo>
                      <a:pt x="339" y="0"/>
                    </a:lnTo>
                    <a:lnTo>
                      <a:pt x="341" y="9"/>
                    </a:lnTo>
                    <a:lnTo>
                      <a:pt x="0" y="7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8" name="Freeform 230"/>
              <p:cNvSpPr>
                <a:spLocks/>
              </p:cNvSpPr>
              <p:nvPr userDrawn="1"/>
            </p:nvSpPr>
            <p:spPr bwMode="auto">
              <a:xfrm>
                <a:off x="1282" y="847"/>
                <a:ext cx="132" cy="82"/>
              </a:xfrm>
              <a:custGeom>
                <a:avLst/>
                <a:gdLst>
                  <a:gd name="T0" fmla="*/ 37 w 79"/>
                  <a:gd name="T1" fmla="*/ 49 h 49"/>
                  <a:gd name="T2" fmla="*/ 17 w 79"/>
                  <a:gd name="T3" fmla="*/ 44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3 w 79"/>
                  <a:gd name="T19" fmla="*/ 27 h 49"/>
                  <a:gd name="T20" fmla="*/ 48 w 79"/>
                  <a:gd name="T21" fmla="*/ 47 h 49"/>
                  <a:gd name="T22" fmla="*/ 37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7" y="49"/>
                    </a:moveTo>
                    <a:cubicBezTo>
                      <a:pt x="30" y="49"/>
                      <a:pt x="23" y="47"/>
                      <a:pt x="17" y="44"/>
                    </a:cubicBezTo>
                    <a:cubicBezTo>
                      <a:pt x="10" y="40"/>
                      <a:pt x="4" y="34"/>
                      <a:pt x="0" y="27"/>
                    </a:cubicBezTo>
                    <a:cubicBezTo>
                      <a:pt x="3" y="26"/>
                      <a:pt x="3" y="26"/>
                      <a:pt x="3" y="26"/>
                    </a:cubicBezTo>
                    <a:cubicBezTo>
                      <a:pt x="7" y="32"/>
                      <a:pt x="12" y="37"/>
                      <a:pt x="18" y="41"/>
                    </a:cubicBezTo>
                    <a:cubicBezTo>
                      <a:pt x="27" y="46"/>
                      <a:pt x="37" y="47"/>
                      <a:pt x="47" y="44"/>
                    </a:cubicBezTo>
                    <a:cubicBezTo>
                      <a:pt x="57" y="41"/>
                      <a:pt x="65" y="35"/>
                      <a:pt x="70" y="26"/>
                    </a:cubicBezTo>
                    <a:cubicBezTo>
                      <a:pt x="75" y="18"/>
                      <a:pt x="76" y="9"/>
                      <a:pt x="74" y="0"/>
                    </a:cubicBezTo>
                    <a:cubicBezTo>
                      <a:pt x="77" y="0"/>
                      <a:pt x="77" y="0"/>
                      <a:pt x="77" y="0"/>
                    </a:cubicBezTo>
                    <a:cubicBezTo>
                      <a:pt x="79" y="9"/>
                      <a:pt x="77" y="19"/>
                      <a:pt x="73" y="27"/>
                    </a:cubicBezTo>
                    <a:cubicBezTo>
                      <a:pt x="67" y="37"/>
                      <a:pt x="59" y="44"/>
                      <a:pt x="48" y="47"/>
                    </a:cubicBezTo>
                    <a:cubicBezTo>
                      <a:pt x="44" y="48"/>
                      <a:pt x="40" y="49"/>
                      <a:pt x="37" y="4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9" name="Freeform 231"/>
              <p:cNvSpPr>
                <a:spLocks/>
              </p:cNvSpPr>
              <p:nvPr userDrawn="1"/>
            </p:nvSpPr>
            <p:spPr bwMode="auto">
              <a:xfrm>
                <a:off x="1273" y="790"/>
                <a:ext cx="68" cy="75"/>
              </a:xfrm>
              <a:custGeom>
                <a:avLst/>
                <a:gdLst>
                  <a:gd name="T0" fmla="*/ 1 w 40"/>
                  <a:gd name="T1" fmla="*/ 45 h 45"/>
                  <a:gd name="T2" fmla="*/ 6 w 40"/>
                  <a:gd name="T3" fmla="*/ 21 h 45"/>
                  <a:gd name="T4" fmla="*/ 40 w 40"/>
                  <a:gd name="T5" fmla="*/ 0 h 45"/>
                  <a:gd name="T6" fmla="*/ 40 w 40"/>
                  <a:gd name="T7" fmla="*/ 3 h 45"/>
                  <a:gd name="T8" fmla="*/ 8 w 40"/>
                  <a:gd name="T9" fmla="*/ 23 h 45"/>
                  <a:gd name="T10" fmla="*/ 3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2" y="9"/>
                      <a:pt x="25" y="1"/>
                      <a:pt x="40" y="0"/>
                    </a:cubicBezTo>
                    <a:cubicBezTo>
                      <a:pt x="40" y="3"/>
                      <a:pt x="40" y="3"/>
                      <a:pt x="40" y="3"/>
                    </a:cubicBezTo>
                    <a:cubicBezTo>
                      <a:pt x="26" y="4"/>
                      <a:pt x="15" y="11"/>
                      <a:pt x="8" y="23"/>
                    </a:cubicBezTo>
                    <a:cubicBezTo>
                      <a:pt x="4" y="30"/>
                      <a:pt x="3" y="37"/>
                      <a:pt x="3" y="45"/>
                    </a:cubicBezTo>
                    <a:lnTo>
                      <a:pt x="1" y="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0" name="Freeform 232"/>
              <p:cNvSpPr>
                <a:spLocks/>
              </p:cNvSpPr>
              <p:nvPr userDrawn="1"/>
            </p:nvSpPr>
            <p:spPr bwMode="auto">
              <a:xfrm>
                <a:off x="1241" y="802"/>
                <a:ext cx="41" cy="122"/>
              </a:xfrm>
              <a:custGeom>
                <a:avLst/>
                <a:gdLst>
                  <a:gd name="T0" fmla="*/ 21 w 24"/>
                  <a:gd name="T1" fmla="*/ 73 h 73"/>
                  <a:gd name="T2" fmla="*/ 12 w 24"/>
                  <a:gd name="T3" fmla="*/ 7 h 73"/>
                  <a:gd name="T4" fmla="*/ 17 w 24"/>
                  <a:gd name="T5" fmla="*/ 0 h 73"/>
                  <a:gd name="T6" fmla="*/ 20 w 24"/>
                  <a:gd name="T7" fmla="*/ 3 h 73"/>
                  <a:gd name="T8" fmla="*/ 16 w 24"/>
                  <a:gd name="T9" fmla="*/ 9 h 73"/>
                  <a:gd name="T10" fmla="*/ 24 w 24"/>
                  <a:gd name="T11" fmla="*/ 70 h 73"/>
                  <a:gd name="T12" fmla="*/ 21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1" y="73"/>
                    </a:moveTo>
                    <a:cubicBezTo>
                      <a:pt x="4" y="56"/>
                      <a:pt x="0" y="29"/>
                      <a:pt x="12" y="7"/>
                    </a:cubicBezTo>
                    <a:cubicBezTo>
                      <a:pt x="13" y="5"/>
                      <a:pt x="15" y="2"/>
                      <a:pt x="17" y="0"/>
                    </a:cubicBezTo>
                    <a:cubicBezTo>
                      <a:pt x="20" y="3"/>
                      <a:pt x="20" y="3"/>
                      <a:pt x="20" y="3"/>
                    </a:cubicBezTo>
                    <a:cubicBezTo>
                      <a:pt x="19" y="5"/>
                      <a:pt x="17" y="7"/>
                      <a:pt x="16" y="9"/>
                    </a:cubicBezTo>
                    <a:cubicBezTo>
                      <a:pt x="5" y="29"/>
                      <a:pt x="9" y="54"/>
                      <a:pt x="24" y="70"/>
                    </a:cubicBezTo>
                    <a:lnTo>
                      <a:pt x="21" y="7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1" name="Freeform 233"/>
              <p:cNvSpPr>
                <a:spLocks/>
              </p:cNvSpPr>
              <p:nvPr userDrawn="1"/>
            </p:nvSpPr>
            <p:spPr bwMode="auto">
              <a:xfrm>
                <a:off x="1300" y="761"/>
                <a:ext cx="141" cy="172"/>
              </a:xfrm>
              <a:custGeom>
                <a:avLst/>
                <a:gdLst>
                  <a:gd name="T0" fmla="*/ 60 w 84"/>
                  <a:gd name="T1" fmla="*/ 102 h 102"/>
                  <a:gd name="T2" fmla="*/ 57 w 84"/>
                  <a:gd name="T3" fmla="*/ 98 h 102"/>
                  <a:gd name="T4" fmla="*/ 71 w 84"/>
                  <a:gd name="T5" fmla="*/ 83 h 102"/>
                  <a:gd name="T6" fmla="*/ 75 w 84"/>
                  <a:gd name="T7" fmla="*/ 44 h 102"/>
                  <a:gd name="T8" fmla="*/ 51 w 84"/>
                  <a:gd name="T9" fmla="*/ 13 h 102"/>
                  <a:gd name="T10" fmla="*/ 2 w 84"/>
                  <a:gd name="T11" fmla="*/ 13 h 102"/>
                  <a:gd name="T12" fmla="*/ 0 w 84"/>
                  <a:gd name="T13" fmla="*/ 9 h 102"/>
                  <a:gd name="T14" fmla="*/ 53 w 84"/>
                  <a:gd name="T15" fmla="*/ 9 h 102"/>
                  <a:gd name="T16" fmla="*/ 80 w 84"/>
                  <a:gd name="T17" fmla="*/ 43 h 102"/>
                  <a:gd name="T18" fmla="*/ 75 w 84"/>
                  <a:gd name="T19" fmla="*/ 85 h 102"/>
                  <a:gd name="T20" fmla="*/ 60 w 84"/>
                  <a:gd name="T21"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02">
                    <a:moveTo>
                      <a:pt x="60" y="102"/>
                    </a:moveTo>
                    <a:cubicBezTo>
                      <a:pt x="57" y="98"/>
                      <a:pt x="57" y="98"/>
                      <a:pt x="57" y="98"/>
                    </a:cubicBezTo>
                    <a:cubicBezTo>
                      <a:pt x="63" y="94"/>
                      <a:pt x="67" y="89"/>
                      <a:pt x="71" y="83"/>
                    </a:cubicBezTo>
                    <a:cubicBezTo>
                      <a:pt x="77" y="71"/>
                      <a:pt x="79" y="57"/>
                      <a:pt x="75" y="44"/>
                    </a:cubicBezTo>
                    <a:cubicBezTo>
                      <a:pt x="71" y="31"/>
                      <a:pt x="63" y="20"/>
                      <a:pt x="51" y="13"/>
                    </a:cubicBezTo>
                    <a:cubicBezTo>
                      <a:pt x="35" y="5"/>
                      <a:pt x="17" y="5"/>
                      <a:pt x="2" y="13"/>
                    </a:cubicBezTo>
                    <a:cubicBezTo>
                      <a:pt x="0" y="9"/>
                      <a:pt x="0" y="9"/>
                      <a:pt x="0" y="9"/>
                    </a:cubicBezTo>
                    <a:cubicBezTo>
                      <a:pt x="16" y="0"/>
                      <a:pt x="36" y="0"/>
                      <a:pt x="53" y="9"/>
                    </a:cubicBezTo>
                    <a:cubicBezTo>
                      <a:pt x="66" y="16"/>
                      <a:pt x="75" y="28"/>
                      <a:pt x="80" y="43"/>
                    </a:cubicBezTo>
                    <a:cubicBezTo>
                      <a:pt x="84" y="57"/>
                      <a:pt x="82" y="72"/>
                      <a:pt x="75" y="85"/>
                    </a:cubicBezTo>
                    <a:cubicBezTo>
                      <a:pt x="71" y="92"/>
                      <a:pt x="66" y="97"/>
                      <a:pt x="60" y="10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2" name="Freeform 234"/>
              <p:cNvSpPr>
                <a:spLocks/>
              </p:cNvSpPr>
              <p:nvPr userDrawn="1"/>
            </p:nvSpPr>
            <p:spPr bwMode="auto">
              <a:xfrm>
                <a:off x="577" y="2902"/>
                <a:ext cx="230" cy="283"/>
              </a:xfrm>
              <a:custGeom>
                <a:avLst/>
                <a:gdLst>
                  <a:gd name="T0" fmla="*/ 225 w 230"/>
                  <a:gd name="T1" fmla="*/ 283 h 283"/>
                  <a:gd name="T2" fmla="*/ 0 w 230"/>
                  <a:gd name="T3" fmla="*/ 5 h 283"/>
                  <a:gd name="T4" fmla="*/ 6 w 230"/>
                  <a:gd name="T5" fmla="*/ 0 h 283"/>
                  <a:gd name="T6" fmla="*/ 230 w 230"/>
                  <a:gd name="T7" fmla="*/ 278 h 283"/>
                  <a:gd name="T8" fmla="*/ 225 w 230"/>
                  <a:gd name="T9" fmla="*/ 283 h 283"/>
                </a:gdLst>
                <a:ahLst/>
                <a:cxnLst>
                  <a:cxn ang="0">
                    <a:pos x="T0" y="T1"/>
                  </a:cxn>
                  <a:cxn ang="0">
                    <a:pos x="T2" y="T3"/>
                  </a:cxn>
                  <a:cxn ang="0">
                    <a:pos x="T4" y="T5"/>
                  </a:cxn>
                  <a:cxn ang="0">
                    <a:pos x="T6" y="T7"/>
                  </a:cxn>
                  <a:cxn ang="0">
                    <a:pos x="T8" y="T9"/>
                  </a:cxn>
                </a:cxnLst>
                <a:rect l="0" t="0" r="r" b="b"/>
                <a:pathLst>
                  <a:path w="230" h="283">
                    <a:moveTo>
                      <a:pt x="225" y="283"/>
                    </a:moveTo>
                    <a:lnTo>
                      <a:pt x="0" y="5"/>
                    </a:lnTo>
                    <a:lnTo>
                      <a:pt x="6" y="0"/>
                    </a:lnTo>
                    <a:lnTo>
                      <a:pt x="230" y="278"/>
                    </a:lnTo>
                    <a:lnTo>
                      <a:pt x="225" y="2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3" name="Freeform 235"/>
              <p:cNvSpPr>
                <a:spLocks/>
              </p:cNvSpPr>
              <p:nvPr userDrawn="1"/>
            </p:nvSpPr>
            <p:spPr bwMode="auto">
              <a:xfrm>
                <a:off x="318" y="2906"/>
                <a:ext cx="255" cy="168"/>
              </a:xfrm>
              <a:custGeom>
                <a:avLst/>
                <a:gdLst>
                  <a:gd name="T0" fmla="*/ 5 w 255"/>
                  <a:gd name="T1" fmla="*/ 168 h 168"/>
                  <a:gd name="T2" fmla="*/ 0 w 255"/>
                  <a:gd name="T3" fmla="*/ 161 h 168"/>
                  <a:gd name="T4" fmla="*/ 250 w 255"/>
                  <a:gd name="T5" fmla="*/ 0 h 168"/>
                  <a:gd name="T6" fmla="*/ 255 w 255"/>
                  <a:gd name="T7" fmla="*/ 6 h 168"/>
                  <a:gd name="T8" fmla="*/ 5 w 255"/>
                  <a:gd name="T9" fmla="*/ 168 h 168"/>
                </a:gdLst>
                <a:ahLst/>
                <a:cxnLst>
                  <a:cxn ang="0">
                    <a:pos x="T0" y="T1"/>
                  </a:cxn>
                  <a:cxn ang="0">
                    <a:pos x="T2" y="T3"/>
                  </a:cxn>
                  <a:cxn ang="0">
                    <a:pos x="T4" y="T5"/>
                  </a:cxn>
                  <a:cxn ang="0">
                    <a:pos x="T6" y="T7"/>
                  </a:cxn>
                  <a:cxn ang="0">
                    <a:pos x="T8" y="T9"/>
                  </a:cxn>
                </a:cxnLst>
                <a:rect l="0" t="0" r="r" b="b"/>
                <a:pathLst>
                  <a:path w="255" h="168">
                    <a:moveTo>
                      <a:pt x="5" y="168"/>
                    </a:moveTo>
                    <a:lnTo>
                      <a:pt x="0" y="161"/>
                    </a:lnTo>
                    <a:lnTo>
                      <a:pt x="250" y="0"/>
                    </a:lnTo>
                    <a:lnTo>
                      <a:pt x="255" y="6"/>
                    </a:lnTo>
                    <a:lnTo>
                      <a:pt x="5" y="16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4" name="Freeform 236"/>
              <p:cNvSpPr>
                <a:spLocks/>
              </p:cNvSpPr>
              <p:nvPr userDrawn="1"/>
            </p:nvSpPr>
            <p:spPr bwMode="auto">
              <a:xfrm>
                <a:off x="504" y="2879"/>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6"/>
                      <a:pt x="6" y="0"/>
                    </a:cubicBezTo>
                    <a:cubicBezTo>
                      <a:pt x="9" y="1"/>
                      <a:pt x="9" y="1"/>
                      <a:pt x="9" y="1"/>
                    </a:cubicBezTo>
                    <a:cubicBezTo>
                      <a:pt x="5" y="7"/>
                      <a:pt x="3" y="15"/>
                      <a:pt x="3" y="22"/>
                    </a:cubicBezTo>
                    <a:cubicBezTo>
                      <a:pt x="4" y="32"/>
                      <a:pt x="8" y="42"/>
                      <a:pt x="15" y="49"/>
                    </a:cubicBezTo>
                    <a:cubicBezTo>
                      <a:pt x="23" y="56"/>
                      <a:pt x="32" y="59"/>
                      <a:pt x="43" y="59"/>
                    </a:cubicBezTo>
                    <a:cubicBezTo>
                      <a:pt x="52" y="59"/>
                      <a:pt x="60" y="55"/>
                      <a:pt x="67" y="50"/>
                    </a:cubicBezTo>
                    <a:cubicBezTo>
                      <a:pt x="69" y="52"/>
                      <a:pt x="69" y="52"/>
                      <a:pt x="69" y="52"/>
                    </a:cubicBezTo>
                    <a:cubicBezTo>
                      <a:pt x="62" y="58"/>
                      <a:pt x="52" y="62"/>
                      <a:pt x="43" y="62"/>
                    </a:cubicBezTo>
                    <a:cubicBezTo>
                      <a:pt x="42" y="62"/>
                      <a:pt x="42" y="62"/>
                      <a:pt x="42" y="6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5" name="Freeform 237"/>
              <p:cNvSpPr>
                <a:spLocks/>
              </p:cNvSpPr>
              <p:nvPr userDrawn="1"/>
            </p:nvSpPr>
            <p:spPr bwMode="auto">
              <a:xfrm>
                <a:off x="533" y="2844"/>
                <a:ext cx="99" cy="35"/>
              </a:xfrm>
              <a:custGeom>
                <a:avLst/>
                <a:gdLst>
                  <a:gd name="T0" fmla="*/ 57 w 59"/>
                  <a:gd name="T1" fmla="*/ 21 h 21"/>
                  <a:gd name="T2" fmla="*/ 23 w 59"/>
                  <a:gd name="T3" fmla="*/ 3 h 21"/>
                  <a:gd name="T4" fmla="*/ 2 w 59"/>
                  <a:gd name="T5" fmla="*/ 11 h 21"/>
                  <a:gd name="T6" fmla="*/ 0 w 59"/>
                  <a:gd name="T7" fmla="*/ 8 h 21"/>
                  <a:gd name="T8" fmla="*/ 23 w 59"/>
                  <a:gd name="T9" fmla="*/ 0 h 21"/>
                  <a:gd name="T10" fmla="*/ 59 w 59"/>
                  <a:gd name="T11" fmla="*/ 19 h 21"/>
                  <a:gd name="T12" fmla="*/ 57 w 59"/>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9" h="21">
                    <a:moveTo>
                      <a:pt x="57" y="21"/>
                    </a:moveTo>
                    <a:cubicBezTo>
                      <a:pt x="49" y="9"/>
                      <a:pt x="37" y="3"/>
                      <a:pt x="23" y="3"/>
                    </a:cubicBezTo>
                    <a:cubicBezTo>
                      <a:pt x="16" y="4"/>
                      <a:pt x="8" y="6"/>
                      <a:pt x="2" y="11"/>
                    </a:cubicBezTo>
                    <a:cubicBezTo>
                      <a:pt x="0" y="8"/>
                      <a:pt x="0" y="8"/>
                      <a:pt x="0" y="8"/>
                    </a:cubicBezTo>
                    <a:cubicBezTo>
                      <a:pt x="7" y="3"/>
                      <a:pt x="15" y="1"/>
                      <a:pt x="23" y="0"/>
                    </a:cubicBezTo>
                    <a:cubicBezTo>
                      <a:pt x="38" y="0"/>
                      <a:pt x="51" y="7"/>
                      <a:pt x="59" y="19"/>
                    </a:cubicBezTo>
                    <a:lnTo>
                      <a:pt x="57" y="2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6" name="Freeform 238"/>
              <p:cNvSpPr>
                <a:spLocks/>
              </p:cNvSpPr>
              <p:nvPr userDrawn="1"/>
            </p:nvSpPr>
            <p:spPr bwMode="auto">
              <a:xfrm>
                <a:off x="484" y="2820"/>
                <a:ext cx="103"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5"/>
                      <a:pt x="10" y="21"/>
                      <a:pt x="5"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7" name="Freeform 239"/>
              <p:cNvSpPr>
                <a:spLocks/>
              </p:cNvSpPr>
              <p:nvPr userDrawn="1"/>
            </p:nvSpPr>
            <p:spPr bwMode="auto">
              <a:xfrm>
                <a:off x="541" y="2833"/>
                <a:ext cx="128" cy="175"/>
              </a:xfrm>
              <a:custGeom>
                <a:avLst/>
                <a:gdLst>
                  <a:gd name="T0" fmla="*/ 20 w 76"/>
                  <a:gd name="T1" fmla="*/ 104 h 104"/>
                  <a:gd name="T2" fmla="*/ 0 w 76"/>
                  <a:gd name="T3" fmla="*/ 100 h 104"/>
                  <a:gd name="T4" fmla="*/ 1 w 76"/>
                  <a:gd name="T5" fmla="*/ 95 h 104"/>
                  <a:gd name="T6" fmla="*/ 21 w 76"/>
                  <a:gd name="T7" fmla="*/ 99 h 104"/>
                  <a:gd name="T8" fmla="*/ 57 w 76"/>
                  <a:gd name="T9" fmla="*/ 83 h 104"/>
                  <a:gd name="T10" fmla="*/ 71 w 76"/>
                  <a:gd name="T11" fmla="*/ 46 h 104"/>
                  <a:gd name="T12" fmla="*/ 47 w 76"/>
                  <a:gd name="T13" fmla="*/ 4 h 104"/>
                  <a:gd name="T14" fmla="*/ 49 w 76"/>
                  <a:gd name="T15" fmla="*/ 0 h 104"/>
                  <a:gd name="T16" fmla="*/ 76 w 76"/>
                  <a:gd name="T17" fmla="*/ 46 h 104"/>
                  <a:gd name="T18" fmla="*/ 61 w 76"/>
                  <a:gd name="T19" fmla="*/ 86 h 104"/>
                  <a:gd name="T20" fmla="*/ 22 w 76"/>
                  <a:gd name="T21" fmla="*/ 104 h 104"/>
                  <a:gd name="T22" fmla="*/ 20 w 76"/>
                  <a:gd name="T2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 h="104">
                    <a:moveTo>
                      <a:pt x="20" y="104"/>
                    </a:moveTo>
                    <a:cubicBezTo>
                      <a:pt x="13" y="104"/>
                      <a:pt x="6" y="102"/>
                      <a:pt x="0" y="100"/>
                    </a:cubicBezTo>
                    <a:cubicBezTo>
                      <a:pt x="1" y="95"/>
                      <a:pt x="1" y="95"/>
                      <a:pt x="1" y="95"/>
                    </a:cubicBezTo>
                    <a:cubicBezTo>
                      <a:pt x="8" y="98"/>
                      <a:pt x="14" y="99"/>
                      <a:pt x="21" y="99"/>
                    </a:cubicBezTo>
                    <a:cubicBezTo>
                      <a:pt x="35" y="98"/>
                      <a:pt x="48" y="93"/>
                      <a:pt x="57" y="83"/>
                    </a:cubicBezTo>
                    <a:cubicBezTo>
                      <a:pt x="66" y="73"/>
                      <a:pt x="71" y="60"/>
                      <a:pt x="71" y="46"/>
                    </a:cubicBezTo>
                    <a:cubicBezTo>
                      <a:pt x="70" y="29"/>
                      <a:pt x="61" y="13"/>
                      <a:pt x="47" y="4"/>
                    </a:cubicBezTo>
                    <a:cubicBezTo>
                      <a:pt x="49" y="0"/>
                      <a:pt x="49" y="0"/>
                      <a:pt x="49" y="0"/>
                    </a:cubicBezTo>
                    <a:cubicBezTo>
                      <a:pt x="65" y="10"/>
                      <a:pt x="75" y="27"/>
                      <a:pt x="76" y="46"/>
                    </a:cubicBezTo>
                    <a:cubicBezTo>
                      <a:pt x="76" y="61"/>
                      <a:pt x="71" y="75"/>
                      <a:pt x="61" y="86"/>
                    </a:cubicBezTo>
                    <a:cubicBezTo>
                      <a:pt x="50" y="97"/>
                      <a:pt x="36" y="103"/>
                      <a:pt x="22" y="104"/>
                    </a:cubicBezTo>
                    <a:cubicBezTo>
                      <a:pt x="21" y="104"/>
                      <a:pt x="20" y="104"/>
                      <a:pt x="20" y="10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8" name="Freeform 240"/>
              <p:cNvSpPr>
                <a:spLocks/>
              </p:cNvSpPr>
              <p:nvPr userDrawn="1"/>
            </p:nvSpPr>
            <p:spPr bwMode="auto">
              <a:xfrm>
                <a:off x="7772" y="1929"/>
                <a:ext cx="299" cy="239"/>
              </a:xfrm>
              <a:custGeom>
                <a:avLst/>
                <a:gdLst>
                  <a:gd name="T0" fmla="*/ 294 w 299"/>
                  <a:gd name="T1" fmla="*/ 239 h 239"/>
                  <a:gd name="T2" fmla="*/ 0 w 299"/>
                  <a:gd name="T3" fmla="*/ 7 h 239"/>
                  <a:gd name="T4" fmla="*/ 5 w 299"/>
                  <a:gd name="T5" fmla="*/ 0 h 239"/>
                  <a:gd name="T6" fmla="*/ 299 w 299"/>
                  <a:gd name="T7" fmla="*/ 234 h 239"/>
                  <a:gd name="T8" fmla="*/ 294 w 299"/>
                  <a:gd name="T9" fmla="*/ 239 h 239"/>
                </a:gdLst>
                <a:ahLst/>
                <a:cxnLst>
                  <a:cxn ang="0">
                    <a:pos x="T0" y="T1"/>
                  </a:cxn>
                  <a:cxn ang="0">
                    <a:pos x="T2" y="T3"/>
                  </a:cxn>
                  <a:cxn ang="0">
                    <a:pos x="T4" y="T5"/>
                  </a:cxn>
                  <a:cxn ang="0">
                    <a:pos x="T6" y="T7"/>
                  </a:cxn>
                  <a:cxn ang="0">
                    <a:pos x="T8" y="T9"/>
                  </a:cxn>
                </a:cxnLst>
                <a:rect l="0" t="0" r="r" b="b"/>
                <a:pathLst>
                  <a:path w="299" h="239">
                    <a:moveTo>
                      <a:pt x="294" y="239"/>
                    </a:moveTo>
                    <a:lnTo>
                      <a:pt x="0" y="7"/>
                    </a:lnTo>
                    <a:lnTo>
                      <a:pt x="5" y="0"/>
                    </a:lnTo>
                    <a:lnTo>
                      <a:pt x="299" y="234"/>
                    </a:lnTo>
                    <a:lnTo>
                      <a:pt x="294" y="23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9" name="Freeform 241"/>
              <p:cNvSpPr>
                <a:spLocks/>
              </p:cNvSpPr>
              <p:nvPr userDrawn="1"/>
            </p:nvSpPr>
            <p:spPr bwMode="auto">
              <a:xfrm>
                <a:off x="8005" y="2144"/>
                <a:ext cx="125" cy="96"/>
              </a:xfrm>
              <a:custGeom>
                <a:avLst/>
                <a:gdLst>
                  <a:gd name="T0" fmla="*/ 31 w 74"/>
                  <a:gd name="T1" fmla="*/ 57 h 57"/>
                  <a:gd name="T2" fmla="*/ 19 w 74"/>
                  <a:gd name="T3" fmla="*/ 55 h 57"/>
                  <a:gd name="T4" fmla="*/ 0 w 74"/>
                  <a:gd name="T5" fmla="*/ 42 h 57"/>
                  <a:gd name="T6" fmla="*/ 2 w 74"/>
                  <a:gd name="T7" fmla="*/ 41 h 57"/>
                  <a:gd name="T8" fmla="*/ 20 w 74"/>
                  <a:gd name="T9" fmla="*/ 52 h 57"/>
                  <a:gd name="T10" fmla="*/ 49 w 74"/>
                  <a:gd name="T11" fmla="*/ 50 h 57"/>
                  <a:gd name="T12" fmla="*/ 68 w 74"/>
                  <a:gd name="T13" fmla="*/ 27 h 57"/>
                  <a:gd name="T14" fmla="*/ 67 w 74"/>
                  <a:gd name="T15" fmla="*/ 1 h 57"/>
                  <a:gd name="T16" fmla="*/ 69 w 74"/>
                  <a:gd name="T17" fmla="*/ 0 h 57"/>
                  <a:gd name="T18" fmla="*/ 71 w 74"/>
                  <a:gd name="T19" fmla="*/ 28 h 57"/>
                  <a:gd name="T20" fmla="*/ 51 w 74"/>
                  <a:gd name="T21" fmla="*/ 52 h 57"/>
                  <a:gd name="T22" fmla="*/ 31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1" y="57"/>
                    </a:moveTo>
                    <a:cubicBezTo>
                      <a:pt x="27" y="57"/>
                      <a:pt x="23" y="56"/>
                      <a:pt x="19" y="55"/>
                    </a:cubicBezTo>
                    <a:cubicBezTo>
                      <a:pt x="12" y="53"/>
                      <a:pt x="5" y="48"/>
                      <a:pt x="0" y="42"/>
                    </a:cubicBezTo>
                    <a:cubicBezTo>
                      <a:pt x="2" y="41"/>
                      <a:pt x="2" y="41"/>
                      <a:pt x="2" y="41"/>
                    </a:cubicBezTo>
                    <a:cubicBezTo>
                      <a:pt x="7" y="46"/>
                      <a:pt x="13" y="50"/>
                      <a:pt x="20" y="52"/>
                    </a:cubicBezTo>
                    <a:cubicBezTo>
                      <a:pt x="30" y="55"/>
                      <a:pt x="40" y="54"/>
                      <a:pt x="49" y="50"/>
                    </a:cubicBezTo>
                    <a:cubicBezTo>
                      <a:pt x="58" y="45"/>
                      <a:pt x="65" y="37"/>
                      <a:pt x="68" y="27"/>
                    </a:cubicBezTo>
                    <a:cubicBezTo>
                      <a:pt x="71" y="19"/>
                      <a:pt x="70" y="9"/>
                      <a:pt x="67" y="1"/>
                    </a:cubicBezTo>
                    <a:cubicBezTo>
                      <a:pt x="69" y="0"/>
                      <a:pt x="69" y="0"/>
                      <a:pt x="69" y="0"/>
                    </a:cubicBezTo>
                    <a:cubicBezTo>
                      <a:pt x="73" y="9"/>
                      <a:pt x="74" y="19"/>
                      <a:pt x="71" y="28"/>
                    </a:cubicBezTo>
                    <a:cubicBezTo>
                      <a:pt x="67" y="38"/>
                      <a:pt x="60" y="47"/>
                      <a:pt x="51" y="52"/>
                    </a:cubicBezTo>
                    <a:cubicBezTo>
                      <a:pt x="45" y="55"/>
                      <a:pt x="38" y="57"/>
                      <a:pt x="31" y="5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0" name="Freeform 242"/>
              <p:cNvSpPr>
                <a:spLocks/>
              </p:cNvSpPr>
              <p:nvPr userDrawn="1"/>
            </p:nvSpPr>
            <p:spPr bwMode="auto">
              <a:xfrm>
                <a:off x="7987" y="2104"/>
                <a:ext cx="55" cy="87"/>
              </a:xfrm>
              <a:custGeom>
                <a:avLst/>
                <a:gdLst>
                  <a:gd name="T0" fmla="*/ 3 w 33"/>
                  <a:gd name="T1" fmla="*/ 52 h 52"/>
                  <a:gd name="T2" fmla="*/ 3 w 33"/>
                  <a:gd name="T3" fmla="*/ 27 h 52"/>
                  <a:gd name="T4" fmla="*/ 32 w 33"/>
                  <a:gd name="T5" fmla="*/ 0 h 52"/>
                  <a:gd name="T6" fmla="*/ 33 w 33"/>
                  <a:gd name="T7" fmla="*/ 3 h 52"/>
                  <a:gd name="T8" fmla="*/ 6 w 33"/>
                  <a:gd name="T9" fmla="*/ 28 h 52"/>
                  <a:gd name="T10" fmla="*/ 6 w 33"/>
                  <a:gd name="T11" fmla="*/ 51 h 52"/>
                  <a:gd name="T12" fmla="*/ 3 w 33"/>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3" h="52">
                    <a:moveTo>
                      <a:pt x="3" y="52"/>
                    </a:moveTo>
                    <a:cubicBezTo>
                      <a:pt x="0" y="44"/>
                      <a:pt x="0" y="35"/>
                      <a:pt x="3" y="27"/>
                    </a:cubicBezTo>
                    <a:cubicBezTo>
                      <a:pt x="7" y="14"/>
                      <a:pt x="18" y="3"/>
                      <a:pt x="32" y="0"/>
                    </a:cubicBezTo>
                    <a:cubicBezTo>
                      <a:pt x="33" y="3"/>
                      <a:pt x="33" y="3"/>
                      <a:pt x="33" y="3"/>
                    </a:cubicBezTo>
                    <a:cubicBezTo>
                      <a:pt x="20" y="6"/>
                      <a:pt x="10" y="16"/>
                      <a:pt x="6" y="28"/>
                    </a:cubicBezTo>
                    <a:cubicBezTo>
                      <a:pt x="3" y="36"/>
                      <a:pt x="3" y="43"/>
                      <a:pt x="6" y="51"/>
                    </a:cubicBezTo>
                    <a:lnTo>
                      <a:pt x="3" y="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1" name="Freeform 243"/>
              <p:cNvSpPr>
                <a:spLocks/>
              </p:cNvSpPr>
              <p:nvPr userDrawn="1"/>
            </p:nvSpPr>
            <p:spPr bwMode="auto">
              <a:xfrm>
                <a:off x="7957" y="2129"/>
                <a:ext cx="53" cy="120"/>
              </a:xfrm>
              <a:custGeom>
                <a:avLst/>
                <a:gdLst>
                  <a:gd name="T0" fmla="*/ 29 w 32"/>
                  <a:gd name="T1" fmla="*/ 71 h 71"/>
                  <a:gd name="T2" fmla="*/ 7 w 32"/>
                  <a:gd name="T3" fmla="*/ 8 h 71"/>
                  <a:gd name="T4" fmla="*/ 10 w 32"/>
                  <a:gd name="T5" fmla="*/ 0 h 71"/>
                  <a:gd name="T6" fmla="*/ 14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2"/>
                      <a:pt x="10" y="0"/>
                    </a:cubicBezTo>
                    <a:cubicBezTo>
                      <a:pt x="14" y="2"/>
                      <a:pt x="14" y="2"/>
                      <a:pt x="14" y="2"/>
                    </a:cubicBezTo>
                    <a:cubicBezTo>
                      <a:pt x="13" y="4"/>
                      <a:pt x="12" y="7"/>
                      <a:pt x="12" y="9"/>
                    </a:cubicBezTo>
                    <a:cubicBezTo>
                      <a:pt x="5" y="31"/>
                      <a:pt x="13" y="54"/>
                      <a:pt x="32" y="67"/>
                    </a:cubicBezTo>
                    <a:lnTo>
                      <a:pt x="29"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2" name="Freeform 244"/>
              <p:cNvSpPr>
                <a:spLocks/>
              </p:cNvSpPr>
              <p:nvPr userDrawn="1"/>
            </p:nvSpPr>
            <p:spPr bwMode="auto">
              <a:xfrm>
                <a:off x="7999" y="2070"/>
                <a:ext cx="164" cy="160"/>
              </a:xfrm>
              <a:custGeom>
                <a:avLst/>
                <a:gdLst>
                  <a:gd name="T0" fmla="*/ 78 w 98"/>
                  <a:gd name="T1" fmla="*/ 95 h 95"/>
                  <a:gd name="T2" fmla="*/ 75 w 98"/>
                  <a:gd name="T3" fmla="*/ 92 h 95"/>
                  <a:gd name="T4" fmla="*/ 84 w 98"/>
                  <a:gd name="T5" fmla="*/ 74 h 95"/>
                  <a:gd name="T6" fmla="*/ 51 w 98"/>
                  <a:gd name="T7" fmla="*/ 11 h 95"/>
                  <a:gd name="T8" fmla="*/ 3 w 98"/>
                  <a:gd name="T9" fmla="*/ 20 h 95"/>
                  <a:gd name="T10" fmla="*/ 0 w 98"/>
                  <a:gd name="T11" fmla="*/ 16 h 95"/>
                  <a:gd name="T12" fmla="*/ 52 w 98"/>
                  <a:gd name="T13" fmla="*/ 6 h 95"/>
                  <a:gd name="T14" fmla="*/ 89 w 98"/>
                  <a:gd name="T15" fmla="*/ 76 h 95"/>
                  <a:gd name="T16" fmla="*/ 78 w 98"/>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5">
                    <a:moveTo>
                      <a:pt x="78" y="95"/>
                    </a:moveTo>
                    <a:cubicBezTo>
                      <a:pt x="75" y="92"/>
                      <a:pt x="75" y="92"/>
                      <a:pt x="75" y="92"/>
                    </a:cubicBezTo>
                    <a:cubicBezTo>
                      <a:pt x="79" y="87"/>
                      <a:pt x="82" y="81"/>
                      <a:pt x="84" y="74"/>
                    </a:cubicBezTo>
                    <a:cubicBezTo>
                      <a:pt x="93" y="48"/>
                      <a:pt x="78" y="19"/>
                      <a:pt x="51" y="11"/>
                    </a:cubicBezTo>
                    <a:cubicBezTo>
                      <a:pt x="34" y="5"/>
                      <a:pt x="16" y="9"/>
                      <a:pt x="3" y="20"/>
                    </a:cubicBezTo>
                    <a:cubicBezTo>
                      <a:pt x="0" y="16"/>
                      <a:pt x="0" y="16"/>
                      <a:pt x="0" y="16"/>
                    </a:cubicBezTo>
                    <a:cubicBezTo>
                      <a:pt x="14" y="4"/>
                      <a:pt x="34" y="0"/>
                      <a:pt x="52" y="6"/>
                    </a:cubicBezTo>
                    <a:cubicBezTo>
                      <a:pt x="81" y="15"/>
                      <a:pt x="98" y="46"/>
                      <a:pt x="89" y="76"/>
                    </a:cubicBezTo>
                    <a:cubicBezTo>
                      <a:pt x="87" y="83"/>
                      <a:pt x="83" y="90"/>
                      <a:pt x="78" y="9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3" name="Freeform 245"/>
              <p:cNvSpPr>
                <a:spLocks/>
              </p:cNvSpPr>
              <p:nvPr userDrawn="1"/>
            </p:nvSpPr>
            <p:spPr bwMode="auto">
              <a:xfrm>
                <a:off x="3875" y="597"/>
                <a:ext cx="133" cy="731"/>
              </a:xfrm>
              <a:custGeom>
                <a:avLst/>
                <a:gdLst>
                  <a:gd name="T0" fmla="*/ 9 w 133"/>
                  <a:gd name="T1" fmla="*/ 731 h 731"/>
                  <a:gd name="T2" fmla="*/ 0 w 133"/>
                  <a:gd name="T3" fmla="*/ 731 h 731"/>
                  <a:gd name="T4" fmla="*/ 126 w 133"/>
                  <a:gd name="T5" fmla="*/ 0 h 731"/>
                  <a:gd name="T6" fmla="*/ 133 w 133"/>
                  <a:gd name="T7" fmla="*/ 1 h 731"/>
                  <a:gd name="T8" fmla="*/ 9 w 133"/>
                  <a:gd name="T9" fmla="*/ 731 h 731"/>
                </a:gdLst>
                <a:ahLst/>
                <a:cxnLst>
                  <a:cxn ang="0">
                    <a:pos x="T0" y="T1"/>
                  </a:cxn>
                  <a:cxn ang="0">
                    <a:pos x="T2" y="T3"/>
                  </a:cxn>
                  <a:cxn ang="0">
                    <a:pos x="T4" y="T5"/>
                  </a:cxn>
                  <a:cxn ang="0">
                    <a:pos x="T6" y="T7"/>
                  </a:cxn>
                  <a:cxn ang="0">
                    <a:pos x="T8" y="T9"/>
                  </a:cxn>
                </a:cxnLst>
                <a:rect l="0" t="0" r="r" b="b"/>
                <a:pathLst>
                  <a:path w="133" h="731">
                    <a:moveTo>
                      <a:pt x="9" y="731"/>
                    </a:moveTo>
                    <a:lnTo>
                      <a:pt x="0" y="731"/>
                    </a:lnTo>
                    <a:lnTo>
                      <a:pt x="126" y="0"/>
                    </a:lnTo>
                    <a:lnTo>
                      <a:pt x="133" y="1"/>
                    </a:lnTo>
                    <a:lnTo>
                      <a:pt x="9" y="73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4" name="Freeform 246"/>
              <p:cNvSpPr>
                <a:spLocks/>
              </p:cNvSpPr>
              <p:nvPr userDrawn="1"/>
            </p:nvSpPr>
            <p:spPr bwMode="auto">
              <a:xfrm>
                <a:off x="3620" y="1003"/>
                <a:ext cx="116" cy="340"/>
              </a:xfrm>
              <a:custGeom>
                <a:avLst/>
                <a:gdLst>
                  <a:gd name="T0" fmla="*/ 108 w 116"/>
                  <a:gd name="T1" fmla="*/ 340 h 340"/>
                  <a:gd name="T2" fmla="*/ 0 w 116"/>
                  <a:gd name="T3" fmla="*/ 4 h 340"/>
                  <a:gd name="T4" fmla="*/ 9 w 116"/>
                  <a:gd name="T5" fmla="*/ 0 h 340"/>
                  <a:gd name="T6" fmla="*/ 116 w 116"/>
                  <a:gd name="T7" fmla="*/ 336 h 340"/>
                  <a:gd name="T8" fmla="*/ 108 w 116"/>
                  <a:gd name="T9" fmla="*/ 340 h 340"/>
                </a:gdLst>
                <a:ahLst/>
                <a:cxnLst>
                  <a:cxn ang="0">
                    <a:pos x="T0" y="T1"/>
                  </a:cxn>
                  <a:cxn ang="0">
                    <a:pos x="T2" y="T3"/>
                  </a:cxn>
                  <a:cxn ang="0">
                    <a:pos x="T4" y="T5"/>
                  </a:cxn>
                  <a:cxn ang="0">
                    <a:pos x="T6" y="T7"/>
                  </a:cxn>
                  <a:cxn ang="0">
                    <a:pos x="T8" y="T9"/>
                  </a:cxn>
                </a:cxnLst>
                <a:rect l="0" t="0" r="r" b="b"/>
                <a:pathLst>
                  <a:path w="116" h="340">
                    <a:moveTo>
                      <a:pt x="108" y="340"/>
                    </a:moveTo>
                    <a:lnTo>
                      <a:pt x="0" y="4"/>
                    </a:lnTo>
                    <a:lnTo>
                      <a:pt x="9" y="0"/>
                    </a:lnTo>
                    <a:lnTo>
                      <a:pt x="116" y="336"/>
                    </a:lnTo>
                    <a:lnTo>
                      <a:pt x="108" y="34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5" name="Freeform 247"/>
              <p:cNvSpPr>
                <a:spLocks/>
              </p:cNvSpPr>
              <p:nvPr userDrawn="1"/>
            </p:nvSpPr>
            <p:spPr bwMode="auto">
              <a:xfrm>
                <a:off x="3741" y="2277"/>
                <a:ext cx="25" cy="215"/>
              </a:xfrm>
              <a:custGeom>
                <a:avLst/>
                <a:gdLst>
                  <a:gd name="T0" fmla="*/ 9 w 25"/>
                  <a:gd name="T1" fmla="*/ 215 h 215"/>
                  <a:gd name="T2" fmla="*/ 0 w 25"/>
                  <a:gd name="T3" fmla="*/ 215 h 215"/>
                  <a:gd name="T4" fmla="*/ 19 w 25"/>
                  <a:gd name="T5" fmla="*/ 0 h 215"/>
                  <a:gd name="T6" fmla="*/ 25 w 25"/>
                  <a:gd name="T7" fmla="*/ 0 h 215"/>
                  <a:gd name="T8" fmla="*/ 9 w 25"/>
                  <a:gd name="T9" fmla="*/ 215 h 215"/>
                </a:gdLst>
                <a:ahLst/>
                <a:cxnLst>
                  <a:cxn ang="0">
                    <a:pos x="T0" y="T1"/>
                  </a:cxn>
                  <a:cxn ang="0">
                    <a:pos x="T2" y="T3"/>
                  </a:cxn>
                  <a:cxn ang="0">
                    <a:pos x="T4" y="T5"/>
                  </a:cxn>
                  <a:cxn ang="0">
                    <a:pos x="T6" y="T7"/>
                  </a:cxn>
                  <a:cxn ang="0">
                    <a:pos x="T8" y="T9"/>
                  </a:cxn>
                </a:cxnLst>
                <a:rect l="0" t="0" r="r" b="b"/>
                <a:pathLst>
                  <a:path w="25" h="215">
                    <a:moveTo>
                      <a:pt x="9" y="215"/>
                    </a:moveTo>
                    <a:lnTo>
                      <a:pt x="0" y="215"/>
                    </a:lnTo>
                    <a:lnTo>
                      <a:pt x="19" y="0"/>
                    </a:lnTo>
                    <a:lnTo>
                      <a:pt x="25" y="0"/>
                    </a:lnTo>
                    <a:lnTo>
                      <a:pt x="9"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6" name="Freeform 248"/>
              <p:cNvSpPr>
                <a:spLocks/>
              </p:cNvSpPr>
              <p:nvPr userDrawn="1"/>
            </p:nvSpPr>
            <p:spPr bwMode="auto">
              <a:xfrm>
                <a:off x="6222" y="437"/>
                <a:ext cx="440" cy="185"/>
              </a:xfrm>
              <a:custGeom>
                <a:avLst/>
                <a:gdLst>
                  <a:gd name="T0" fmla="*/ 437 w 440"/>
                  <a:gd name="T1" fmla="*/ 185 h 185"/>
                  <a:gd name="T2" fmla="*/ 0 w 440"/>
                  <a:gd name="T3" fmla="*/ 7 h 185"/>
                  <a:gd name="T4" fmla="*/ 4 w 440"/>
                  <a:gd name="T5" fmla="*/ 0 h 185"/>
                  <a:gd name="T6" fmla="*/ 440 w 440"/>
                  <a:gd name="T7" fmla="*/ 178 h 185"/>
                  <a:gd name="T8" fmla="*/ 437 w 440"/>
                  <a:gd name="T9" fmla="*/ 185 h 185"/>
                </a:gdLst>
                <a:ahLst/>
                <a:cxnLst>
                  <a:cxn ang="0">
                    <a:pos x="T0" y="T1"/>
                  </a:cxn>
                  <a:cxn ang="0">
                    <a:pos x="T2" y="T3"/>
                  </a:cxn>
                  <a:cxn ang="0">
                    <a:pos x="T4" y="T5"/>
                  </a:cxn>
                  <a:cxn ang="0">
                    <a:pos x="T6" y="T7"/>
                  </a:cxn>
                  <a:cxn ang="0">
                    <a:pos x="T8" y="T9"/>
                  </a:cxn>
                </a:cxnLst>
                <a:rect l="0" t="0" r="r" b="b"/>
                <a:pathLst>
                  <a:path w="440" h="185">
                    <a:moveTo>
                      <a:pt x="437" y="185"/>
                    </a:moveTo>
                    <a:lnTo>
                      <a:pt x="0" y="7"/>
                    </a:lnTo>
                    <a:lnTo>
                      <a:pt x="4" y="0"/>
                    </a:lnTo>
                    <a:lnTo>
                      <a:pt x="440" y="178"/>
                    </a:lnTo>
                    <a:lnTo>
                      <a:pt x="437" y="18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7" name="Freeform 249"/>
              <p:cNvSpPr>
                <a:spLocks/>
              </p:cNvSpPr>
              <p:nvPr userDrawn="1"/>
            </p:nvSpPr>
            <p:spPr bwMode="auto">
              <a:xfrm>
                <a:off x="6666" y="427"/>
                <a:ext cx="564" cy="201"/>
              </a:xfrm>
              <a:custGeom>
                <a:avLst/>
                <a:gdLst>
                  <a:gd name="T0" fmla="*/ 3 w 564"/>
                  <a:gd name="T1" fmla="*/ 201 h 201"/>
                  <a:gd name="T2" fmla="*/ 0 w 564"/>
                  <a:gd name="T3" fmla="*/ 195 h 201"/>
                  <a:gd name="T4" fmla="*/ 560 w 564"/>
                  <a:gd name="T5" fmla="*/ 0 h 201"/>
                  <a:gd name="T6" fmla="*/ 564 w 564"/>
                  <a:gd name="T7" fmla="*/ 7 h 201"/>
                  <a:gd name="T8" fmla="*/ 3 w 564"/>
                  <a:gd name="T9" fmla="*/ 201 h 201"/>
                </a:gdLst>
                <a:ahLst/>
                <a:cxnLst>
                  <a:cxn ang="0">
                    <a:pos x="T0" y="T1"/>
                  </a:cxn>
                  <a:cxn ang="0">
                    <a:pos x="T2" y="T3"/>
                  </a:cxn>
                  <a:cxn ang="0">
                    <a:pos x="T4" y="T5"/>
                  </a:cxn>
                  <a:cxn ang="0">
                    <a:pos x="T6" y="T7"/>
                  </a:cxn>
                  <a:cxn ang="0">
                    <a:pos x="T8" y="T9"/>
                  </a:cxn>
                </a:cxnLst>
                <a:rect l="0" t="0" r="r" b="b"/>
                <a:pathLst>
                  <a:path w="564" h="201">
                    <a:moveTo>
                      <a:pt x="3" y="201"/>
                    </a:moveTo>
                    <a:lnTo>
                      <a:pt x="0" y="195"/>
                    </a:lnTo>
                    <a:lnTo>
                      <a:pt x="560" y="0"/>
                    </a:lnTo>
                    <a:lnTo>
                      <a:pt x="564" y="7"/>
                    </a:lnTo>
                    <a:lnTo>
                      <a:pt x="3" y="20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8" name="Freeform 250"/>
              <p:cNvSpPr>
                <a:spLocks/>
              </p:cNvSpPr>
              <p:nvPr userDrawn="1"/>
            </p:nvSpPr>
            <p:spPr bwMode="auto">
              <a:xfrm>
                <a:off x="6592" y="588"/>
                <a:ext cx="116" cy="106"/>
              </a:xfrm>
              <a:custGeom>
                <a:avLst/>
                <a:gdLst>
                  <a:gd name="T0" fmla="*/ 41 w 69"/>
                  <a:gd name="T1" fmla="*/ 63 h 63"/>
                  <a:gd name="T2" fmla="*/ 13 w 69"/>
                  <a:gd name="T3" fmla="*/ 51 h 63"/>
                  <a:gd name="T4" fmla="*/ 0 w 69"/>
                  <a:gd name="T5" fmla="*/ 23 h 63"/>
                  <a:gd name="T6" fmla="*/ 6 w 69"/>
                  <a:gd name="T7" fmla="*/ 0 h 63"/>
                  <a:gd name="T8" fmla="*/ 8 w 69"/>
                  <a:gd name="T9" fmla="*/ 2 h 63"/>
                  <a:gd name="T10" fmla="*/ 3 w 69"/>
                  <a:gd name="T11" fmla="*/ 22 h 63"/>
                  <a:gd name="T12" fmla="*/ 15 w 69"/>
                  <a:gd name="T13" fmla="*/ 49 h 63"/>
                  <a:gd name="T14" fmla="*/ 42 w 69"/>
                  <a:gd name="T15" fmla="*/ 60 h 63"/>
                  <a:gd name="T16" fmla="*/ 67 w 69"/>
                  <a:gd name="T17" fmla="*/ 50 h 63"/>
                  <a:gd name="T18" fmla="*/ 69 w 69"/>
                  <a:gd name="T19" fmla="*/ 52 h 63"/>
                  <a:gd name="T20" fmla="*/ 43 w 69"/>
                  <a:gd name="T21" fmla="*/ 63 h 63"/>
                  <a:gd name="T22" fmla="*/ 41 w 69"/>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3">
                    <a:moveTo>
                      <a:pt x="41" y="63"/>
                    </a:moveTo>
                    <a:cubicBezTo>
                      <a:pt x="31" y="63"/>
                      <a:pt x="21" y="59"/>
                      <a:pt x="13" y="51"/>
                    </a:cubicBezTo>
                    <a:cubicBezTo>
                      <a:pt x="5" y="44"/>
                      <a:pt x="0" y="34"/>
                      <a:pt x="0" y="23"/>
                    </a:cubicBezTo>
                    <a:cubicBezTo>
                      <a:pt x="0" y="15"/>
                      <a:pt x="2" y="7"/>
                      <a:pt x="6" y="0"/>
                    </a:cubicBezTo>
                    <a:cubicBezTo>
                      <a:pt x="8" y="2"/>
                      <a:pt x="8" y="2"/>
                      <a:pt x="8" y="2"/>
                    </a:cubicBezTo>
                    <a:cubicBezTo>
                      <a:pt x="5" y="8"/>
                      <a:pt x="3" y="15"/>
                      <a:pt x="3" y="22"/>
                    </a:cubicBezTo>
                    <a:cubicBezTo>
                      <a:pt x="3" y="33"/>
                      <a:pt x="8" y="42"/>
                      <a:pt x="15" y="49"/>
                    </a:cubicBezTo>
                    <a:cubicBezTo>
                      <a:pt x="22" y="56"/>
                      <a:pt x="32" y="60"/>
                      <a:pt x="42" y="60"/>
                    </a:cubicBezTo>
                    <a:cubicBezTo>
                      <a:pt x="51" y="59"/>
                      <a:pt x="60" y="56"/>
                      <a:pt x="67" y="50"/>
                    </a:cubicBezTo>
                    <a:cubicBezTo>
                      <a:pt x="69" y="52"/>
                      <a:pt x="69" y="52"/>
                      <a:pt x="69" y="52"/>
                    </a:cubicBezTo>
                    <a:cubicBezTo>
                      <a:pt x="61" y="59"/>
                      <a:pt x="52" y="62"/>
                      <a:pt x="43" y="63"/>
                    </a:cubicBezTo>
                    <a:cubicBezTo>
                      <a:pt x="42" y="63"/>
                      <a:pt x="42" y="63"/>
                      <a:pt x="41" y="6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9" name="Freeform 251"/>
              <p:cNvSpPr>
                <a:spLocks/>
              </p:cNvSpPr>
              <p:nvPr userDrawn="1"/>
            </p:nvSpPr>
            <p:spPr bwMode="auto">
              <a:xfrm>
                <a:off x="6620" y="555"/>
                <a:ext cx="99" cy="33"/>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7" y="3"/>
                      <a:pt x="23" y="3"/>
                    </a:cubicBezTo>
                    <a:cubicBezTo>
                      <a:pt x="16"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0" name="Freeform 252"/>
              <p:cNvSpPr>
                <a:spLocks/>
              </p:cNvSpPr>
              <p:nvPr userDrawn="1"/>
            </p:nvSpPr>
            <p:spPr bwMode="auto">
              <a:xfrm>
                <a:off x="6572" y="529"/>
                <a:ext cx="102" cy="73"/>
              </a:xfrm>
              <a:custGeom>
                <a:avLst/>
                <a:gdLst>
                  <a:gd name="T0" fmla="*/ 4 w 61"/>
                  <a:gd name="T1" fmla="*/ 43 h 43"/>
                  <a:gd name="T2" fmla="*/ 0 w 61"/>
                  <a:gd name="T3" fmla="*/ 42 h 43"/>
                  <a:gd name="T4" fmla="*/ 52 w 61"/>
                  <a:gd name="T5" fmla="*/ 0 h 43"/>
                  <a:gd name="T6" fmla="*/ 61 w 61"/>
                  <a:gd name="T7" fmla="*/ 1 h 43"/>
                  <a:gd name="T8" fmla="*/ 60 w 61"/>
                  <a:gd name="T9" fmla="*/ 6 h 43"/>
                  <a:gd name="T10" fmla="*/ 52 w 61"/>
                  <a:gd name="T11" fmla="*/ 5 h 43"/>
                  <a:gd name="T12" fmla="*/ 4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4" y="43"/>
                    </a:moveTo>
                    <a:cubicBezTo>
                      <a:pt x="0" y="42"/>
                      <a:pt x="0" y="42"/>
                      <a:pt x="0" y="42"/>
                    </a:cubicBezTo>
                    <a:cubicBezTo>
                      <a:pt x="6" y="18"/>
                      <a:pt x="28" y="1"/>
                      <a:pt x="52" y="0"/>
                    </a:cubicBezTo>
                    <a:cubicBezTo>
                      <a:pt x="55" y="0"/>
                      <a:pt x="58" y="1"/>
                      <a:pt x="61" y="1"/>
                    </a:cubicBezTo>
                    <a:cubicBezTo>
                      <a:pt x="60" y="6"/>
                      <a:pt x="60" y="6"/>
                      <a:pt x="60" y="6"/>
                    </a:cubicBezTo>
                    <a:cubicBezTo>
                      <a:pt x="57" y="5"/>
                      <a:pt x="55" y="5"/>
                      <a:pt x="52" y="5"/>
                    </a:cubicBezTo>
                    <a:cubicBezTo>
                      <a:pt x="30" y="6"/>
                      <a:pt x="10" y="22"/>
                      <a:pt x="4"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1" name="Freeform 253"/>
              <p:cNvSpPr>
                <a:spLocks/>
              </p:cNvSpPr>
              <p:nvPr userDrawn="1"/>
            </p:nvSpPr>
            <p:spPr bwMode="auto">
              <a:xfrm>
                <a:off x="6627" y="544"/>
                <a:ext cx="129" cy="174"/>
              </a:xfrm>
              <a:custGeom>
                <a:avLst/>
                <a:gdLst>
                  <a:gd name="T0" fmla="*/ 21 w 77"/>
                  <a:gd name="T1" fmla="*/ 103 h 103"/>
                  <a:gd name="T2" fmla="*/ 0 w 77"/>
                  <a:gd name="T3" fmla="*/ 100 h 103"/>
                  <a:gd name="T4" fmla="*/ 2 w 77"/>
                  <a:gd name="T5" fmla="*/ 95 h 103"/>
                  <a:gd name="T6" fmla="*/ 22 w 77"/>
                  <a:gd name="T7" fmla="*/ 98 h 103"/>
                  <a:gd name="T8" fmla="*/ 58 w 77"/>
                  <a:gd name="T9" fmla="*/ 82 h 103"/>
                  <a:gd name="T10" fmla="*/ 72 w 77"/>
                  <a:gd name="T11" fmla="*/ 46 h 103"/>
                  <a:gd name="T12" fmla="*/ 47 w 77"/>
                  <a:gd name="T13" fmla="*/ 4 h 103"/>
                  <a:gd name="T14" fmla="*/ 50 w 77"/>
                  <a:gd name="T15" fmla="*/ 0 h 103"/>
                  <a:gd name="T16" fmla="*/ 77 w 77"/>
                  <a:gd name="T17" fmla="*/ 46 h 103"/>
                  <a:gd name="T18" fmla="*/ 61 w 77"/>
                  <a:gd name="T19" fmla="*/ 86 h 103"/>
                  <a:gd name="T20" fmla="*/ 22 w 77"/>
                  <a:gd name="T21" fmla="*/ 103 h 103"/>
                  <a:gd name="T22" fmla="*/ 21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1" y="103"/>
                    </a:moveTo>
                    <a:cubicBezTo>
                      <a:pt x="14" y="103"/>
                      <a:pt x="7" y="102"/>
                      <a:pt x="0" y="100"/>
                    </a:cubicBezTo>
                    <a:cubicBezTo>
                      <a:pt x="2" y="95"/>
                      <a:pt x="2" y="95"/>
                      <a:pt x="2" y="95"/>
                    </a:cubicBezTo>
                    <a:cubicBezTo>
                      <a:pt x="9" y="98"/>
                      <a:pt x="15" y="99"/>
                      <a:pt x="22" y="98"/>
                    </a:cubicBezTo>
                    <a:cubicBezTo>
                      <a:pt x="36" y="98"/>
                      <a:pt x="48" y="92"/>
                      <a:pt x="58" y="82"/>
                    </a:cubicBezTo>
                    <a:cubicBezTo>
                      <a:pt x="67" y="73"/>
                      <a:pt x="72" y="60"/>
                      <a:pt x="72" y="46"/>
                    </a:cubicBezTo>
                    <a:cubicBezTo>
                      <a:pt x="71" y="29"/>
                      <a:pt x="62" y="13"/>
                      <a:pt x="47" y="4"/>
                    </a:cubicBezTo>
                    <a:cubicBezTo>
                      <a:pt x="50" y="0"/>
                      <a:pt x="50" y="0"/>
                      <a:pt x="50" y="0"/>
                    </a:cubicBezTo>
                    <a:cubicBezTo>
                      <a:pt x="66" y="10"/>
                      <a:pt x="76" y="27"/>
                      <a:pt x="77" y="46"/>
                    </a:cubicBezTo>
                    <a:cubicBezTo>
                      <a:pt x="77" y="61"/>
                      <a:pt x="72" y="75"/>
                      <a:pt x="61" y="86"/>
                    </a:cubicBezTo>
                    <a:cubicBezTo>
                      <a:pt x="51" y="97"/>
                      <a:pt x="37" y="103"/>
                      <a:pt x="22" y="103"/>
                    </a:cubicBezTo>
                    <a:cubicBezTo>
                      <a:pt x="22" y="103"/>
                      <a:pt x="21" y="103"/>
                      <a:pt x="21" y="10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2" name="Freeform 254"/>
              <p:cNvSpPr>
                <a:spLocks noEditPoints="1"/>
              </p:cNvSpPr>
              <p:nvPr userDrawn="1"/>
            </p:nvSpPr>
            <p:spPr bwMode="auto">
              <a:xfrm>
                <a:off x="-123" y="197"/>
                <a:ext cx="147" cy="154"/>
              </a:xfrm>
              <a:custGeom>
                <a:avLst/>
                <a:gdLst>
                  <a:gd name="T0" fmla="*/ 88 w 88"/>
                  <a:gd name="T1" fmla="*/ 83 h 92"/>
                  <a:gd name="T2" fmla="*/ 62 w 88"/>
                  <a:gd name="T3" fmla="*/ 27 h 92"/>
                  <a:gd name="T4" fmla="*/ 62 w 88"/>
                  <a:gd name="T5" fmla="*/ 4 h 92"/>
                  <a:gd name="T6" fmla="*/ 64 w 88"/>
                  <a:gd name="T7" fmla="*/ 4 h 92"/>
                  <a:gd name="T8" fmla="*/ 64 w 88"/>
                  <a:gd name="T9" fmla="*/ 0 h 92"/>
                  <a:gd name="T10" fmla="*/ 24 w 88"/>
                  <a:gd name="T11" fmla="*/ 0 h 92"/>
                  <a:gd name="T12" fmla="*/ 24 w 88"/>
                  <a:gd name="T13" fmla="*/ 4 h 92"/>
                  <a:gd name="T14" fmla="*/ 26 w 88"/>
                  <a:gd name="T15" fmla="*/ 4 h 92"/>
                  <a:gd name="T16" fmla="*/ 26 w 88"/>
                  <a:gd name="T17" fmla="*/ 27 h 92"/>
                  <a:gd name="T18" fmla="*/ 0 w 88"/>
                  <a:gd name="T19" fmla="*/ 83 h 92"/>
                  <a:gd name="T20" fmla="*/ 1 w 88"/>
                  <a:gd name="T21" fmla="*/ 89 h 92"/>
                  <a:gd name="T22" fmla="*/ 7 w 88"/>
                  <a:gd name="T23" fmla="*/ 92 h 92"/>
                  <a:gd name="T24" fmla="*/ 81 w 88"/>
                  <a:gd name="T25" fmla="*/ 92 h 92"/>
                  <a:gd name="T26" fmla="*/ 87 w 88"/>
                  <a:gd name="T27" fmla="*/ 89 h 92"/>
                  <a:gd name="T28" fmla="*/ 88 w 88"/>
                  <a:gd name="T29" fmla="*/ 83 h 92"/>
                  <a:gd name="T30" fmla="*/ 55 w 88"/>
                  <a:gd name="T31" fmla="*/ 78 h 92"/>
                  <a:gd name="T32" fmla="*/ 51 w 88"/>
                  <a:gd name="T33" fmla="*/ 74 h 92"/>
                  <a:gd name="T34" fmla="*/ 55 w 88"/>
                  <a:gd name="T35" fmla="*/ 70 h 92"/>
                  <a:gd name="T36" fmla="*/ 59 w 88"/>
                  <a:gd name="T37" fmla="*/ 74 h 92"/>
                  <a:gd name="T38" fmla="*/ 55 w 88"/>
                  <a:gd name="T39" fmla="*/ 78 h 92"/>
                  <a:gd name="T40" fmla="*/ 50 w 88"/>
                  <a:gd name="T41" fmla="*/ 61 h 92"/>
                  <a:gd name="T42" fmla="*/ 40 w 88"/>
                  <a:gd name="T43" fmla="*/ 72 h 92"/>
                  <a:gd name="T44" fmla="*/ 29 w 88"/>
                  <a:gd name="T45" fmla="*/ 61 h 92"/>
                  <a:gd name="T46" fmla="*/ 15 w 88"/>
                  <a:gd name="T47" fmla="*/ 61 h 92"/>
                  <a:gd name="T48" fmla="*/ 30 w 88"/>
                  <a:gd name="T49" fmla="*/ 28 h 92"/>
                  <a:gd name="T50" fmla="*/ 30 w 88"/>
                  <a:gd name="T51" fmla="*/ 4 h 92"/>
                  <a:gd name="T52" fmla="*/ 58 w 88"/>
                  <a:gd name="T53" fmla="*/ 4 h 92"/>
                  <a:gd name="T54" fmla="*/ 58 w 88"/>
                  <a:gd name="T55" fmla="*/ 27 h 92"/>
                  <a:gd name="T56" fmla="*/ 43 w 88"/>
                  <a:gd name="T57" fmla="*/ 27 h 92"/>
                  <a:gd name="T58" fmla="*/ 43 w 88"/>
                  <a:gd name="T59" fmla="*/ 31 h 92"/>
                  <a:gd name="T60" fmla="*/ 59 w 88"/>
                  <a:gd name="T61" fmla="*/ 31 h 92"/>
                  <a:gd name="T62" fmla="*/ 61 w 88"/>
                  <a:gd name="T63" fmla="*/ 36 h 92"/>
                  <a:gd name="T64" fmla="*/ 46 w 88"/>
                  <a:gd name="T65" fmla="*/ 36 h 92"/>
                  <a:gd name="T66" fmla="*/ 46 w 88"/>
                  <a:gd name="T67" fmla="*/ 40 h 92"/>
                  <a:gd name="T68" fmla="*/ 63 w 88"/>
                  <a:gd name="T69" fmla="*/ 40 h 92"/>
                  <a:gd name="T70" fmla="*/ 63 w 88"/>
                  <a:gd name="T71" fmla="*/ 39 h 92"/>
                  <a:gd name="T72" fmla="*/ 65 w 88"/>
                  <a:gd name="T73" fmla="*/ 44 h 92"/>
                  <a:gd name="T74" fmla="*/ 50 w 88"/>
                  <a:gd name="T75" fmla="*/ 44 h 92"/>
                  <a:gd name="T76" fmla="*/ 50 w 88"/>
                  <a:gd name="T77" fmla="*/ 48 h 92"/>
                  <a:gd name="T78" fmla="*/ 67 w 88"/>
                  <a:gd name="T79" fmla="*/ 48 h 92"/>
                  <a:gd name="T80" fmla="*/ 67 w 88"/>
                  <a:gd name="T81" fmla="*/ 48 h 92"/>
                  <a:gd name="T82" fmla="*/ 73 w 88"/>
                  <a:gd name="T83" fmla="*/ 61 h 92"/>
                  <a:gd name="T84" fmla="*/ 50 w 88"/>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6" y="4"/>
                      <a:pt x="26" y="4"/>
                      <a:pt x="26" y="4"/>
                    </a:cubicBezTo>
                    <a:cubicBezTo>
                      <a:pt x="26" y="27"/>
                      <a:pt x="26" y="27"/>
                      <a:pt x="26" y="27"/>
                    </a:cubicBezTo>
                    <a:cubicBezTo>
                      <a:pt x="0" y="83"/>
                      <a:pt x="0" y="83"/>
                      <a:pt x="0" y="83"/>
                    </a:cubicBezTo>
                    <a:cubicBezTo>
                      <a:pt x="0" y="85"/>
                      <a:pt x="0" y="87"/>
                      <a:pt x="1" y="89"/>
                    </a:cubicBezTo>
                    <a:cubicBezTo>
                      <a:pt x="3" y="91"/>
                      <a:pt x="5" y="92"/>
                      <a:pt x="7" y="92"/>
                    </a:cubicBezTo>
                    <a:cubicBezTo>
                      <a:pt x="81" y="92"/>
                      <a:pt x="81" y="92"/>
                      <a:pt x="81" y="92"/>
                    </a:cubicBezTo>
                    <a:cubicBezTo>
                      <a:pt x="83" y="92"/>
                      <a:pt x="85" y="91"/>
                      <a:pt x="87" y="89"/>
                    </a:cubicBezTo>
                    <a:cubicBezTo>
                      <a:pt x="88" y="87"/>
                      <a:pt x="88" y="85"/>
                      <a:pt x="88" y="83"/>
                    </a:cubicBezTo>
                    <a:close/>
                    <a:moveTo>
                      <a:pt x="55" y="78"/>
                    </a:moveTo>
                    <a:cubicBezTo>
                      <a:pt x="53" y="78"/>
                      <a:pt x="51" y="77"/>
                      <a:pt x="51" y="74"/>
                    </a:cubicBezTo>
                    <a:cubicBezTo>
                      <a:pt x="51" y="72"/>
                      <a:pt x="53" y="70"/>
                      <a:pt x="55" y="70"/>
                    </a:cubicBezTo>
                    <a:cubicBezTo>
                      <a:pt x="57" y="70"/>
                      <a:pt x="59" y="72"/>
                      <a:pt x="59" y="74"/>
                    </a:cubicBezTo>
                    <a:cubicBezTo>
                      <a:pt x="59" y="77"/>
                      <a:pt x="57" y="78"/>
                      <a:pt x="55" y="78"/>
                    </a:cubicBezTo>
                    <a:close/>
                    <a:moveTo>
                      <a:pt x="50" y="61"/>
                    </a:moveTo>
                    <a:cubicBezTo>
                      <a:pt x="50" y="67"/>
                      <a:pt x="46" y="72"/>
                      <a:pt x="40" y="72"/>
                    </a:cubicBezTo>
                    <a:cubicBezTo>
                      <a:pt x="34" y="72"/>
                      <a:pt x="29" y="67"/>
                      <a:pt x="29" y="61"/>
                    </a:cubicBezTo>
                    <a:cubicBezTo>
                      <a:pt x="15" y="61"/>
                      <a:pt x="15" y="61"/>
                      <a:pt x="15" y="61"/>
                    </a:cubicBezTo>
                    <a:cubicBezTo>
                      <a:pt x="30" y="28"/>
                      <a:pt x="30" y="28"/>
                      <a:pt x="30" y="28"/>
                    </a:cubicBezTo>
                    <a:cubicBezTo>
                      <a:pt x="30" y="4"/>
                      <a:pt x="30" y="4"/>
                      <a:pt x="30" y="4"/>
                    </a:cubicBezTo>
                    <a:cubicBezTo>
                      <a:pt x="58" y="4"/>
                      <a:pt x="58" y="4"/>
                      <a:pt x="58" y="4"/>
                    </a:cubicBezTo>
                    <a:cubicBezTo>
                      <a:pt x="57" y="19"/>
                      <a:pt x="58" y="25"/>
                      <a:pt x="58" y="27"/>
                    </a:cubicBezTo>
                    <a:cubicBezTo>
                      <a:pt x="43" y="27"/>
                      <a:pt x="43" y="27"/>
                      <a:pt x="43" y="27"/>
                    </a:cubicBezTo>
                    <a:cubicBezTo>
                      <a:pt x="43" y="31"/>
                      <a:pt x="43" y="31"/>
                      <a:pt x="43" y="31"/>
                    </a:cubicBezTo>
                    <a:cubicBezTo>
                      <a:pt x="59" y="31"/>
                      <a:pt x="59" y="31"/>
                      <a:pt x="59" y="31"/>
                    </a:cubicBezTo>
                    <a:cubicBezTo>
                      <a:pt x="61" y="36"/>
                      <a:pt x="61" y="36"/>
                      <a:pt x="61" y="36"/>
                    </a:cubicBezTo>
                    <a:cubicBezTo>
                      <a:pt x="46" y="36"/>
                      <a:pt x="46" y="36"/>
                      <a:pt x="46" y="36"/>
                    </a:cubicBezTo>
                    <a:cubicBezTo>
                      <a:pt x="46" y="40"/>
                      <a:pt x="46" y="40"/>
                      <a:pt x="46"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0" y="6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3" name="Oval 255"/>
              <p:cNvSpPr>
                <a:spLocks noChangeArrowheads="1"/>
              </p:cNvSpPr>
              <p:nvPr userDrawn="1"/>
            </p:nvSpPr>
            <p:spPr bwMode="auto">
              <a:xfrm>
                <a:off x="-73" y="276"/>
                <a:ext cx="15" cy="15"/>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4" name="Freeform 256"/>
              <p:cNvSpPr>
                <a:spLocks noEditPoints="1"/>
              </p:cNvSpPr>
              <p:nvPr userDrawn="1"/>
            </p:nvSpPr>
            <p:spPr bwMode="auto">
              <a:xfrm>
                <a:off x="3835" y="1180"/>
                <a:ext cx="507" cy="317"/>
              </a:xfrm>
              <a:custGeom>
                <a:avLst/>
                <a:gdLst>
                  <a:gd name="T0" fmla="*/ 271 w 302"/>
                  <a:gd name="T1" fmla="*/ 189 h 189"/>
                  <a:gd name="T2" fmla="*/ 270 w 302"/>
                  <a:gd name="T3" fmla="*/ 187 h 189"/>
                  <a:gd name="T4" fmla="*/ 2 w 302"/>
                  <a:gd name="T5" fmla="*/ 36 h 189"/>
                  <a:gd name="T6" fmla="*/ 0 w 302"/>
                  <a:gd name="T7" fmla="*/ 36 h 189"/>
                  <a:gd name="T8" fmla="*/ 0 w 302"/>
                  <a:gd name="T9" fmla="*/ 0 h 189"/>
                  <a:gd name="T10" fmla="*/ 2 w 302"/>
                  <a:gd name="T11" fmla="*/ 0 h 189"/>
                  <a:gd name="T12" fmla="*/ 301 w 302"/>
                  <a:gd name="T13" fmla="*/ 168 h 189"/>
                  <a:gd name="T14" fmla="*/ 302 w 302"/>
                  <a:gd name="T15" fmla="*/ 169 h 189"/>
                  <a:gd name="T16" fmla="*/ 271 w 302"/>
                  <a:gd name="T17" fmla="*/ 189 h 189"/>
                  <a:gd name="T18" fmla="*/ 4 w 302"/>
                  <a:gd name="T19" fmla="*/ 33 h 189"/>
                  <a:gd name="T20" fmla="*/ 272 w 302"/>
                  <a:gd name="T21" fmla="*/ 184 h 189"/>
                  <a:gd name="T22" fmla="*/ 297 w 302"/>
                  <a:gd name="T23" fmla="*/ 168 h 189"/>
                  <a:gd name="T24" fmla="*/ 4 w 302"/>
                  <a:gd name="T25" fmla="*/ 3 h 189"/>
                  <a:gd name="T26" fmla="*/ 4 w 302"/>
                  <a:gd name="T27" fmla="*/ 3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189">
                    <a:moveTo>
                      <a:pt x="271" y="189"/>
                    </a:moveTo>
                    <a:cubicBezTo>
                      <a:pt x="270" y="187"/>
                      <a:pt x="270" y="187"/>
                      <a:pt x="270" y="187"/>
                    </a:cubicBezTo>
                    <a:cubicBezTo>
                      <a:pt x="212" y="94"/>
                      <a:pt x="112" y="37"/>
                      <a:pt x="2" y="36"/>
                    </a:cubicBezTo>
                    <a:cubicBezTo>
                      <a:pt x="0" y="36"/>
                      <a:pt x="0" y="36"/>
                      <a:pt x="0" y="36"/>
                    </a:cubicBezTo>
                    <a:cubicBezTo>
                      <a:pt x="0" y="0"/>
                      <a:pt x="0" y="0"/>
                      <a:pt x="0" y="0"/>
                    </a:cubicBezTo>
                    <a:cubicBezTo>
                      <a:pt x="2" y="0"/>
                      <a:pt x="2" y="0"/>
                      <a:pt x="2" y="0"/>
                    </a:cubicBezTo>
                    <a:cubicBezTo>
                      <a:pt x="125" y="1"/>
                      <a:pt x="237" y="63"/>
                      <a:pt x="301" y="168"/>
                    </a:cubicBezTo>
                    <a:cubicBezTo>
                      <a:pt x="302" y="169"/>
                      <a:pt x="302" y="169"/>
                      <a:pt x="302" y="169"/>
                    </a:cubicBezTo>
                    <a:lnTo>
                      <a:pt x="271" y="189"/>
                    </a:lnTo>
                    <a:close/>
                    <a:moveTo>
                      <a:pt x="4" y="33"/>
                    </a:moveTo>
                    <a:cubicBezTo>
                      <a:pt x="113" y="34"/>
                      <a:pt x="214" y="91"/>
                      <a:pt x="272" y="184"/>
                    </a:cubicBezTo>
                    <a:cubicBezTo>
                      <a:pt x="297" y="168"/>
                      <a:pt x="297" y="168"/>
                      <a:pt x="297" y="168"/>
                    </a:cubicBezTo>
                    <a:cubicBezTo>
                      <a:pt x="233" y="66"/>
                      <a:pt x="124" y="5"/>
                      <a:pt x="4" y="3"/>
                    </a:cubicBezTo>
                    <a:lnTo>
                      <a:pt x="4" y="3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5" name="Freeform 257"/>
              <p:cNvSpPr>
                <a:spLocks noEditPoints="1"/>
              </p:cNvSpPr>
              <p:nvPr userDrawn="1"/>
            </p:nvSpPr>
            <p:spPr bwMode="auto">
              <a:xfrm>
                <a:off x="3348" y="1289"/>
                <a:ext cx="971" cy="968"/>
              </a:xfrm>
              <a:custGeom>
                <a:avLst/>
                <a:gdLst>
                  <a:gd name="T0" fmla="*/ 279 w 578"/>
                  <a:gd name="T1" fmla="*/ 576 h 576"/>
                  <a:gd name="T2" fmla="*/ 327 w 578"/>
                  <a:gd name="T3" fmla="*/ 571 h 576"/>
                  <a:gd name="T4" fmla="*/ 256 w 578"/>
                  <a:gd name="T5" fmla="*/ 572 h 576"/>
                  <a:gd name="T6" fmla="*/ 336 w 578"/>
                  <a:gd name="T7" fmla="*/ 572 h 576"/>
                  <a:gd name="T8" fmla="*/ 358 w 578"/>
                  <a:gd name="T9" fmla="*/ 566 h 576"/>
                  <a:gd name="T10" fmla="*/ 195 w 578"/>
                  <a:gd name="T11" fmla="*/ 559 h 576"/>
                  <a:gd name="T12" fmla="*/ 396 w 578"/>
                  <a:gd name="T13" fmla="*/ 555 h 576"/>
                  <a:gd name="T14" fmla="*/ 187 w 578"/>
                  <a:gd name="T15" fmla="*/ 557 h 576"/>
                  <a:gd name="T16" fmla="*/ 164 w 578"/>
                  <a:gd name="T17" fmla="*/ 548 h 576"/>
                  <a:gd name="T18" fmla="*/ 438 w 578"/>
                  <a:gd name="T19" fmla="*/ 532 h 576"/>
                  <a:gd name="T20" fmla="*/ 145 w 578"/>
                  <a:gd name="T21" fmla="*/ 534 h 576"/>
                  <a:gd name="T22" fmla="*/ 446 w 578"/>
                  <a:gd name="T23" fmla="*/ 529 h 576"/>
                  <a:gd name="T24" fmla="*/ 465 w 578"/>
                  <a:gd name="T25" fmla="*/ 515 h 576"/>
                  <a:gd name="T26" fmla="*/ 94 w 578"/>
                  <a:gd name="T27" fmla="*/ 498 h 576"/>
                  <a:gd name="T28" fmla="*/ 495 w 578"/>
                  <a:gd name="T29" fmla="*/ 490 h 576"/>
                  <a:gd name="T30" fmla="*/ 88 w 578"/>
                  <a:gd name="T31" fmla="*/ 494 h 576"/>
                  <a:gd name="T32" fmla="*/ 70 w 578"/>
                  <a:gd name="T33" fmla="*/ 476 h 576"/>
                  <a:gd name="T34" fmla="*/ 524 w 578"/>
                  <a:gd name="T35" fmla="*/ 452 h 576"/>
                  <a:gd name="T36" fmla="*/ 57 w 578"/>
                  <a:gd name="T37" fmla="*/ 456 h 576"/>
                  <a:gd name="T38" fmla="*/ 530 w 578"/>
                  <a:gd name="T39" fmla="*/ 446 h 576"/>
                  <a:gd name="T40" fmla="*/ 542 w 578"/>
                  <a:gd name="T41" fmla="*/ 426 h 576"/>
                  <a:gd name="T42" fmla="*/ 25 w 578"/>
                  <a:gd name="T43" fmla="*/ 402 h 576"/>
                  <a:gd name="T44" fmla="*/ 559 w 578"/>
                  <a:gd name="T45" fmla="*/ 391 h 576"/>
                  <a:gd name="T46" fmla="*/ 22 w 578"/>
                  <a:gd name="T47" fmla="*/ 396 h 576"/>
                  <a:gd name="T48" fmla="*/ 13 w 578"/>
                  <a:gd name="T49" fmla="*/ 372 h 576"/>
                  <a:gd name="T50" fmla="*/ 570 w 578"/>
                  <a:gd name="T51" fmla="*/ 345 h 576"/>
                  <a:gd name="T52" fmla="*/ 9 w 578"/>
                  <a:gd name="T53" fmla="*/ 349 h 576"/>
                  <a:gd name="T54" fmla="*/ 573 w 578"/>
                  <a:gd name="T55" fmla="*/ 337 h 576"/>
                  <a:gd name="T56" fmla="*/ 576 w 578"/>
                  <a:gd name="T57" fmla="*/ 313 h 576"/>
                  <a:gd name="T58" fmla="*/ 1 w 578"/>
                  <a:gd name="T59" fmla="*/ 287 h 576"/>
                  <a:gd name="T60" fmla="*/ 577 w 578"/>
                  <a:gd name="T61" fmla="*/ 273 h 576"/>
                  <a:gd name="T62" fmla="*/ 3 w 578"/>
                  <a:gd name="T63" fmla="*/ 264 h 576"/>
                  <a:gd name="T64" fmla="*/ 576 w 578"/>
                  <a:gd name="T65" fmla="*/ 266 h 576"/>
                  <a:gd name="T66" fmla="*/ 572 w 578"/>
                  <a:gd name="T67" fmla="*/ 241 h 576"/>
                  <a:gd name="T68" fmla="*/ 9 w 578"/>
                  <a:gd name="T69" fmla="*/ 217 h 576"/>
                  <a:gd name="T70" fmla="*/ 570 w 578"/>
                  <a:gd name="T71" fmla="*/ 217 h 576"/>
                  <a:gd name="T72" fmla="*/ 13 w 578"/>
                  <a:gd name="T73" fmla="*/ 209 h 576"/>
                  <a:gd name="T74" fmla="*/ 20 w 578"/>
                  <a:gd name="T75" fmla="*/ 187 h 576"/>
                  <a:gd name="T76" fmla="*/ 546 w 578"/>
                  <a:gd name="T77" fmla="*/ 159 h 576"/>
                  <a:gd name="T78" fmla="*/ 37 w 578"/>
                  <a:gd name="T79" fmla="*/ 152 h 576"/>
                  <a:gd name="T80" fmla="*/ 543 w 578"/>
                  <a:gd name="T81" fmla="*/ 153 h 576"/>
                  <a:gd name="T82" fmla="*/ 529 w 578"/>
                  <a:gd name="T83" fmla="*/ 132 h 576"/>
                  <a:gd name="T84" fmla="*/ 61 w 578"/>
                  <a:gd name="T85" fmla="*/ 111 h 576"/>
                  <a:gd name="T86" fmla="*/ 517 w 578"/>
                  <a:gd name="T87" fmla="*/ 111 h 576"/>
                  <a:gd name="T88" fmla="*/ 68 w 578"/>
                  <a:gd name="T89" fmla="*/ 106 h 576"/>
                  <a:gd name="T90" fmla="*/ 83 w 578"/>
                  <a:gd name="T91" fmla="*/ 88 h 576"/>
                  <a:gd name="T92" fmla="*/ 473 w 578"/>
                  <a:gd name="T93" fmla="*/ 67 h 576"/>
                  <a:gd name="T94" fmla="*/ 113 w 578"/>
                  <a:gd name="T95" fmla="*/ 63 h 576"/>
                  <a:gd name="T96" fmla="*/ 466 w 578"/>
                  <a:gd name="T97" fmla="*/ 63 h 576"/>
                  <a:gd name="T98" fmla="*/ 446 w 578"/>
                  <a:gd name="T99" fmla="*/ 49 h 576"/>
                  <a:gd name="T100" fmla="*/ 152 w 578"/>
                  <a:gd name="T101" fmla="*/ 35 h 576"/>
                  <a:gd name="T102" fmla="*/ 427 w 578"/>
                  <a:gd name="T103" fmla="*/ 35 h 576"/>
                  <a:gd name="T104" fmla="*/ 161 w 578"/>
                  <a:gd name="T105" fmla="*/ 33 h 576"/>
                  <a:gd name="T106" fmla="*/ 181 w 578"/>
                  <a:gd name="T107" fmla="*/ 22 h 576"/>
                  <a:gd name="T108" fmla="*/ 368 w 578"/>
                  <a:gd name="T109" fmla="*/ 12 h 576"/>
                  <a:gd name="T110" fmla="*/ 219 w 578"/>
                  <a:gd name="T111" fmla="*/ 11 h 576"/>
                  <a:gd name="T112" fmla="*/ 360 w 578"/>
                  <a:gd name="T113" fmla="*/ 11 h 576"/>
                  <a:gd name="T114" fmla="*/ 337 w 578"/>
                  <a:gd name="T115" fmla="*/ 6 h 576"/>
                  <a:gd name="T116" fmla="*/ 265 w 578"/>
                  <a:gd name="T117" fmla="*/ 1 h 576"/>
                  <a:gd name="T118" fmla="*/ 314 w 578"/>
                  <a:gd name="T119" fmla="*/ 1 h 576"/>
                  <a:gd name="T120" fmla="*/ 289 w 578"/>
                  <a:gd name="T121" fmla="*/ 2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8" h="576">
                    <a:moveTo>
                      <a:pt x="289" y="576"/>
                    </a:moveTo>
                    <a:cubicBezTo>
                      <a:pt x="289" y="576"/>
                      <a:pt x="288" y="575"/>
                      <a:pt x="288" y="575"/>
                    </a:cubicBezTo>
                    <a:cubicBezTo>
                      <a:pt x="288" y="574"/>
                      <a:pt x="288" y="573"/>
                      <a:pt x="289" y="573"/>
                    </a:cubicBezTo>
                    <a:cubicBezTo>
                      <a:pt x="289" y="573"/>
                      <a:pt x="289" y="573"/>
                      <a:pt x="289" y="573"/>
                    </a:cubicBezTo>
                    <a:cubicBezTo>
                      <a:pt x="294" y="573"/>
                      <a:pt x="298" y="573"/>
                      <a:pt x="303" y="573"/>
                    </a:cubicBezTo>
                    <a:cubicBezTo>
                      <a:pt x="304" y="573"/>
                      <a:pt x="304" y="574"/>
                      <a:pt x="304" y="574"/>
                    </a:cubicBezTo>
                    <a:cubicBezTo>
                      <a:pt x="304" y="575"/>
                      <a:pt x="304" y="575"/>
                      <a:pt x="303" y="575"/>
                    </a:cubicBezTo>
                    <a:cubicBezTo>
                      <a:pt x="299" y="576"/>
                      <a:pt x="294" y="576"/>
                      <a:pt x="289" y="576"/>
                    </a:cubicBezTo>
                    <a:close/>
                    <a:moveTo>
                      <a:pt x="279" y="576"/>
                    </a:moveTo>
                    <a:cubicBezTo>
                      <a:pt x="279" y="576"/>
                      <a:pt x="279" y="576"/>
                      <a:pt x="279" y="576"/>
                    </a:cubicBezTo>
                    <a:cubicBezTo>
                      <a:pt x="275" y="575"/>
                      <a:pt x="270" y="575"/>
                      <a:pt x="265" y="575"/>
                    </a:cubicBezTo>
                    <a:cubicBezTo>
                      <a:pt x="264" y="575"/>
                      <a:pt x="264" y="574"/>
                      <a:pt x="264" y="574"/>
                    </a:cubicBezTo>
                    <a:cubicBezTo>
                      <a:pt x="264" y="573"/>
                      <a:pt x="265" y="572"/>
                      <a:pt x="265" y="572"/>
                    </a:cubicBezTo>
                    <a:cubicBezTo>
                      <a:pt x="270" y="573"/>
                      <a:pt x="275" y="573"/>
                      <a:pt x="280" y="573"/>
                    </a:cubicBezTo>
                    <a:cubicBezTo>
                      <a:pt x="280" y="573"/>
                      <a:pt x="281" y="574"/>
                      <a:pt x="281" y="574"/>
                    </a:cubicBezTo>
                    <a:cubicBezTo>
                      <a:pt x="281" y="575"/>
                      <a:pt x="280" y="576"/>
                      <a:pt x="279" y="576"/>
                    </a:cubicBezTo>
                    <a:close/>
                    <a:moveTo>
                      <a:pt x="313" y="575"/>
                    </a:moveTo>
                    <a:cubicBezTo>
                      <a:pt x="312" y="575"/>
                      <a:pt x="312" y="574"/>
                      <a:pt x="311" y="574"/>
                    </a:cubicBezTo>
                    <a:cubicBezTo>
                      <a:pt x="311" y="573"/>
                      <a:pt x="312" y="573"/>
                      <a:pt x="313" y="572"/>
                    </a:cubicBezTo>
                    <a:cubicBezTo>
                      <a:pt x="317" y="572"/>
                      <a:pt x="322" y="572"/>
                      <a:pt x="327" y="571"/>
                    </a:cubicBezTo>
                    <a:cubicBezTo>
                      <a:pt x="327" y="571"/>
                      <a:pt x="328" y="571"/>
                      <a:pt x="328" y="572"/>
                    </a:cubicBezTo>
                    <a:cubicBezTo>
                      <a:pt x="328" y="573"/>
                      <a:pt x="328" y="573"/>
                      <a:pt x="327" y="573"/>
                    </a:cubicBezTo>
                    <a:cubicBezTo>
                      <a:pt x="322" y="574"/>
                      <a:pt x="318" y="574"/>
                      <a:pt x="313" y="575"/>
                    </a:cubicBezTo>
                    <a:cubicBezTo>
                      <a:pt x="313" y="575"/>
                      <a:pt x="313" y="575"/>
                      <a:pt x="313" y="575"/>
                    </a:cubicBezTo>
                    <a:close/>
                    <a:moveTo>
                      <a:pt x="256" y="574"/>
                    </a:moveTo>
                    <a:cubicBezTo>
                      <a:pt x="256" y="574"/>
                      <a:pt x="256" y="574"/>
                      <a:pt x="256" y="574"/>
                    </a:cubicBezTo>
                    <a:cubicBezTo>
                      <a:pt x="251" y="573"/>
                      <a:pt x="246" y="573"/>
                      <a:pt x="241" y="572"/>
                    </a:cubicBezTo>
                    <a:cubicBezTo>
                      <a:pt x="241" y="572"/>
                      <a:pt x="240" y="571"/>
                      <a:pt x="241" y="571"/>
                    </a:cubicBezTo>
                    <a:cubicBezTo>
                      <a:pt x="241" y="570"/>
                      <a:pt x="241" y="569"/>
                      <a:pt x="242" y="570"/>
                    </a:cubicBezTo>
                    <a:cubicBezTo>
                      <a:pt x="247" y="570"/>
                      <a:pt x="251" y="571"/>
                      <a:pt x="256" y="572"/>
                    </a:cubicBezTo>
                    <a:cubicBezTo>
                      <a:pt x="257" y="572"/>
                      <a:pt x="257" y="572"/>
                      <a:pt x="257" y="573"/>
                    </a:cubicBezTo>
                    <a:cubicBezTo>
                      <a:pt x="257" y="573"/>
                      <a:pt x="256" y="574"/>
                      <a:pt x="256" y="574"/>
                    </a:cubicBezTo>
                    <a:close/>
                    <a:moveTo>
                      <a:pt x="336" y="572"/>
                    </a:moveTo>
                    <a:cubicBezTo>
                      <a:pt x="336" y="572"/>
                      <a:pt x="335" y="572"/>
                      <a:pt x="335" y="571"/>
                    </a:cubicBezTo>
                    <a:cubicBezTo>
                      <a:pt x="335" y="570"/>
                      <a:pt x="335" y="570"/>
                      <a:pt x="336" y="570"/>
                    </a:cubicBezTo>
                    <a:cubicBezTo>
                      <a:pt x="341" y="569"/>
                      <a:pt x="345" y="568"/>
                      <a:pt x="350" y="567"/>
                    </a:cubicBezTo>
                    <a:cubicBezTo>
                      <a:pt x="351" y="567"/>
                      <a:pt x="351" y="567"/>
                      <a:pt x="351" y="568"/>
                    </a:cubicBezTo>
                    <a:cubicBezTo>
                      <a:pt x="352" y="569"/>
                      <a:pt x="351" y="569"/>
                      <a:pt x="350" y="569"/>
                    </a:cubicBezTo>
                    <a:cubicBezTo>
                      <a:pt x="346" y="570"/>
                      <a:pt x="341" y="571"/>
                      <a:pt x="336" y="572"/>
                    </a:cubicBezTo>
                    <a:cubicBezTo>
                      <a:pt x="336" y="572"/>
                      <a:pt x="336" y="572"/>
                      <a:pt x="336" y="572"/>
                    </a:cubicBezTo>
                    <a:close/>
                    <a:moveTo>
                      <a:pt x="232" y="570"/>
                    </a:moveTo>
                    <a:cubicBezTo>
                      <a:pt x="232" y="570"/>
                      <a:pt x="232" y="570"/>
                      <a:pt x="232" y="570"/>
                    </a:cubicBezTo>
                    <a:cubicBezTo>
                      <a:pt x="227" y="569"/>
                      <a:pt x="223" y="568"/>
                      <a:pt x="218" y="567"/>
                    </a:cubicBezTo>
                    <a:cubicBezTo>
                      <a:pt x="218" y="567"/>
                      <a:pt x="217" y="566"/>
                      <a:pt x="217" y="566"/>
                    </a:cubicBezTo>
                    <a:cubicBezTo>
                      <a:pt x="217" y="565"/>
                      <a:pt x="218" y="565"/>
                      <a:pt x="219" y="565"/>
                    </a:cubicBezTo>
                    <a:cubicBezTo>
                      <a:pt x="223" y="566"/>
                      <a:pt x="228" y="567"/>
                      <a:pt x="233" y="568"/>
                    </a:cubicBezTo>
                    <a:cubicBezTo>
                      <a:pt x="233" y="568"/>
                      <a:pt x="234" y="569"/>
                      <a:pt x="234" y="569"/>
                    </a:cubicBezTo>
                    <a:cubicBezTo>
                      <a:pt x="233" y="570"/>
                      <a:pt x="233" y="570"/>
                      <a:pt x="232" y="570"/>
                    </a:cubicBezTo>
                    <a:close/>
                    <a:moveTo>
                      <a:pt x="359" y="567"/>
                    </a:moveTo>
                    <a:cubicBezTo>
                      <a:pt x="359" y="567"/>
                      <a:pt x="358" y="567"/>
                      <a:pt x="358" y="566"/>
                    </a:cubicBezTo>
                    <a:cubicBezTo>
                      <a:pt x="358" y="566"/>
                      <a:pt x="359" y="565"/>
                      <a:pt x="359" y="565"/>
                    </a:cubicBezTo>
                    <a:cubicBezTo>
                      <a:pt x="364" y="564"/>
                      <a:pt x="368" y="562"/>
                      <a:pt x="373" y="561"/>
                    </a:cubicBezTo>
                    <a:cubicBezTo>
                      <a:pt x="374" y="561"/>
                      <a:pt x="374" y="561"/>
                      <a:pt x="374" y="562"/>
                    </a:cubicBezTo>
                    <a:cubicBezTo>
                      <a:pt x="375" y="562"/>
                      <a:pt x="374" y="563"/>
                      <a:pt x="374" y="563"/>
                    </a:cubicBezTo>
                    <a:cubicBezTo>
                      <a:pt x="369" y="565"/>
                      <a:pt x="364" y="566"/>
                      <a:pt x="360" y="567"/>
                    </a:cubicBezTo>
                    <a:cubicBezTo>
                      <a:pt x="360" y="567"/>
                      <a:pt x="360" y="567"/>
                      <a:pt x="359" y="567"/>
                    </a:cubicBezTo>
                    <a:close/>
                    <a:moveTo>
                      <a:pt x="209" y="565"/>
                    </a:moveTo>
                    <a:cubicBezTo>
                      <a:pt x="209" y="565"/>
                      <a:pt x="209" y="565"/>
                      <a:pt x="209" y="565"/>
                    </a:cubicBezTo>
                    <a:cubicBezTo>
                      <a:pt x="204" y="563"/>
                      <a:pt x="200" y="562"/>
                      <a:pt x="195" y="560"/>
                    </a:cubicBezTo>
                    <a:cubicBezTo>
                      <a:pt x="195" y="560"/>
                      <a:pt x="194" y="559"/>
                      <a:pt x="195" y="559"/>
                    </a:cubicBezTo>
                    <a:cubicBezTo>
                      <a:pt x="195" y="558"/>
                      <a:pt x="195" y="558"/>
                      <a:pt x="196" y="558"/>
                    </a:cubicBezTo>
                    <a:cubicBezTo>
                      <a:pt x="201" y="560"/>
                      <a:pt x="205" y="561"/>
                      <a:pt x="210" y="562"/>
                    </a:cubicBezTo>
                    <a:cubicBezTo>
                      <a:pt x="210" y="562"/>
                      <a:pt x="211" y="563"/>
                      <a:pt x="210" y="564"/>
                    </a:cubicBezTo>
                    <a:cubicBezTo>
                      <a:pt x="210" y="564"/>
                      <a:pt x="210" y="565"/>
                      <a:pt x="209" y="565"/>
                    </a:cubicBezTo>
                    <a:close/>
                    <a:moveTo>
                      <a:pt x="382" y="560"/>
                    </a:moveTo>
                    <a:cubicBezTo>
                      <a:pt x="382" y="560"/>
                      <a:pt x="381" y="560"/>
                      <a:pt x="381" y="560"/>
                    </a:cubicBezTo>
                    <a:cubicBezTo>
                      <a:pt x="381" y="559"/>
                      <a:pt x="381" y="558"/>
                      <a:pt x="382" y="558"/>
                    </a:cubicBezTo>
                    <a:cubicBezTo>
                      <a:pt x="386" y="557"/>
                      <a:pt x="391" y="555"/>
                      <a:pt x="395" y="553"/>
                    </a:cubicBezTo>
                    <a:cubicBezTo>
                      <a:pt x="396" y="553"/>
                      <a:pt x="397" y="553"/>
                      <a:pt x="397" y="554"/>
                    </a:cubicBezTo>
                    <a:cubicBezTo>
                      <a:pt x="397" y="554"/>
                      <a:pt x="397" y="555"/>
                      <a:pt x="396" y="555"/>
                    </a:cubicBezTo>
                    <a:cubicBezTo>
                      <a:pt x="392" y="557"/>
                      <a:pt x="387" y="559"/>
                      <a:pt x="383" y="560"/>
                    </a:cubicBezTo>
                    <a:cubicBezTo>
                      <a:pt x="383" y="560"/>
                      <a:pt x="382" y="560"/>
                      <a:pt x="382" y="560"/>
                    </a:cubicBezTo>
                    <a:close/>
                    <a:moveTo>
                      <a:pt x="187" y="557"/>
                    </a:moveTo>
                    <a:cubicBezTo>
                      <a:pt x="187" y="557"/>
                      <a:pt x="186" y="557"/>
                      <a:pt x="186" y="557"/>
                    </a:cubicBezTo>
                    <a:cubicBezTo>
                      <a:pt x="182" y="555"/>
                      <a:pt x="177" y="553"/>
                      <a:pt x="173" y="552"/>
                    </a:cubicBezTo>
                    <a:cubicBezTo>
                      <a:pt x="173" y="551"/>
                      <a:pt x="172" y="551"/>
                      <a:pt x="173" y="550"/>
                    </a:cubicBezTo>
                    <a:cubicBezTo>
                      <a:pt x="173" y="549"/>
                      <a:pt x="173" y="549"/>
                      <a:pt x="174" y="549"/>
                    </a:cubicBezTo>
                    <a:cubicBezTo>
                      <a:pt x="178" y="551"/>
                      <a:pt x="183" y="553"/>
                      <a:pt x="187" y="555"/>
                    </a:cubicBezTo>
                    <a:cubicBezTo>
                      <a:pt x="188" y="555"/>
                      <a:pt x="188" y="556"/>
                      <a:pt x="188" y="556"/>
                    </a:cubicBezTo>
                    <a:cubicBezTo>
                      <a:pt x="188" y="557"/>
                      <a:pt x="187" y="557"/>
                      <a:pt x="187" y="557"/>
                    </a:cubicBezTo>
                    <a:close/>
                    <a:moveTo>
                      <a:pt x="404" y="552"/>
                    </a:moveTo>
                    <a:cubicBezTo>
                      <a:pt x="404" y="552"/>
                      <a:pt x="404" y="552"/>
                      <a:pt x="403" y="551"/>
                    </a:cubicBezTo>
                    <a:cubicBezTo>
                      <a:pt x="403" y="551"/>
                      <a:pt x="403" y="550"/>
                      <a:pt x="404" y="550"/>
                    </a:cubicBezTo>
                    <a:cubicBezTo>
                      <a:pt x="408" y="548"/>
                      <a:pt x="413" y="546"/>
                      <a:pt x="417" y="544"/>
                    </a:cubicBezTo>
                    <a:cubicBezTo>
                      <a:pt x="417" y="543"/>
                      <a:pt x="418" y="543"/>
                      <a:pt x="418" y="544"/>
                    </a:cubicBezTo>
                    <a:cubicBezTo>
                      <a:pt x="419" y="545"/>
                      <a:pt x="419" y="545"/>
                      <a:pt x="418" y="546"/>
                    </a:cubicBezTo>
                    <a:cubicBezTo>
                      <a:pt x="414" y="548"/>
                      <a:pt x="409" y="550"/>
                      <a:pt x="405" y="552"/>
                    </a:cubicBezTo>
                    <a:cubicBezTo>
                      <a:pt x="405" y="552"/>
                      <a:pt x="405" y="552"/>
                      <a:pt x="404" y="552"/>
                    </a:cubicBezTo>
                    <a:close/>
                    <a:moveTo>
                      <a:pt x="165" y="548"/>
                    </a:moveTo>
                    <a:cubicBezTo>
                      <a:pt x="165" y="548"/>
                      <a:pt x="165" y="548"/>
                      <a:pt x="164" y="548"/>
                    </a:cubicBezTo>
                    <a:cubicBezTo>
                      <a:pt x="160" y="546"/>
                      <a:pt x="156" y="543"/>
                      <a:pt x="152" y="541"/>
                    </a:cubicBezTo>
                    <a:cubicBezTo>
                      <a:pt x="151" y="541"/>
                      <a:pt x="151" y="540"/>
                      <a:pt x="151" y="540"/>
                    </a:cubicBezTo>
                    <a:cubicBezTo>
                      <a:pt x="152" y="539"/>
                      <a:pt x="152" y="539"/>
                      <a:pt x="153" y="539"/>
                    </a:cubicBezTo>
                    <a:cubicBezTo>
                      <a:pt x="157" y="541"/>
                      <a:pt x="161" y="543"/>
                      <a:pt x="166" y="545"/>
                    </a:cubicBezTo>
                    <a:cubicBezTo>
                      <a:pt x="166" y="546"/>
                      <a:pt x="166" y="546"/>
                      <a:pt x="166" y="547"/>
                    </a:cubicBezTo>
                    <a:cubicBezTo>
                      <a:pt x="166" y="547"/>
                      <a:pt x="165" y="548"/>
                      <a:pt x="165" y="548"/>
                    </a:cubicBezTo>
                    <a:close/>
                    <a:moveTo>
                      <a:pt x="426" y="541"/>
                    </a:moveTo>
                    <a:cubicBezTo>
                      <a:pt x="425" y="541"/>
                      <a:pt x="425" y="541"/>
                      <a:pt x="425" y="541"/>
                    </a:cubicBezTo>
                    <a:cubicBezTo>
                      <a:pt x="424" y="540"/>
                      <a:pt x="425" y="540"/>
                      <a:pt x="425" y="539"/>
                    </a:cubicBezTo>
                    <a:cubicBezTo>
                      <a:pt x="429" y="537"/>
                      <a:pt x="434" y="535"/>
                      <a:pt x="438" y="532"/>
                    </a:cubicBezTo>
                    <a:cubicBezTo>
                      <a:pt x="438" y="532"/>
                      <a:pt x="439" y="532"/>
                      <a:pt x="439" y="533"/>
                    </a:cubicBezTo>
                    <a:cubicBezTo>
                      <a:pt x="440" y="533"/>
                      <a:pt x="439" y="534"/>
                      <a:pt x="439" y="534"/>
                    </a:cubicBezTo>
                    <a:cubicBezTo>
                      <a:pt x="435" y="537"/>
                      <a:pt x="431" y="539"/>
                      <a:pt x="426" y="541"/>
                    </a:cubicBezTo>
                    <a:cubicBezTo>
                      <a:pt x="426" y="541"/>
                      <a:pt x="426" y="541"/>
                      <a:pt x="426" y="541"/>
                    </a:cubicBezTo>
                    <a:close/>
                    <a:moveTo>
                      <a:pt x="144" y="537"/>
                    </a:moveTo>
                    <a:cubicBezTo>
                      <a:pt x="144" y="537"/>
                      <a:pt x="144" y="537"/>
                      <a:pt x="143" y="536"/>
                    </a:cubicBezTo>
                    <a:cubicBezTo>
                      <a:pt x="139" y="534"/>
                      <a:pt x="135" y="532"/>
                      <a:pt x="131" y="529"/>
                    </a:cubicBezTo>
                    <a:cubicBezTo>
                      <a:pt x="131" y="529"/>
                      <a:pt x="131" y="528"/>
                      <a:pt x="131" y="527"/>
                    </a:cubicBezTo>
                    <a:cubicBezTo>
                      <a:pt x="131" y="527"/>
                      <a:pt x="132" y="527"/>
                      <a:pt x="133" y="527"/>
                    </a:cubicBezTo>
                    <a:cubicBezTo>
                      <a:pt x="137" y="530"/>
                      <a:pt x="141" y="532"/>
                      <a:pt x="145" y="534"/>
                    </a:cubicBezTo>
                    <a:cubicBezTo>
                      <a:pt x="145" y="535"/>
                      <a:pt x="145" y="535"/>
                      <a:pt x="145" y="536"/>
                    </a:cubicBezTo>
                    <a:cubicBezTo>
                      <a:pt x="145" y="536"/>
                      <a:pt x="144" y="537"/>
                      <a:pt x="144" y="537"/>
                    </a:cubicBezTo>
                    <a:close/>
                    <a:moveTo>
                      <a:pt x="446" y="529"/>
                    </a:moveTo>
                    <a:cubicBezTo>
                      <a:pt x="446" y="529"/>
                      <a:pt x="446" y="529"/>
                      <a:pt x="445" y="529"/>
                    </a:cubicBezTo>
                    <a:cubicBezTo>
                      <a:pt x="445" y="528"/>
                      <a:pt x="445" y="527"/>
                      <a:pt x="446" y="527"/>
                    </a:cubicBezTo>
                    <a:cubicBezTo>
                      <a:pt x="450" y="525"/>
                      <a:pt x="454" y="522"/>
                      <a:pt x="457" y="519"/>
                    </a:cubicBezTo>
                    <a:cubicBezTo>
                      <a:pt x="458" y="519"/>
                      <a:pt x="459" y="519"/>
                      <a:pt x="459" y="519"/>
                    </a:cubicBezTo>
                    <a:cubicBezTo>
                      <a:pt x="459" y="520"/>
                      <a:pt x="459" y="521"/>
                      <a:pt x="459" y="521"/>
                    </a:cubicBezTo>
                    <a:cubicBezTo>
                      <a:pt x="455" y="524"/>
                      <a:pt x="451" y="527"/>
                      <a:pt x="447" y="529"/>
                    </a:cubicBezTo>
                    <a:cubicBezTo>
                      <a:pt x="447" y="529"/>
                      <a:pt x="447" y="529"/>
                      <a:pt x="446" y="529"/>
                    </a:cubicBezTo>
                    <a:close/>
                    <a:moveTo>
                      <a:pt x="124" y="524"/>
                    </a:moveTo>
                    <a:cubicBezTo>
                      <a:pt x="124" y="524"/>
                      <a:pt x="124" y="524"/>
                      <a:pt x="123" y="524"/>
                    </a:cubicBezTo>
                    <a:cubicBezTo>
                      <a:pt x="119" y="521"/>
                      <a:pt x="116" y="518"/>
                      <a:pt x="112" y="515"/>
                    </a:cubicBezTo>
                    <a:cubicBezTo>
                      <a:pt x="111" y="515"/>
                      <a:pt x="111" y="514"/>
                      <a:pt x="112" y="514"/>
                    </a:cubicBezTo>
                    <a:cubicBezTo>
                      <a:pt x="112" y="513"/>
                      <a:pt x="113" y="513"/>
                      <a:pt x="113" y="513"/>
                    </a:cubicBezTo>
                    <a:cubicBezTo>
                      <a:pt x="117" y="516"/>
                      <a:pt x="121" y="519"/>
                      <a:pt x="125" y="522"/>
                    </a:cubicBezTo>
                    <a:cubicBezTo>
                      <a:pt x="125" y="522"/>
                      <a:pt x="125" y="523"/>
                      <a:pt x="125" y="523"/>
                    </a:cubicBezTo>
                    <a:cubicBezTo>
                      <a:pt x="125" y="524"/>
                      <a:pt x="124" y="524"/>
                      <a:pt x="124" y="524"/>
                    </a:cubicBezTo>
                    <a:close/>
                    <a:moveTo>
                      <a:pt x="466" y="516"/>
                    </a:moveTo>
                    <a:cubicBezTo>
                      <a:pt x="465" y="516"/>
                      <a:pt x="465" y="515"/>
                      <a:pt x="465" y="515"/>
                    </a:cubicBezTo>
                    <a:cubicBezTo>
                      <a:pt x="464" y="515"/>
                      <a:pt x="464" y="514"/>
                      <a:pt x="465" y="513"/>
                    </a:cubicBezTo>
                    <a:cubicBezTo>
                      <a:pt x="469" y="511"/>
                      <a:pt x="472" y="508"/>
                      <a:pt x="476" y="504"/>
                    </a:cubicBezTo>
                    <a:cubicBezTo>
                      <a:pt x="476" y="504"/>
                      <a:pt x="477" y="504"/>
                      <a:pt x="478" y="505"/>
                    </a:cubicBezTo>
                    <a:cubicBezTo>
                      <a:pt x="478" y="505"/>
                      <a:pt x="478" y="506"/>
                      <a:pt x="477" y="506"/>
                    </a:cubicBezTo>
                    <a:cubicBezTo>
                      <a:pt x="474" y="509"/>
                      <a:pt x="470" y="512"/>
                      <a:pt x="466" y="515"/>
                    </a:cubicBezTo>
                    <a:cubicBezTo>
                      <a:pt x="466" y="515"/>
                      <a:pt x="466" y="516"/>
                      <a:pt x="466" y="516"/>
                    </a:cubicBezTo>
                    <a:close/>
                    <a:moveTo>
                      <a:pt x="105" y="510"/>
                    </a:moveTo>
                    <a:cubicBezTo>
                      <a:pt x="105" y="510"/>
                      <a:pt x="105" y="509"/>
                      <a:pt x="104" y="509"/>
                    </a:cubicBezTo>
                    <a:cubicBezTo>
                      <a:pt x="101" y="506"/>
                      <a:pt x="97" y="503"/>
                      <a:pt x="94" y="500"/>
                    </a:cubicBezTo>
                    <a:cubicBezTo>
                      <a:pt x="93" y="499"/>
                      <a:pt x="93" y="499"/>
                      <a:pt x="94" y="498"/>
                    </a:cubicBezTo>
                    <a:cubicBezTo>
                      <a:pt x="94" y="498"/>
                      <a:pt x="95" y="498"/>
                      <a:pt x="95" y="498"/>
                    </a:cubicBezTo>
                    <a:cubicBezTo>
                      <a:pt x="99" y="501"/>
                      <a:pt x="102" y="504"/>
                      <a:pt x="106" y="507"/>
                    </a:cubicBezTo>
                    <a:cubicBezTo>
                      <a:pt x="106" y="508"/>
                      <a:pt x="107" y="509"/>
                      <a:pt x="106" y="509"/>
                    </a:cubicBezTo>
                    <a:cubicBezTo>
                      <a:pt x="106" y="509"/>
                      <a:pt x="106" y="510"/>
                      <a:pt x="105" y="510"/>
                    </a:cubicBezTo>
                    <a:close/>
                    <a:moveTo>
                      <a:pt x="484" y="500"/>
                    </a:moveTo>
                    <a:cubicBezTo>
                      <a:pt x="484" y="500"/>
                      <a:pt x="483" y="500"/>
                      <a:pt x="483" y="500"/>
                    </a:cubicBezTo>
                    <a:cubicBezTo>
                      <a:pt x="483" y="499"/>
                      <a:pt x="483" y="499"/>
                      <a:pt x="483" y="498"/>
                    </a:cubicBezTo>
                    <a:cubicBezTo>
                      <a:pt x="487" y="495"/>
                      <a:pt x="490" y="492"/>
                      <a:pt x="493" y="488"/>
                    </a:cubicBezTo>
                    <a:cubicBezTo>
                      <a:pt x="494" y="488"/>
                      <a:pt x="494" y="488"/>
                      <a:pt x="495" y="488"/>
                    </a:cubicBezTo>
                    <a:cubicBezTo>
                      <a:pt x="495" y="489"/>
                      <a:pt x="495" y="490"/>
                      <a:pt x="495" y="490"/>
                    </a:cubicBezTo>
                    <a:cubicBezTo>
                      <a:pt x="492" y="493"/>
                      <a:pt x="488" y="497"/>
                      <a:pt x="485" y="500"/>
                    </a:cubicBezTo>
                    <a:cubicBezTo>
                      <a:pt x="484" y="500"/>
                      <a:pt x="484" y="500"/>
                      <a:pt x="484" y="500"/>
                    </a:cubicBezTo>
                    <a:close/>
                    <a:moveTo>
                      <a:pt x="88" y="494"/>
                    </a:moveTo>
                    <a:cubicBezTo>
                      <a:pt x="87" y="494"/>
                      <a:pt x="87" y="494"/>
                      <a:pt x="87" y="493"/>
                    </a:cubicBezTo>
                    <a:cubicBezTo>
                      <a:pt x="83" y="490"/>
                      <a:pt x="80" y="487"/>
                      <a:pt x="77" y="483"/>
                    </a:cubicBezTo>
                    <a:cubicBezTo>
                      <a:pt x="76" y="483"/>
                      <a:pt x="76" y="482"/>
                      <a:pt x="77" y="481"/>
                    </a:cubicBezTo>
                    <a:cubicBezTo>
                      <a:pt x="77" y="481"/>
                      <a:pt x="78" y="481"/>
                      <a:pt x="78" y="481"/>
                    </a:cubicBezTo>
                    <a:cubicBezTo>
                      <a:pt x="82" y="485"/>
                      <a:pt x="85" y="488"/>
                      <a:pt x="88" y="492"/>
                    </a:cubicBezTo>
                    <a:cubicBezTo>
                      <a:pt x="89" y="492"/>
                      <a:pt x="89" y="493"/>
                      <a:pt x="88" y="493"/>
                    </a:cubicBezTo>
                    <a:cubicBezTo>
                      <a:pt x="88" y="494"/>
                      <a:pt x="88" y="494"/>
                      <a:pt x="88" y="494"/>
                    </a:cubicBezTo>
                    <a:close/>
                    <a:moveTo>
                      <a:pt x="501" y="484"/>
                    </a:moveTo>
                    <a:cubicBezTo>
                      <a:pt x="500" y="484"/>
                      <a:pt x="500" y="483"/>
                      <a:pt x="500" y="483"/>
                    </a:cubicBezTo>
                    <a:cubicBezTo>
                      <a:pt x="499" y="483"/>
                      <a:pt x="499" y="482"/>
                      <a:pt x="500" y="482"/>
                    </a:cubicBezTo>
                    <a:cubicBezTo>
                      <a:pt x="503" y="478"/>
                      <a:pt x="506" y="475"/>
                      <a:pt x="509" y="471"/>
                    </a:cubicBezTo>
                    <a:cubicBezTo>
                      <a:pt x="510" y="470"/>
                      <a:pt x="510" y="470"/>
                      <a:pt x="511" y="471"/>
                    </a:cubicBezTo>
                    <a:cubicBezTo>
                      <a:pt x="511" y="471"/>
                      <a:pt x="511" y="472"/>
                      <a:pt x="511" y="472"/>
                    </a:cubicBezTo>
                    <a:cubicBezTo>
                      <a:pt x="508" y="476"/>
                      <a:pt x="505" y="480"/>
                      <a:pt x="502" y="483"/>
                    </a:cubicBezTo>
                    <a:cubicBezTo>
                      <a:pt x="501" y="483"/>
                      <a:pt x="501" y="484"/>
                      <a:pt x="501" y="484"/>
                    </a:cubicBezTo>
                    <a:close/>
                    <a:moveTo>
                      <a:pt x="71" y="476"/>
                    </a:moveTo>
                    <a:cubicBezTo>
                      <a:pt x="71" y="476"/>
                      <a:pt x="71" y="476"/>
                      <a:pt x="70" y="476"/>
                    </a:cubicBezTo>
                    <a:cubicBezTo>
                      <a:pt x="67" y="472"/>
                      <a:pt x="64" y="469"/>
                      <a:pt x="61" y="465"/>
                    </a:cubicBezTo>
                    <a:cubicBezTo>
                      <a:pt x="61" y="464"/>
                      <a:pt x="61" y="464"/>
                      <a:pt x="61" y="463"/>
                    </a:cubicBezTo>
                    <a:cubicBezTo>
                      <a:pt x="62" y="463"/>
                      <a:pt x="63" y="463"/>
                      <a:pt x="63" y="463"/>
                    </a:cubicBezTo>
                    <a:cubicBezTo>
                      <a:pt x="66" y="467"/>
                      <a:pt x="69" y="471"/>
                      <a:pt x="72" y="474"/>
                    </a:cubicBezTo>
                    <a:cubicBezTo>
                      <a:pt x="73" y="475"/>
                      <a:pt x="73" y="476"/>
                      <a:pt x="72" y="476"/>
                    </a:cubicBezTo>
                    <a:cubicBezTo>
                      <a:pt x="72" y="476"/>
                      <a:pt x="72" y="476"/>
                      <a:pt x="71" y="476"/>
                    </a:cubicBezTo>
                    <a:close/>
                    <a:moveTo>
                      <a:pt x="516" y="466"/>
                    </a:moveTo>
                    <a:cubicBezTo>
                      <a:pt x="516" y="466"/>
                      <a:pt x="516" y="465"/>
                      <a:pt x="515" y="465"/>
                    </a:cubicBezTo>
                    <a:cubicBezTo>
                      <a:pt x="515" y="465"/>
                      <a:pt x="515" y="464"/>
                      <a:pt x="515" y="464"/>
                    </a:cubicBezTo>
                    <a:cubicBezTo>
                      <a:pt x="518" y="460"/>
                      <a:pt x="521" y="456"/>
                      <a:pt x="524" y="452"/>
                    </a:cubicBezTo>
                    <a:cubicBezTo>
                      <a:pt x="524" y="452"/>
                      <a:pt x="525" y="452"/>
                      <a:pt x="525" y="452"/>
                    </a:cubicBezTo>
                    <a:cubicBezTo>
                      <a:pt x="526" y="452"/>
                      <a:pt x="526" y="453"/>
                      <a:pt x="526" y="454"/>
                    </a:cubicBezTo>
                    <a:cubicBezTo>
                      <a:pt x="523" y="457"/>
                      <a:pt x="520" y="461"/>
                      <a:pt x="517" y="465"/>
                    </a:cubicBezTo>
                    <a:cubicBezTo>
                      <a:pt x="517" y="465"/>
                      <a:pt x="516" y="466"/>
                      <a:pt x="516" y="466"/>
                    </a:cubicBezTo>
                    <a:close/>
                    <a:moveTo>
                      <a:pt x="56" y="458"/>
                    </a:moveTo>
                    <a:cubicBezTo>
                      <a:pt x="56" y="458"/>
                      <a:pt x="56" y="458"/>
                      <a:pt x="56" y="457"/>
                    </a:cubicBezTo>
                    <a:cubicBezTo>
                      <a:pt x="53" y="453"/>
                      <a:pt x="50" y="450"/>
                      <a:pt x="47" y="446"/>
                    </a:cubicBezTo>
                    <a:cubicBezTo>
                      <a:pt x="47" y="445"/>
                      <a:pt x="47" y="444"/>
                      <a:pt x="48" y="444"/>
                    </a:cubicBezTo>
                    <a:cubicBezTo>
                      <a:pt x="48" y="444"/>
                      <a:pt x="49" y="444"/>
                      <a:pt x="49" y="444"/>
                    </a:cubicBezTo>
                    <a:cubicBezTo>
                      <a:pt x="52" y="448"/>
                      <a:pt x="55" y="452"/>
                      <a:pt x="57" y="456"/>
                    </a:cubicBezTo>
                    <a:cubicBezTo>
                      <a:pt x="58" y="456"/>
                      <a:pt x="58" y="457"/>
                      <a:pt x="57" y="458"/>
                    </a:cubicBezTo>
                    <a:cubicBezTo>
                      <a:pt x="57" y="458"/>
                      <a:pt x="57" y="458"/>
                      <a:pt x="56" y="458"/>
                    </a:cubicBezTo>
                    <a:close/>
                    <a:moveTo>
                      <a:pt x="530" y="446"/>
                    </a:moveTo>
                    <a:cubicBezTo>
                      <a:pt x="530" y="446"/>
                      <a:pt x="530" y="446"/>
                      <a:pt x="529" y="446"/>
                    </a:cubicBezTo>
                    <a:cubicBezTo>
                      <a:pt x="529" y="446"/>
                      <a:pt x="529" y="445"/>
                      <a:pt x="529" y="444"/>
                    </a:cubicBezTo>
                    <a:cubicBezTo>
                      <a:pt x="532" y="441"/>
                      <a:pt x="534" y="436"/>
                      <a:pt x="537" y="432"/>
                    </a:cubicBezTo>
                    <a:cubicBezTo>
                      <a:pt x="537" y="432"/>
                      <a:pt x="538" y="432"/>
                      <a:pt x="538" y="432"/>
                    </a:cubicBezTo>
                    <a:cubicBezTo>
                      <a:pt x="539" y="432"/>
                      <a:pt x="539" y="433"/>
                      <a:pt x="539" y="434"/>
                    </a:cubicBezTo>
                    <a:cubicBezTo>
                      <a:pt x="536" y="438"/>
                      <a:pt x="534" y="442"/>
                      <a:pt x="531" y="446"/>
                    </a:cubicBezTo>
                    <a:cubicBezTo>
                      <a:pt x="531" y="446"/>
                      <a:pt x="530" y="446"/>
                      <a:pt x="530" y="446"/>
                    </a:cubicBezTo>
                    <a:close/>
                    <a:moveTo>
                      <a:pt x="43" y="438"/>
                    </a:moveTo>
                    <a:cubicBezTo>
                      <a:pt x="43" y="438"/>
                      <a:pt x="42" y="438"/>
                      <a:pt x="42" y="438"/>
                    </a:cubicBezTo>
                    <a:cubicBezTo>
                      <a:pt x="40" y="433"/>
                      <a:pt x="37" y="429"/>
                      <a:pt x="35" y="425"/>
                    </a:cubicBezTo>
                    <a:cubicBezTo>
                      <a:pt x="35" y="425"/>
                      <a:pt x="35" y="424"/>
                      <a:pt x="35" y="424"/>
                    </a:cubicBezTo>
                    <a:cubicBezTo>
                      <a:pt x="36" y="423"/>
                      <a:pt x="37" y="423"/>
                      <a:pt x="37" y="424"/>
                    </a:cubicBezTo>
                    <a:cubicBezTo>
                      <a:pt x="39" y="428"/>
                      <a:pt x="42" y="432"/>
                      <a:pt x="44" y="436"/>
                    </a:cubicBezTo>
                    <a:cubicBezTo>
                      <a:pt x="45" y="437"/>
                      <a:pt x="44" y="438"/>
                      <a:pt x="44" y="438"/>
                    </a:cubicBezTo>
                    <a:cubicBezTo>
                      <a:pt x="44" y="438"/>
                      <a:pt x="43" y="438"/>
                      <a:pt x="43" y="438"/>
                    </a:cubicBezTo>
                    <a:close/>
                    <a:moveTo>
                      <a:pt x="542" y="426"/>
                    </a:moveTo>
                    <a:cubicBezTo>
                      <a:pt x="542" y="426"/>
                      <a:pt x="542" y="426"/>
                      <a:pt x="542" y="426"/>
                    </a:cubicBezTo>
                    <a:cubicBezTo>
                      <a:pt x="541" y="426"/>
                      <a:pt x="541" y="425"/>
                      <a:pt x="541" y="424"/>
                    </a:cubicBezTo>
                    <a:cubicBezTo>
                      <a:pt x="543" y="420"/>
                      <a:pt x="546" y="416"/>
                      <a:pt x="548" y="412"/>
                    </a:cubicBezTo>
                    <a:cubicBezTo>
                      <a:pt x="548" y="411"/>
                      <a:pt x="549" y="411"/>
                      <a:pt x="549" y="411"/>
                    </a:cubicBezTo>
                    <a:cubicBezTo>
                      <a:pt x="550" y="411"/>
                      <a:pt x="550" y="412"/>
                      <a:pt x="550" y="413"/>
                    </a:cubicBezTo>
                    <a:cubicBezTo>
                      <a:pt x="548" y="417"/>
                      <a:pt x="546" y="421"/>
                      <a:pt x="543" y="425"/>
                    </a:cubicBezTo>
                    <a:cubicBezTo>
                      <a:pt x="543" y="426"/>
                      <a:pt x="543" y="426"/>
                      <a:pt x="542" y="426"/>
                    </a:cubicBezTo>
                    <a:close/>
                    <a:moveTo>
                      <a:pt x="32" y="417"/>
                    </a:moveTo>
                    <a:cubicBezTo>
                      <a:pt x="31" y="417"/>
                      <a:pt x="31" y="417"/>
                      <a:pt x="31" y="417"/>
                    </a:cubicBezTo>
                    <a:cubicBezTo>
                      <a:pt x="28" y="412"/>
                      <a:pt x="26" y="408"/>
                      <a:pt x="24" y="404"/>
                    </a:cubicBezTo>
                    <a:cubicBezTo>
                      <a:pt x="24" y="403"/>
                      <a:pt x="24" y="402"/>
                      <a:pt x="25" y="402"/>
                    </a:cubicBezTo>
                    <a:cubicBezTo>
                      <a:pt x="26" y="402"/>
                      <a:pt x="26" y="402"/>
                      <a:pt x="27" y="403"/>
                    </a:cubicBezTo>
                    <a:cubicBezTo>
                      <a:pt x="29" y="407"/>
                      <a:pt x="31" y="411"/>
                      <a:pt x="33" y="416"/>
                    </a:cubicBezTo>
                    <a:cubicBezTo>
                      <a:pt x="33" y="416"/>
                      <a:pt x="33" y="417"/>
                      <a:pt x="32" y="417"/>
                    </a:cubicBezTo>
                    <a:cubicBezTo>
                      <a:pt x="32" y="417"/>
                      <a:pt x="32" y="417"/>
                      <a:pt x="32" y="417"/>
                    </a:cubicBezTo>
                    <a:close/>
                    <a:moveTo>
                      <a:pt x="553" y="405"/>
                    </a:moveTo>
                    <a:cubicBezTo>
                      <a:pt x="553" y="405"/>
                      <a:pt x="552" y="405"/>
                      <a:pt x="552" y="405"/>
                    </a:cubicBezTo>
                    <a:cubicBezTo>
                      <a:pt x="552" y="404"/>
                      <a:pt x="551" y="404"/>
                      <a:pt x="552" y="403"/>
                    </a:cubicBezTo>
                    <a:cubicBezTo>
                      <a:pt x="554" y="399"/>
                      <a:pt x="555" y="394"/>
                      <a:pt x="557" y="390"/>
                    </a:cubicBezTo>
                    <a:cubicBezTo>
                      <a:pt x="557" y="389"/>
                      <a:pt x="558" y="389"/>
                      <a:pt x="559" y="389"/>
                    </a:cubicBezTo>
                    <a:cubicBezTo>
                      <a:pt x="559" y="390"/>
                      <a:pt x="560" y="390"/>
                      <a:pt x="559" y="391"/>
                    </a:cubicBezTo>
                    <a:cubicBezTo>
                      <a:pt x="558" y="395"/>
                      <a:pt x="556" y="400"/>
                      <a:pt x="554" y="404"/>
                    </a:cubicBezTo>
                    <a:cubicBezTo>
                      <a:pt x="554" y="404"/>
                      <a:pt x="553" y="405"/>
                      <a:pt x="553" y="405"/>
                    </a:cubicBezTo>
                    <a:close/>
                    <a:moveTo>
                      <a:pt x="22" y="396"/>
                    </a:moveTo>
                    <a:cubicBezTo>
                      <a:pt x="21" y="396"/>
                      <a:pt x="21" y="395"/>
                      <a:pt x="21" y="395"/>
                    </a:cubicBezTo>
                    <a:cubicBezTo>
                      <a:pt x="19" y="391"/>
                      <a:pt x="17" y="386"/>
                      <a:pt x="16" y="381"/>
                    </a:cubicBezTo>
                    <a:cubicBezTo>
                      <a:pt x="15" y="381"/>
                      <a:pt x="16" y="380"/>
                      <a:pt x="16" y="380"/>
                    </a:cubicBezTo>
                    <a:cubicBezTo>
                      <a:pt x="17" y="380"/>
                      <a:pt x="18" y="380"/>
                      <a:pt x="18" y="381"/>
                    </a:cubicBezTo>
                    <a:cubicBezTo>
                      <a:pt x="19" y="385"/>
                      <a:pt x="21" y="390"/>
                      <a:pt x="23" y="394"/>
                    </a:cubicBezTo>
                    <a:cubicBezTo>
                      <a:pt x="23" y="395"/>
                      <a:pt x="23" y="395"/>
                      <a:pt x="22" y="396"/>
                    </a:cubicBezTo>
                    <a:cubicBezTo>
                      <a:pt x="22" y="396"/>
                      <a:pt x="22" y="396"/>
                      <a:pt x="22" y="396"/>
                    </a:cubicBezTo>
                    <a:close/>
                    <a:moveTo>
                      <a:pt x="561" y="383"/>
                    </a:moveTo>
                    <a:cubicBezTo>
                      <a:pt x="561" y="383"/>
                      <a:pt x="561" y="383"/>
                      <a:pt x="561" y="383"/>
                    </a:cubicBezTo>
                    <a:cubicBezTo>
                      <a:pt x="560" y="382"/>
                      <a:pt x="560" y="382"/>
                      <a:pt x="560" y="381"/>
                    </a:cubicBezTo>
                    <a:cubicBezTo>
                      <a:pt x="562" y="377"/>
                      <a:pt x="563" y="372"/>
                      <a:pt x="565" y="368"/>
                    </a:cubicBezTo>
                    <a:cubicBezTo>
                      <a:pt x="565" y="367"/>
                      <a:pt x="566" y="367"/>
                      <a:pt x="566" y="367"/>
                    </a:cubicBezTo>
                    <a:cubicBezTo>
                      <a:pt x="567" y="367"/>
                      <a:pt x="567" y="368"/>
                      <a:pt x="567" y="368"/>
                    </a:cubicBezTo>
                    <a:cubicBezTo>
                      <a:pt x="566" y="373"/>
                      <a:pt x="564" y="377"/>
                      <a:pt x="563" y="382"/>
                    </a:cubicBezTo>
                    <a:cubicBezTo>
                      <a:pt x="562" y="382"/>
                      <a:pt x="562" y="383"/>
                      <a:pt x="561" y="383"/>
                    </a:cubicBezTo>
                    <a:close/>
                    <a:moveTo>
                      <a:pt x="14" y="373"/>
                    </a:moveTo>
                    <a:cubicBezTo>
                      <a:pt x="13" y="373"/>
                      <a:pt x="13" y="373"/>
                      <a:pt x="13" y="372"/>
                    </a:cubicBezTo>
                    <a:cubicBezTo>
                      <a:pt x="11" y="368"/>
                      <a:pt x="10" y="363"/>
                      <a:pt x="9" y="359"/>
                    </a:cubicBezTo>
                    <a:cubicBezTo>
                      <a:pt x="9" y="358"/>
                      <a:pt x="9" y="357"/>
                      <a:pt x="10" y="357"/>
                    </a:cubicBezTo>
                    <a:cubicBezTo>
                      <a:pt x="10" y="357"/>
                      <a:pt x="11" y="357"/>
                      <a:pt x="11" y="358"/>
                    </a:cubicBezTo>
                    <a:cubicBezTo>
                      <a:pt x="12" y="363"/>
                      <a:pt x="14" y="367"/>
                      <a:pt x="15" y="372"/>
                    </a:cubicBezTo>
                    <a:cubicBezTo>
                      <a:pt x="15" y="372"/>
                      <a:pt x="15" y="373"/>
                      <a:pt x="14" y="373"/>
                    </a:cubicBezTo>
                    <a:cubicBezTo>
                      <a:pt x="14" y="373"/>
                      <a:pt x="14" y="373"/>
                      <a:pt x="14" y="373"/>
                    </a:cubicBezTo>
                    <a:close/>
                    <a:moveTo>
                      <a:pt x="568" y="360"/>
                    </a:moveTo>
                    <a:cubicBezTo>
                      <a:pt x="568" y="360"/>
                      <a:pt x="568" y="360"/>
                      <a:pt x="568" y="360"/>
                    </a:cubicBezTo>
                    <a:cubicBezTo>
                      <a:pt x="567" y="360"/>
                      <a:pt x="567" y="359"/>
                      <a:pt x="567" y="358"/>
                    </a:cubicBezTo>
                    <a:cubicBezTo>
                      <a:pt x="568" y="354"/>
                      <a:pt x="569" y="349"/>
                      <a:pt x="570" y="345"/>
                    </a:cubicBezTo>
                    <a:cubicBezTo>
                      <a:pt x="570" y="344"/>
                      <a:pt x="571" y="344"/>
                      <a:pt x="572" y="344"/>
                    </a:cubicBezTo>
                    <a:cubicBezTo>
                      <a:pt x="572" y="344"/>
                      <a:pt x="573" y="344"/>
                      <a:pt x="573" y="345"/>
                    </a:cubicBezTo>
                    <a:cubicBezTo>
                      <a:pt x="572" y="350"/>
                      <a:pt x="571" y="354"/>
                      <a:pt x="569" y="359"/>
                    </a:cubicBezTo>
                    <a:cubicBezTo>
                      <a:pt x="569" y="360"/>
                      <a:pt x="569" y="360"/>
                      <a:pt x="568" y="360"/>
                    </a:cubicBezTo>
                    <a:close/>
                    <a:moveTo>
                      <a:pt x="8" y="350"/>
                    </a:moveTo>
                    <a:cubicBezTo>
                      <a:pt x="7" y="350"/>
                      <a:pt x="7" y="350"/>
                      <a:pt x="7" y="349"/>
                    </a:cubicBezTo>
                    <a:cubicBezTo>
                      <a:pt x="6" y="345"/>
                      <a:pt x="5" y="340"/>
                      <a:pt x="4" y="335"/>
                    </a:cubicBezTo>
                    <a:cubicBezTo>
                      <a:pt x="4" y="335"/>
                      <a:pt x="4" y="334"/>
                      <a:pt x="5" y="334"/>
                    </a:cubicBezTo>
                    <a:cubicBezTo>
                      <a:pt x="6" y="334"/>
                      <a:pt x="6" y="334"/>
                      <a:pt x="6" y="335"/>
                    </a:cubicBezTo>
                    <a:cubicBezTo>
                      <a:pt x="7" y="340"/>
                      <a:pt x="8" y="344"/>
                      <a:pt x="9" y="349"/>
                    </a:cubicBezTo>
                    <a:cubicBezTo>
                      <a:pt x="9" y="349"/>
                      <a:pt x="9" y="350"/>
                      <a:pt x="8" y="350"/>
                    </a:cubicBezTo>
                    <a:cubicBezTo>
                      <a:pt x="8" y="350"/>
                      <a:pt x="8" y="350"/>
                      <a:pt x="8" y="350"/>
                    </a:cubicBezTo>
                    <a:close/>
                    <a:moveTo>
                      <a:pt x="573" y="337"/>
                    </a:moveTo>
                    <a:cubicBezTo>
                      <a:pt x="573" y="337"/>
                      <a:pt x="573" y="337"/>
                      <a:pt x="573" y="337"/>
                    </a:cubicBezTo>
                    <a:cubicBezTo>
                      <a:pt x="572" y="337"/>
                      <a:pt x="572" y="336"/>
                      <a:pt x="572" y="335"/>
                    </a:cubicBezTo>
                    <a:cubicBezTo>
                      <a:pt x="573" y="331"/>
                      <a:pt x="574" y="326"/>
                      <a:pt x="574" y="321"/>
                    </a:cubicBezTo>
                    <a:cubicBezTo>
                      <a:pt x="574" y="321"/>
                      <a:pt x="575" y="320"/>
                      <a:pt x="575" y="320"/>
                    </a:cubicBezTo>
                    <a:cubicBezTo>
                      <a:pt x="576" y="320"/>
                      <a:pt x="577" y="321"/>
                      <a:pt x="576" y="322"/>
                    </a:cubicBezTo>
                    <a:cubicBezTo>
                      <a:pt x="576" y="326"/>
                      <a:pt x="575" y="331"/>
                      <a:pt x="574" y="336"/>
                    </a:cubicBezTo>
                    <a:cubicBezTo>
                      <a:pt x="574" y="336"/>
                      <a:pt x="574" y="337"/>
                      <a:pt x="573" y="337"/>
                    </a:cubicBezTo>
                    <a:close/>
                    <a:moveTo>
                      <a:pt x="4" y="327"/>
                    </a:moveTo>
                    <a:cubicBezTo>
                      <a:pt x="3" y="327"/>
                      <a:pt x="3" y="326"/>
                      <a:pt x="3" y="326"/>
                    </a:cubicBezTo>
                    <a:cubicBezTo>
                      <a:pt x="2" y="321"/>
                      <a:pt x="1" y="316"/>
                      <a:pt x="1" y="312"/>
                    </a:cubicBezTo>
                    <a:cubicBezTo>
                      <a:pt x="1" y="311"/>
                      <a:pt x="1" y="310"/>
                      <a:pt x="2" y="310"/>
                    </a:cubicBezTo>
                    <a:cubicBezTo>
                      <a:pt x="3" y="310"/>
                      <a:pt x="3" y="311"/>
                      <a:pt x="3" y="311"/>
                    </a:cubicBezTo>
                    <a:cubicBezTo>
                      <a:pt x="4" y="316"/>
                      <a:pt x="4" y="321"/>
                      <a:pt x="5" y="326"/>
                    </a:cubicBezTo>
                    <a:cubicBezTo>
                      <a:pt x="5" y="326"/>
                      <a:pt x="5" y="327"/>
                      <a:pt x="4" y="327"/>
                    </a:cubicBezTo>
                    <a:cubicBezTo>
                      <a:pt x="4" y="327"/>
                      <a:pt x="4" y="327"/>
                      <a:pt x="4" y="327"/>
                    </a:cubicBezTo>
                    <a:close/>
                    <a:moveTo>
                      <a:pt x="576" y="313"/>
                    </a:moveTo>
                    <a:cubicBezTo>
                      <a:pt x="576" y="313"/>
                      <a:pt x="576" y="313"/>
                      <a:pt x="576" y="313"/>
                    </a:cubicBezTo>
                    <a:cubicBezTo>
                      <a:pt x="575" y="313"/>
                      <a:pt x="575" y="313"/>
                      <a:pt x="575" y="312"/>
                    </a:cubicBezTo>
                    <a:cubicBezTo>
                      <a:pt x="575" y="307"/>
                      <a:pt x="576" y="302"/>
                      <a:pt x="576" y="298"/>
                    </a:cubicBezTo>
                    <a:cubicBezTo>
                      <a:pt x="576" y="297"/>
                      <a:pt x="576" y="297"/>
                      <a:pt x="577" y="297"/>
                    </a:cubicBezTo>
                    <a:cubicBezTo>
                      <a:pt x="578" y="297"/>
                      <a:pt x="578" y="297"/>
                      <a:pt x="578" y="298"/>
                    </a:cubicBezTo>
                    <a:cubicBezTo>
                      <a:pt x="578" y="303"/>
                      <a:pt x="578" y="307"/>
                      <a:pt x="577" y="312"/>
                    </a:cubicBezTo>
                    <a:cubicBezTo>
                      <a:pt x="577" y="313"/>
                      <a:pt x="577" y="313"/>
                      <a:pt x="576" y="313"/>
                    </a:cubicBezTo>
                    <a:close/>
                    <a:moveTo>
                      <a:pt x="2" y="303"/>
                    </a:moveTo>
                    <a:cubicBezTo>
                      <a:pt x="1" y="303"/>
                      <a:pt x="0" y="303"/>
                      <a:pt x="0" y="302"/>
                    </a:cubicBezTo>
                    <a:cubicBezTo>
                      <a:pt x="0" y="297"/>
                      <a:pt x="0" y="293"/>
                      <a:pt x="0" y="288"/>
                    </a:cubicBezTo>
                    <a:cubicBezTo>
                      <a:pt x="0" y="287"/>
                      <a:pt x="1" y="287"/>
                      <a:pt x="1" y="287"/>
                    </a:cubicBezTo>
                    <a:cubicBezTo>
                      <a:pt x="2" y="287"/>
                      <a:pt x="2" y="287"/>
                      <a:pt x="2" y="288"/>
                    </a:cubicBezTo>
                    <a:cubicBezTo>
                      <a:pt x="2" y="288"/>
                      <a:pt x="2" y="288"/>
                      <a:pt x="2" y="288"/>
                    </a:cubicBezTo>
                    <a:cubicBezTo>
                      <a:pt x="2" y="293"/>
                      <a:pt x="3" y="297"/>
                      <a:pt x="3" y="302"/>
                    </a:cubicBezTo>
                    <a:cubicBezTo>
                      <a:pt x="3" y="303"/>
                      <a:pt x="2" y="303"/>
                      <a:pt x="2" y="303"/>
                    </a:cubicBezTo>
                    <a:cubicBezTo>
                      <a:pt x="2" y="303"/>
                      <a:pt x="2" y="303"/>
                      <a:pt x="2" y="303"/>
                    </a:cubicBezTo>
                    <a:close/>
                    <a:moveTo>
                      <a:pt x="577" y="289"/>
                    </a:moveTo>
                    <a:cubicBezTo>
                      <a:pt x="577" y="289"/>
                      <a:pt x="576" y="289"/>
                      <a:pt x="576" y="288"/>
                    </a:cubicBezTo>
                    <a:cubicBezTo>
                      <a:pt x="576" y="288"/>
                      <a:pt x="576" y="288"/>
                      <a:pt x="576" y="288"/>
                    </a:cubicBezTo>
                    <a:cubicBezTo>
                      <a:pt x="576" y="283"/>
                      <a:pt x="576" y="279"/>
                      <a:pt x="576" y="274"/>
                    </a:cubicBezTo>
                    <a:cubicBezTo>
                      <a:pt x="576" y="273"/>
                      <a:pt x="576" y="273"/>
                      <a:pt x="577" y="273"/>
                    </a:cubicBezTo>
                    <a:cubicBezTo>
                      <a:pt x="577" y="273"/>
                      <a:pt x="578" y="273"/>
                      <a:pt x="578" y="274"/>
                    </a:cubicBezTo>
                    <a:cubicBezTo>
                      <a:pt x="578" y="279"/>
                      <a:pt x="578" y="283"/>
                      <a:pt x="578" y="288"/>
                    </a:cubicBezTo>
                    <a:cubicBezTo>
                      <a:pt x="578" y="288"/>
                      <a:pt x="578" y="288"/>
                      <a:pt x="578" y="288"/>
                    </a:cubicBezTo>
                    <a:cubicBezTo>
                      <a:pt x="578" y="289"/>
                      <a:pt x="578" y="289"/>
                      <a:pt x="577" y="289"/>
                    </a:cubicBezTo>
                    <a:close/>
                    <a:moveTo>
                      <a:pt x="1" y="280"/>
                    </a:moveTo>
                    <a:cubicBezTo>
                      <a:pt x="1" y="280"/>
                      <a:pt x="1" y="280"/>
                      <a:pt x="1" y="280"/>
                    </a:cubicBezTo>
                    <a:cubicBezTo>
                      <a:pt x="1" y="280"/>
                      <a:pt x="0" y="279"/>
                      <a:pt x="0" y="278"/>
                    </a:cubicBezTo>
                    <a:cubicBezTo>
                      <a:pt x="0" y="274"/>
                      <a:pt x="1" y="269"/>
                      <a:pt x="1" y="264"/>
                    </a:cubicBezTo>
                    <a:cubicBezTo>
                      <a:pt x="1" y="263"/>
                      <a:pt x="2" y="263"/>
                      <a:pt x="2" y="263"/>
                    </a:cubicBezTo>
                    <a:cubicBezTo>
                      <a:pt x="3" y="263"/>
                      <a:pt x="3" y="264"/>
                      <a:pt x="3" y="264"/>
                    </a:cubicBezTo>
                    <a:cubicBezTo>
                      <a:pt x="3" y="269"/>
                      <a:pt x="3" y="274"/>
                      <a:pt x="3" y="278"/>
                    </a:cubicBezTo>
                    <a:cubicBezTo>
                      <a:pt x="3" y="279"/>
                      <a:pt x="2" y="280"/>
                      <a:pt x="1" y="280"/>
                    </a:cubicBezTo>
                    <a:close/>
                    <a:moveTo>
                      <a:pt x="576" y="266"/>
                    </a:moveTo>
                    <a:cubicBezTo>
                      <a:pt x="576" y="266"/>
                      <a:pt x="575" y="265"/>
                      <a:pt x="575" y="265"/>
                    </a:cubicBezTo>
                    <a:cubicBezTo>
                      <a:pt x="575" y="260"/>
                      <a:pt x="574" y="255"/>
                      <a:pt x="574" y="251"/>
                    </a:cubicBezTo>
                    <a:cubicBezTo>
                      <a:pt x="574" y="250"/>
                      <a:pt x="574" y="249"/>
                      <a:pt x="575" y="249"/>
                    </a:cubicBezTo>
                    <a:cubicBezTo>
                      <a:pt x="575" y="249"/>
                      <a:pt x="576" y="250"/>
                      <a:pt x="576" y="250"/>
                    </a:cubicBezTo>
                    <a:cubicBezTo>
                      <a:pt x="577" y="255"/>
                      <a:pt x="577" y="260"/>
                      <a:pt x="577" y="264"/>
                    </a:cubicBezTo>
                    <a:cubicBezTo>
                      <a:pt x="578" y="265"/>
                      <a:pt x="577" y="266"/>
                      <a:pt x="576" y="266"/>
                    </a:cubicBezTo>
                    <a:cubicBezTo>
                      <a:pt x="576" y="266"/>
                      <a:pt x="576" y="266"/>
                      <a:pt x="576" y="266"/>
                    </a:cubicBezTo>
                    <a:close/>
                    <a:moveTo>
                      <a:pt x="3" y="256"/>
                    </a:moveTo>
                    <a:cubicBezTo>
                      <a:pt x="3" y="256"/>
                      <a:pt x="3" y="256"/>
                      <a:pt x="3" y="256"/>
                    </a:cubicBezTo>
                    <a:cubicBezTo>
                      <a:pt x="2" y="256"/>
                      <a:pt x="2" y="255"/>
                      <a:pt x="2" y="255"/>
                    </a:cubicBezTo>
                    <a:cubicBezTo>
                      <a:pt x="2" y="250"/>
                      <a:pt x="3" y="245"/>
                      <a:pt x="4" y="240"/>
                    </a:cubicBezTo>
                    <a:cubicBezTo>
                      <a:pt x="4" y="240"/>
                      <a:pt x="5" y="239"/>
                      <a:pt x="5" y="239"/>
                    </a:cubicBezTo>
                    <a:cubicBezTo>
                      <a:pt x="6" y="239"/>
                      <a:pt x="6" y="240"/>
                      <a:pt x="6" y="241"/>
                    </a:cubicBezTo>
                    <a:cubicBezTo>
                      <a:pt x="6" y="245"/>
                      <a:pt x="5" y="250"/>
                      <a:pt x="4" y="255"/>
                    </a:cubicBezTo>
                    <a:cubicBezTo>
                      <a:pt x="4" y="255"/>
                      <a:pt x="4" y="256"/>
                      <a:pt x="3" y="256"/>
                    </a:cubicBezTo>
                    <a:close/>
                    <a:moveTo>
                      <a:pt x="573" y="242"/>
                    </a:moveTo>
                    <a:cubicBezTo>
                      <a:pt x="573" y="242"/>
                      <a:pt x="572" y="242"/>
                      <a:pt x="572" y="241"/>
                    </a:cubicBezTo>
                    <a:cubicBezTo>
                      <a:pt x="571" y="237"/>
                      <a:pt x="571" y="232"/>
                      <a:pt x="570" y="227"/>
                    </a:cubicBezTo>
                    <a:cubicBezTo>
                      <a:pt x="569" y="227"/>
                      <a:pt x="570" y="226"/>
                      <a:pt x="570" y="226"/>
                    </a:cubicBezTo>
                    <a:cubicBezTo>
                      <a:pt x="571" y="226"/>
                      <a:pt x="572" y="226"/>
                      <a:pt x="572" y="227"/>
                    </a:cubicBezTo>
                    <a:cubicBezTo>
                      <a:pt x="573" y="231"/>
                      <a:pt x="574" y="236"/>
                      <a:pt x="575" y="241"/>
                    </a:cubicBezTo>
                    <a:cubicBezTo>
                      <a:pt x="575" y="241"/>
                      <a:pt x="574" y="242"/>
                      <a:pt x="574" y="242"/>
                    </a:cubicBezTo>
                    <a:cubicBezTo>
                      <a:pt x="574" y="242"/>
                      <a:pt x="573" y="242"/>
                      <a:pt x="573" y="242"/>
                    </a:cubicBezTo>
                    <a:close/>
                    <a:moveTo>
                      <a:pt x="7" y="232"/>
                    </a:moveTo>
                    <a:cubicBezTo>
                      <a:pt x="7" y="232"/>
                      <a:pt x="7" y="232"/>
                      <a:pt x="7" y="232"/>
                    </a:cubicBezTo>
                    <a:cubicBezTo>
                      <a:pt x="6" y="232"/>
                      <a:pt x="6" y="232"/>
                      <a:pt x="6" y="231"/>
                    </a:cubicBezTo>
                    <a:cubicBezTo>
                      <a:pt x="7" y="226"/>
                      <a:pt x="8" y="222"/>
                      <a:pt x="9" y="217"/>
                    </a:cubicBezTo>
                    <a:cubicBezTo>
                      <a:pt x="9" y="216"/>
                      <a:pt x="10" y="216"/>
                      <a:pt x="10" y="216"/>
                    </a:cubicBezTo>
                    <a:cubicBezTo>
                      <a:pt x="11" y="216"/>
                      <a:pt x="11" y="217"/>
                      <a:pt x="11" y="218"/>
                    </a:cubicBezTo>
                    <a:cubicBezTo>
                      <a:pt x="10" y="222"/>
                      <a:pt x="9" y="227"/>
                      <a:pt x="8" y="231"/>
                    </a:cubicBezTo>
                    <a:cubicBezTo>
                      <a:pt x="8" y="232"/>
                      <a:pt x="7" y="232"/>
                      <a:pt x="7" y="232"/>
                    </a:cubicBezTo>
                    <a:close/>
                    <a:moveTo>
                      <a:pt x="569" y="219"/>
                    </a:moveTo>
                    <a:cubicBezTo>
                      <a:pt x="568" y="219"/>
                      <a:pt x="568" y="219"/>
                      <a:pt x="567" y="218"/>
                    </a:cubicBezTo>
                    <a:cubicBezTo>
                      <a:pt x="566" y="214"/>
                      <a:pt x="565" y="209"/>
                      <a:pt x="564" y="204"/>
                    </a:cubicBezTo>
                    <a:cubicBezTo>
                      <a:pt x="563" y="204"/>
                      <a:pt x="564" y="203"/>
                      <a:pt x="564" y="203"/>
                    </a:cubicBezTo>
                    <a:cubicBezTo>
                      <a:pt x="565" y="203"/>
                      <a:pt x="566" y="203"/>
                      <a:pt x="566" y="204"/>
                    </a:cubicBezTo>
                    <a:cubicBezTo>
                      <a:pt x="567" y="208"/>
                      <a:pt x="569" y="213"/>
                      <a:pt x="570" y="217"/>
                    </a:cubicBezTo>
                    <a:cubicBezTo>
                      <a:pt x="570" y="218"/>
                      <a:pt x="569" y="219"/>
                      <a:pt x="569" y="219"/>
                    </a:cubicBezTo>
                    <a:cubicBezTo>
                      <a:pt x="569" y="219"/>
                      <a:pt x="569" y="219"/>
                      <a:pt x="569" y="219"/>
                    </a:cubicBezTo>
                    <a:close/>
                    <a:moveTo>
                      <a:pt x="13" y="209"/>
                    </a:moveTo>
                    <a:cubicBezTo>
                      <a:pt x="12" y="209"/>
                      <a:pt x="12" y="209"/>
                      <a:pt x="12" y="209"/>
                    </a:cubicBezTo>
                    <a:cubicBezTo>
                      <a:pt x="12" y="209"/>
                      <a:pt x="11" y="208"/>
                      <a:pt x="11" y="208"/>
                    </a:cubicBezTo>
                    <a:cubicBezTo>
                      <a:pt x="13" y="203"/>
                      <a:pt x="14" y="199"/>
                      <a:pt x="16" y="194"/>
                    </a:cubicBezTo>
                    <a:cubicBezTo>
                      <a:pt x="16" y="194"/>
                      <a:pt x="17" y="193"/>
                      <a:pt x="17" y="193"/>
                    </a:cubicBezTo>
                    <a:cubicBezTo>
                      <a:pt x="18" y="194"/>
                      <a:pt x="18" y="194"/>
                      <a:pt x="18" y="195"/>
                    </a:cubicBezTo>
                    <a:cubicBezTo>
                      <a:pt x="16" y="199"/>
                      <a:pt x="15" y="204"/>
                      <a:pt x="14" y="209"/>
                    </a:cubicBezTo>
                    <a:cubicBezTo>
                      <a:pt x="14" y="209"/>
                      <a:pt x="13" y="209"/>
                      <a:pt x="13" y="209"/>
                    </a:cubicBezTo>
                    <a:close/>
                    <a:moveTo>
                      <a:pt x="562" y="196"/>
                    </a:moveTo>
                    <a:cubicBezTo>
                      <a:pt x="561" y="196"/>
                      <a:pt x="561" y="196"/>
                      <a:pt x="561" y="195"/>
                    </a:cubicBezTo>
                    <a:cubicBezTo>
                      <a:pt x="559" y="191"/>
                      <a:pt x="557" y="187"/>
                      <a:pt x="556" y="182"/>
                    </a:cubicBezTo>
                    <a:cubicBezTo>
                      <a:pt x="555" y="181"/>
                      <a:pt x="556" y="181"/>
                      <a:pt x="556" y="181"/>
                    </a:cubicBezTo>
                    <a:cubicBezTo>
                      <a:pt x="557" y="180"/>
                      <a:pt x="558" y="181"/>
                      <a:pt x="558" y="181"/>
                    </a:cubicBezTo>
                    <a:cubicBezTo>
                      <a:pt x="560" y="186"/>
                      <a:pt x="561" y="190"/>
                      <a:pt x="563" y="195"/>
                    </a:cubicBezTo>
                    <a:cubicBezTo>
                      <a:pt x="563" y="195"/>
                      <a:pt x="563" y="196"/>
                      <a:pt x="562" y="196"/>
                    </a:cubicBezTo>
                    <a:cubicBezTo>
                      <a:pt x="562" y="196"/>
                      <a:pt x="562" y="196"/>
                      <a:pt x="562" y="196"/>
                    </a:cubicBezTo>
                    <a:close/>
                    <a:moveTo>
                      <a:pt x="20" y="187"/>
                    </a:moveTo>
                    <a:cubicBezTo>
                      <a:pt x="20" y="187"/>
                      <a:pt x="20" y="187"/>
                      <a:pt x="20" y="187"/>
                    </a:cubicBezTo>
                    <a:cubicBezTo>
                      <a:pt x="19" y="187"/>
                      <a:pt x="19" y="186"/>
                      <a:pt x="19" y="185"/>
                    </a:cubicBezTo>
                    <a:cubicBezTo>
                      <a:pt x="21" y="181"/>
                      <a:pt x="23" y="176"/>
                      <a:pt x="24" y="172"/>
                    </a:cubicBezTo>
                    <a:cubicBezTo>
                      <a:pt x="25" y="171"/>
                      <a:pt x="25" y="171"/>
                      <a:pt x="26" y="171"/>
                    </a:cubicBezTo>
                    <a:cubicBezTo>
                      <a:pt x="27" y="172"/>
                      <a:pt x="27" y="172"/>
                      <a:pt x="27" y="173"/>
                    </a:cubicBezTo>
                    <a:cubicBezTo>
                      <a:pt x="25" y="177"/>
                      <a:pt x="23" y="182"/>
                      <a:pt x="21" y="186"/>
                    </a:cubicBezTo>
                    <a:cubicBezTo>
                      <a:pt x="21" y="187"/>
                      <a:pt x="21" y="187"/>
                      <a:pt x="20" y="187"/>
                    </a:cubicBezTo>
                    <a:close/>
                    <a:moveTo>
                      <a:pt x="553" y="174"/>
                    </a:moveTo>
                    <a:cubicBezTo>
                      <a:pt x="553" y="174"/>
                      <a:pt x="552" y="174"/>
                      <a:pt x="552" y="173"/>
                    </a:cubicBezTo>
                    <a:cubicBezTo>
                      <a:pt x="550" y="169"/>
                      <a:pt x="548" y="165"/>
                      <a:pt x="546" y="161"/>
                    </a:cubicBezTo>
                    <a:cubicBezTo>
                      <a:pt x="546" y="160"/>
                      <a:pt x="546" y="159"/>
                      <a:pt x="546" y="159"/>
                    </a:cubicBezTo>
                    <a:cubicBezTo>
                      <a:pt x="547" y="159"/>
                      <a:pt x="548" y="159"/>
                      <a:pt x="548" y="159"/>
                    </a:cubicBezTo>
                    <a:cubicBezTo>
                      <a:pt x="550" y="164"/>
                      <a:pt x="552" y="168"/>
                      <a:pt x="554" y="172"/>
                    </a:cubicBezTo>
                    <a:cubicBezTo>
                      <a:pt x="554" y="173"/>
                      <a:pt x="554" y="174"/>
                      <a:pt x="553" y="174"/>
                    </a:cubicBezTo>
                    <a:cubicBezTo>
                      <a:pt x="553" y="174"/>
                      <a:pt x="553" y="174"/>
                      <a:pt x="553" y="174"/>
                    </a:cubicBezTo>
                    <a:close/>
                    <a:moveTo>
                      <a:pt x="30" y="165"/>
                    </a:moveTo>
                    <a:cubicBezTo>
                      <a:pt x="29" y="165"/>
                      <a:pt x="29" y="165"/>
                      <a:pt x="29" y="165"/>
                    </a:cubicBezTo>
                    <a:cubicBezTo>
                      <a:pt x="28" y="165"/>
                      <a:pt x="28" y="164"/>
                      <a:pt x="28" y="163"/>
                    </a:cubicBezTo>
                    <a:cubicBezTo>
                      <a:pt x="31" y="159"/>
                      <a:pt x="33" y="155"/>
                      <a:pt x="35" y="151"/>
                    </a:cubicBezTo>
                    <a:cubicBezTo>
                      <a:pt x="35" y="150"/>
                      <a:pt x="36" y="150"/>
                      <a:pt x="37" y="150"/>
                    </a:cubicBezTo>
                    <a:cubicBezTo>
                      <a:pt x="37" y="151"/>
                      <a:pt x="37" y="151"/>
                      <a:pt x="37" y="152"/>
                    </a:cubicBezTo>
                    <a:cubicBezTo>
                      <a:pt x="35" y="156"/>
                      <a:pt x="33" y="160"/>
                      <a:pt x="31" y="164"/>
                    </a:cubicBezTo>
                    <a:cubicBezTo>
                      <a:pt x="30" y="165"/>
                      <a:pt x="30" y="165"/>
                      <a:pt x="30" y="165"/>
                    </a:cubicBezTo>
                    <a:close/>
                    <a:moveTo>
                      <a:pt x="543" y="153"/>
                    </a:moveTo>
                    <a:cubicBezTo>
                      <a:pt x="542" y="153"/>
                      <a:pt x="542" y="153"/>
                      <a:pt x="541" y="152"/>
                    </a:cubicBezTo>
                    <a:cubicBezTo>
                      <a:pt x="539" y="148"/>
                      <a:pt x="537" y="144"/>
                      <a:pt x="534" y="140"/>
                    </a:cubicBezTo>
                    <a:cubicBezTo>
                      <a:pt x="534" y="139"/>
                      <a:pt x="534" y="139"/>
                      <a:pt x="535" y="138"/>
                    </a:cubicBezTo>
                    <a:cubicBezTo>
                      <a:pt x="535" y="138"/>
                      <a:pt x="536" y="138"/>
                      <a:pt x="536" y="139"/>
                    </a:cubicBezTo>
                    <a:cubicBezTo>
                      <a:pt x="539" y="143"/>
                      <a:pt x="541" y="147"/>
                      <a:pt x="544" y="151"/>
                    </a:cubicBezTo>
                    <a:cubicBezTo>
                      <a:pt x="544" y="152"/>
                      <a:pt x="544" y="152"/>
                      <a:pt x="543" y="153"/>
                    </a:cubicBezTo>
                    <a:cubicBezTo>
                      <a:pt x="543" y="153"/>
                      <a:pt x="543" y="153"/>
                      <a:pt x="543" y="153"/>
                    </a:cubicBezTo>
                    <a:close/>
                    <a:moveTo>
                      <a:pt x="41" y="144"/>
                    </a:moveTo>
                    <a:cubicBezTo>
                      <a:pt x="41" y="144"/>
                      <a:pt x="40" y="144"/>
                      <a:pt x="40" y="144"/>
                    </a:cubicBezTo>
                    <a:cubicBezTo>
                      <a:pt x="40" y="144"/>
                      <a:pt x="39" y="143"/>
                      <a:pt x="40" y="142"/>
                    </a:cubicBezTo>
                    <a:cubicBezTo>
                      <a:pt x="42" y="138"/>
                      <a:pt x="45" y="134"/>
                      <a:pt x="47" y="130"/>
                    </a:cubicBezTo>
                    <a:cubicBezTo>
                      <a:pt x="48" y="130"/>
                      <a:pt x="48" y="130"/>
                      <a:pt x="49" y="130"/>
                    </a:cubicBezTo>
                    <a:cubicBezTo>
                      <a:pt x="49" y="130"/>
                      <a:pt x="50" y="131"/>
                      <a:pt x="49" y="132"/>
                    </a:cubicBezTo>
                    <a:cubicBezTo>
                      <a:pt x="47" y="136"/>
                      <a:pt x="44" y="140"/>
                      <a:pt x="42" y="144"/>
                    </a:cubicBezTo>
                    <a:cubicBezTo>
                      <a:pt x="42" y="144"/>
                      <a:pt x="41" y="144"/>
                      <a:pt x="41" y="144"/>
                    </a:cubicBezTo>
                    <a:close/>
                    <a:moveTo>
                      <a:pt x="530" y="132"/>
                    </a:moveTo>
                    <a:cubicBezTo>
                      <a:pt x="530" y="132"/>
                      <a:pt x="530" y="132"/>
                      <a:pt x="529" y="132"/>
                    </a:cubicBezTo>
                    <a:cubicBezTo>
                      <a:pt x="527" y="128"/>
                      <a:pt x="524" y="124"/>
                      <a:pt x="521" y="120"/>
                    </a:cubicBezTo>
                    <a:cubicBezTo>
                      <a:pt x="521" y="120"/>
                      <a:pt x="521" y="119"/>
                      <a:pt x="521" y="119"/>
                    </a:cubicBezTo>
                    <a:cubicBezTo>
                      <a:pt x="522" y="118"/>
                      <a:pt x="523" y="118"/>
                      <a:pt x="523" y="119"/>
                    </a:cubicBezTo>
                    <a:cubicBezTo>
                      <a:pt x="526" y="123"/>
                      <a:pt x="529" y="127"/>
                      <a:pt x="531" y="131"/>
                    </a:cubicBezTo>
                    <a:cubicBezTo>
                      <a:pt x="532" y="131"/>
                      <a:pt x="531" y="132"/>
                      <a:pt x="531" y="132"/>
                    </a:cubicBezTo>
                    <a:cubicBezTo>
                      <a:pt x="531" y="132"/>
                      <a:pt x="530" y="132"/>
                      <a:pt x="530" y="132"/>
                    </a:cubicBezTo>
                    <a:close/>
                    <a:moveTo>
                      <a:pt x="54" y="124"/>
                    </a:moveTo>
                    <a:cubicBezTo>
                      <a:pt x="53" y="124"/>
                      <a:pt x="53" y="124"/>
                      <a:pt x="53" y="124"/>
                    </a:cubicBezTo>
                    <a:cubicBezTo>
                      <a:pt x="52" y="124"/>
                      <a:pt x="52" y="123"/>
                      <a:pt x="53" y="122"/>
                    </a:cubicBezTo>
                    <a:cubicBezTo>
                      <a:pt x="55" y="119"/>
                      <a:pt x="58" y="115"/>
                      <a:pt x="61" y="111"/>
                    </a:cubicBezTo>
                    <a:cubicBezTo>
                      <a:pt x="62" y="110"/>
                      <a:pt x="62" y="110"/>
                      <a:pt x="63" y="111"/>
                    </a:cubicBezTo>
                    <a:cubicBezTo>
                      <a:pt x="63" y="111"/>
                      <a:pt x="63" y="112"/>
                      <a:pt x="63" y="112"/>
                    </a:cubicBezTo>
                    <a:cubicBezTo>
                      <a:pt x="60" y="116"/>
                      <a:pt x="57" y="120"/>
                      <a:pt x="55" y="124"/>
                    </a:cubicBezTo>
                    <a:cubicBezTo>
                      <a:pt x="54" y="124"/>
                      <a:pt x="54" y="124"/>
                      <a:pt x="54" y="124"/>
                    </a:cubicBezTo>
                    <a:close/>
                    <a:moveTo>
                      <a:pt x="516" y="113"/>
                    </a:moveTo>
                    <a:cubicBezTo>
                      <a:pt x="516" y="113"/>
                      <a:pt x="516" y="113"/>
                      <a:pt x="515" y="113"/>
                    </a:cubicBezTo>
                    <a:cubicBezTo>
                      <a:pt x="513" y="109"/>
                      <a:pt x="510" y="105"/>
                      <a:pt x="506" y="102"/>
                    </a:cubicBezTo>
                    <a:cubicBezTo>
                      <a:pt x="506" y="101"/>
                      <a:pt x="506" y="100"/>
                      <a:pt x="507" y="100"/>
                    </a:cubicBezTo>
                    <a:cubicBezTo>
                      <a:pt x="507" y="100"/>
                      <a:pt x="508" y="100"/>
                      <a:pt x="508" y="100"/>
                    </a:cubicBezTo>
                    <a:cubicBezTo>
                      <a:pt x="511" y="104"/>
                      <a:pt x="514" y="107"/>
                      <a:pt x="517" y="111"/>
                    </a:cubicBezTo>
                    <a:cubicBezTo>
                      <a:pt x="518" y="112"/>
                      <a:pt x="518" y="112"/>
                      <a:pt x="517" y="113"/>
                    </a:cubicBezTo>
                    <a:cubicBezTo>
                      <a:pt x="517" y="113"/>
                      <a:pt x="517" y="113"/>
                      <a:pt x="516" y="113"/>
                    </a:cubicBezTo>
                    <a:close/>
                    <a:moveTo>
                      <a:pt x="68" y="106"/>
                    </a:moveTo>
                    <a:cubicBezTo>
                      <a:pt x="68" y="106"/>
                      <a:pt x="68" y="105"/>
                      <a:pt x="67" y="105"/>
                    </a:cubicBezTo>
                    <a:cubicBezTo>
                      <a:pt x="67" y="105"/>
                      <a:pt x="67" y="104"/>
                      <a:pt x="67" y="104"/>
                    </a:cubicBezTo>
                    <a:cubicBezTo>
                      <a:pt x="70" y="100"/>
                      <a:pt x="73" y="96"/>
                      <a:pt x="77" y="93"/>
                    </a:cubicBezTo>
                    <a:cubicBezTo>
                      <a:pt x="77" y="92"/>
                      <a:pt x="78" y="92"/>
                      <a:pt x="78" y="93"/>
                    </a:cubicBezTo>
                    <a:cubicBezTo>
                      <a:pt x="79" y="93"/>
                      <a:pt x="79" y="94"/>
                      <a:pt x="78" y="95"/>
                    </a:cubicBezTo>
                    <a:cubicBezTo>
                      <a:pt x="75" y="98"/>
                      <a:pt x="72" y="102"/>
                      <a:pt x="69" y="105"/>
                    </a:cubicBezTo>
                    <a:cubicBezTo>
                      <a:pt x="69" y="105"/>
                      <a:pt x="68" y="106"/>
                      <a:pt x="68" y="106"/>
                    </a:cubicBezTo>
                    <a:close/>
                    <a:moveTo>
                      <a:pt x="501" y="95"/>
                    </a:moveTo>
                    <a:cubicBezTo>
                      <a:pt x="501" y="95"/>
                      <a:pt x="500" y="95"/>
                      <a:pt x="500" y="95"/>
                    </a:cubicBezTo>
                    <a:cubicBezTo>
                      <a:pt x="497" y="91"/>
                      <a:pt x="494" y="88"/>
                      <a:pt x="490" y="84"/>
                    </a:cubicBezTo>
                    <a:cubicBezTo>
                      <a:pt x="490" y="84"/>
                      <a:pt x="490" y="83"/>
                      <a:pt x="490" y="83"/>
                    </a:cubicBezTo>
                    <a:cubicBezTo>
                      <a:pt x="491" y="82"/>
                      <a:pt x="491" y="82"/>
                      <a:pt x="492" y="83"/>
                    </a:cubicBezTo>
                    <a:cubicBezTo>
                      <a:pt x="495" y="86"/>
                      <a:pt x="499" y="90"/>
                      <a:pt x="502" y="93"/>
                    </a:cubicBezTo>
                    <a:cubicBezTo>
                      <a:pt x="502" y="93"/>
                      <a:pt x="502" y="94"/>
                      <a:pt x="502" y="95"/>
                    </a:cubicBezTo>
                    <a:cubicBezTo>
                      <a:pt x="502" y="95"/>
                      <a:pt x="501" y="95"/>
                      <a:pt x="501" y="95"/>
                    </a:cubicBezTo>
                    <a:close/>
                    <a:moveTo>
                      <a:pt x="84" y="88"/>
                    </a:moveTo>
                    <a:cubicBezTo>
                      <a:pt x="84" y="88"/>
                      <a:pt x="84" y="88"/>
                      <a:pt x="83" y="88"/>
                    </a:cubicBezTo>
                    <a:cubicBezTo>
                      <a:pt x="83" y="87"/>
                      <a:pt x="83" y="86"/>
                      <a:pt x="83" y="86"/>
                    </a:cubicBezTo>
                    <a:cubicBezTo>
                      <a:pt x="87" y="83"/>
                      <a:pt x="90" y="79"/>
                      <a:pt x="94" y="76"/>
                    </a:cubicBezTo>
                    <a:cubicBezTo>
                      <a:pt x="94" y="76"/>
                      <a:pt x="95" y="76"/>
                      <a:pt x="95" y="76"/>
                    </a:cubicBezTo>
                    <a:cubicBezTo>
                      <a:pt x="96" y="77"/>
                      <a:pt x="96" y="77"/>
                      <a:pt x="95" y="78"/>
                    </a:cubicBezTo>
                    <a:cubicBezTo>
                      <a:pt x="92" y="81"/>
                      <a:pt x="88" y="84"/>
                      <a:pt x="85" y="88"/>
                    </a:cubicBezTo>
                    <a:cubicBezTo>
                      <a:pt x="85" y="88"/>
                      <a:pt x="84" y="88"/>
                      <a:pt x="84" y="88"/>
                    </a:cubicBezTo>
                    <a:close/>
                    <a:moveTo>
                      <a:pt x="484" y="78"/>
                    </a:moveTo>
                    <a:cubicBezTo>
                      <a:pt x="484" y="78"/>
                      <a:pt x="484" y="78"/>
                      <a:pt x="483" y="78"/>
                    </a:cubicBezTo>
                    <a:cubicBezTo>
                      <a:pt x="480" y="75"/>
                      <a:pt x="476" y="72"/>
                      <a:pt x="473" y="69"/>
                    </a:cubicBezTo>
                    <a:cubicBezTo>
                      <a:pt x="472" y="68"/>
                      <a:pt x="472" y="67"/>
                      <a:pt x="473" y="67"/>
                    </a:cubicBezTo>
                    <a:cubicBezTo>
                      <a:pt x="473" y="66"/>
                      <a:pt x="474" y="66"/>
                      <a:pt x="474" y="67"/>
                    </a:cubicBezTo>
                    <a:cubicBezTo>
                      <a:pt x="478" y="70"/>
                      <a:pt x="481" y="73"/>
                      <a:pt x="485" y="76"/>
                    </a:cubicBezTo>
                    <a:cubicBezTo>
                      <a:pt x="485" y="77"/>
                      <a:pt x="485" y="77"/>
                      <a:pt x="485" y="78"/>
                    </a:cubicBezTo>
                    <a:cubicBezTo>
                      <a:pt x="485" y="78"/>
                      <a:pt x="484" y="78"/>
                      <a:pt x="484" y="78"/>
                    </a:cubicBezTo>
                    <a:close/>
                    <a:moveTo>
                      <a:pt x="102" y="72"/>
                    </a:moveTo>
                    <a:cubicBezTo>
                      <a:pt x="101" y="72"/>
                      <a:pt x="101" y="72"/>
                      <a:pt x="101" y="71"/>
                    </a:cubicBezTo>
                    <a:cubicBezTo>
                      <a:pt x="100" y="71"/>
                      <a:pt x="100" y="70"/>
                      <a:pt x="101" y="70"/>
                    </a:cubicBezTo>
                    <a:cubicBezTo>
                      <a:pt x="104" y="67"/>
                      <a:pt x="108" y="64"/>
                      <a:pt x="112" y="61"/>
                    </a:cubicBezTo>
                    <a:cubicBezTo>
                      <a:pt x="112" y="60"/>
                      <a:pt x="113" y="60"/>
                      <a:pt x="113" y="61"/>
                    </a:cubicBezTo>
                    <a:cubicBezTo>
                      <a:pt x="114" y="61"/>
                      <a:pt x="114" y="62"/>
                      <a:pt x="113" y="63"/>
                    </a:cubicBezTo>
                    <a:cubicBezTo>
                      <a:pt x="110" y="65"/>
                      <a:pt x="106" y="69"/>
                      <a:pt x="102" y="72"/>
                    </a:cubicBezTo>
                    <a:cubicBezTo>
                      <a:pt x="102" y="72"/>
                      <a:pt x="102" y="72"/>
                      <a:pt x="102" y="72"/>
                    </a:cubicBezTo>
                    <a:close/>
                    <a:moveTo>
                      <a:pt x="466" y="63"/>
                    </a:moveTo>
                    <a:cubicBezTo>
                      <a:pt x="466" y="63"/>
                      <a:pt x="466" y="63"/>
                      <a:pt x="465" y="63"/>
                    </a:cubicBezTo>
                    <a:cubicBezTo>
                      <a:pt x="462" y="60"/>
                      <a:pt x="458" y="57"/>
                      <a:pt x="454" y="54"/>
                    </a:cubicBezTo>
                    <a:cubicBezTo>
                      <a:pt x="453" y="54"/>
                      <a:pt x="453" y="53"/>
                      <a:pt x="454" y="53"/>
                    </a:cubicBezTo>
                    <a:cubicBezTo>
                      <a:pt x="454" y="52"/>
                      <a:pt x="455" y="52"/>
                      <a:pt x="455" y="52"/>
                    </a:cubicBezTo>
                    <a:cubicBezTo>
                      <a:pt x="459" y="55"/>
                      <a:pt x="463" y="58"/>
                      <a:pt x="467" y="61"/>
                    </a:cubicBezTo>
                    <a:cubicBezTo>
                      <a:pt x="467" y="61"/>
                      <a:pt x="467" y="62"/>
                      <a:pt x="467" y="63"/>
                    </a:cubicBezTo>
                    <a:cubicBezTo>
                      <a:pt x="467" y="63"/>
                      <a:pt x="466" y="63"/>
                      <a:pt x="466" y="63"/>
                    </a:cubicBezTo>
                    <a:close/>
                    <a:moveTo>
                      <a:pt x="120" y="57"/>
                    </a:moveTo>
                    <a:cubicBezTo>
                      <a:pt x="120" y="57"/>
                      <a:pt x="119" y="57"/>
                      <a:pt x="119" y="57"/>
                    </a:cubicBezTo>
                    <a:cubicBezTo>
                      <a:pt x="119" y="56"/>
                      <a:pt x="119" y="55"/>
                      <a:pt x="119" y="55"/>
                    </a:cubicBezTo>
                    <a:cubicBezTo>
                      <a:pt x="123" y="52"/>
                      <a:pt x="127" y="49"/>
                      <a:pt x="131" y="47"/>
                    </a:cubicBezTo>
                    <a:cubicBezTo>
                      <a:pt x="132" y="47"/>
                      <a:pt x="133" y="47"/>
                      <a:pt x="133" y="47"/>
                    </a:cubicBezTo>
                    <a:cubicBezTo>
                      <a:pt x="133" y="48"/>
                      <a:pt x="133" y="49"/>
                      <a:pt x="133" y="49"/>
                    </a:cubicBezTo>
                    <a:cubicBezTo>
                      <a:pt x="129" y="51"/>
                      <a:pt x="125" y="54"/>
                      <a:pt x="121" y="57"/>
                    </a:cubicBezTo>
                    <a:cubicBezTo>
                      <a:pt x="121" y="57"/>
                      <a:pt x="120" y="57"/>
                      <a:pt x="120" y="57"/>
                    </a:cubicBezTo>
                    <a:close/>
                    <a:moveTo>
                      <a:pt x="447" y="49"/>
                    </a:moveTo>
                    <a:cubicBezTo>
                      <a:pt x="446" y="49"/>
                      <a:pt x="446" y="49"/>
                      <a:pt x="446" y="49"/>
                    </a:cubicBezTo>
                    <a:cubicBezTo>
                      <a:pt x="442" y="46"/>
                      <a:pt x="438" y="44"/>
                      <a:pt x="434" y="42"/>
                    </a:cubicBezTo>
                    <a:cubicBezTo>
                      <a:pt x="433" y="41"/>
                      <a:pt x="433" y="41"/>
                      <a:pt x="434" y="40"/>
                    </a:cubicBezTo>
                    <a:cubicBezTo>
                      <a:pt x="434" y="39"/>
                      <a:pt x="435" y="39"/>
                      <a:pt x="435" y="40"/>
                    </a:cubicBezTo>
                    <a:cubicBezTo>
                      <a:pt x="439" y="42"/>
                      <a:pt x="443" y="44"/>
                      <a:pt x="447" y="47"/>
                    </a:cubicBezTo>
                    <a:cubicBezTo>
                      <a:pt x="448" y="47"/>
                      <a:pt x="448" y="48"/>
                      <a:pt x="448" y="49"/>
                    </a:cubicBezTo>
                    <a:cubicBezTo>
                      <a:pt x="447" y="49"/>
                      <a:pt x="447" y="49"/>
                      <a:pt x="447" y="49"/>
                    </a:cubicBezTo>
                    <a:close/>
                    <a:moveTo>
                      <a:pt x="140" y="44"/>
                    </a:moveTo>
                    <a:cubicBezTo>
                      <a:pt x="140" y="44"/>
                      <a:pt x="139" y="44"/>
                      <a:pt x="139" y="43"/>
                    </a:cubicBezTo>
                    <a:cubicBezTo>
                      <a:pt x="139" y="43"/>
                      <a:pt x="139" y="42"/>
                      <a:pt x="139" y="42"/>
                    </a:cubicBezTo>
                    <a:cubicBezTo>
                      <a:pt x="143" y="39"/>
                      <a:pt x="148" y="37"/>
                      <a:pt x="152" y="35"/>
                    </a:cubicBezTo>
                    <a:cubicBezTo>
                      <a:pt x="152" y="34"/>
                      <a:pt x="153" y="35"/>
                      <a:pt x="153" y="35"/>
                    </a:cubicBezTo>
                    <a:cubicBezTo>
                      <a:pt x="154" y="36"/>
                      <a:pt x="153" y="36"/>
                      <a:pt x="153" y="37"/>
                    </a:cubicBezTo>
                    <a:cubicBezTo>
                      <a:pt x="149" y="39"/>
                      <a:pt x="145" y="41"/>
                      <a:pt x="141" y="44"/>
                    </a:cubicBezTo>
                    <a:cubicBezTo>
                      <a:pt x="140" y="44"/>
                      <a:pt x="140" y="44"/>
                      <a:pt x="140" y="44"/>
                    </a:cubicBezTo>
                    <a:close/>
                    <a:moveTo>
                      <a:pt x="426" y="37"/>
                    </a:moveTo>
                    <a:cubicBezTo>
                      <a:pt x="426" y="37"/>
                      <a:pt x="426" y="37"/>
                      <a:pt x="426" y="37"/>
                    </a:cubicBezTo>
                    <a:cubicBezTo>
                      <a:pt x="422" y="35"/>
                      <a:pt x="417" y="33"/>
                      <a:pt x="413" y="30"/>
                    </a:cubicBezTo>
                    <a:cubicBezTo>
                      <a:pt x="413" y="30"/>
                      <a:pt x="412" y="30"/>
                      <a:pt x="413" y="29"/>
                    </a:cubicBezTo>
                    <a:cubicBezTo>
                      <a:pt x="413" y="28"/>
                      <a:pt x="414" y="28"/>
                      <a:pt x="414" y="28"/>
                    </a:cubicBezTo>
                    <a:cubicBezTo>
                      <a:pt x="418" y="30"/>
                      <a:pt x="423" y="33"/>
                      <a:pt x="427" y="35"/>
                    </a:cubicBezTo>
                    <a:cubicBezTo>
                      <a:pt x="427" y="35"/>
                      <a:pt x="428" y="36"/>
                      <a:pt x="427" y="36"/>
                    </a:cubicBezTo>
                    <a:cubicBezTo>
                      <a:pt x="427" y="37"/>
                      <a:pt x="427" y="37"/>
                      <a:pt x="426" y="37"/>
                    </a:cubicBezTo>
                    <a:close/>
                    <a:moveTo>
                      <a:pt x="161" y="33"/>
                    </a:moveTo>
                    <a:cubicBezTo>
                      <a:pt x="160" y="33"/>
                      <a:pt x="160" y="32"/>
                      <a:pt x="160" y="32"/>
                    </a:cubicBezTo>
                    <a:cubicBezTo>
                      <a:pt x="159" y="31"/>
                      <a:pt x="160" y="31"/>
                      <a:pt x="160" y="30"/>
                    </a:cubicBezTo>
                    <a:cubicBezTo>
                      <a:pt x="165" y="28"/>
                      <a:pt x="169" y="26"/>
                      <a:pt x="173" y="24"/>
                    </a:cubicBezTo>
                    <a:cubicBezTo>
                      <a:pt x="174" y="24"/>
                      <a:pt x="175" y="24"/>
                      <a:pt x="175" y="25"/>
                    </a:cubicBezTo>
                    <a:cubicBezTo>
                      <a:pt x="175" y="25"/>
                      <a:pt x="175" y="26"/>
                      <a:pt x="174" y="26"/>
                    </a:cubicBezTo>
                    <a:cubicBezTo>
                      <a:pt x="170" y="28"/>
                      <a:pt x="166" y="30"/>
                      <a:pt x="161" y="32"/>
                    </a:cubicBezTo>
                    <a:cubicBezTo>
                      <a:pt x="161" y="33"/>
                      <a:pt x="161" y="33"/>
                      <a:pt x="161" y="33"/>
                    </a:cubicBezTo>
                    <a:close/>
                    <a:moveTo>
                      <a:pt x="405" y="27"/>
                    </a:moveTo>
                    <a:cubicBezTo>
                      <a:pt x="405" y="27"/>
                      <a:pt x="405" y="27"/>
                      <a:pt x="405" y="27"/>
                    </a:cubicBezTo>
                    <a:cubicBezTo>
                      <a:pt x="400" y="25"/>
                      <a:pt x="396" y="23"/>
                      <a:pt x="391" y="21"/>
                    </a:cubicBezTo>
                    <a:cubicBezTo>
                      <a:pt x="391" y="21"/>
                      <a:pt x="391" y="20"/>
                      <a:pt x="391" y="20"/>
                    </a:cubicBezTo>
                    <a:cubicBezTo>
                      <a:pt x="391" y="19"/>
                      <a:pt x="392" y="19"/>
                      <a:pt x="392" y="19"/>
                    </a:cubicBezTo>
                    <a:cubicBezTo>
                      <a:pt x="397" y="21"/>
                      <a:pt x="401" y="22"/>
                      <a:pt x="406" y="24"/>
                    </a:cubicBezTo>
                    <a:cubicBezTo>
                      <a:pt x="406" y="25"/>
                      <a:pt x="406" y="25"/>
                      <a:pt x="406" y="26"/>
                    </a:cubicBezTo>
                    <a:cubicBezTo>
                      <a:pt x="406" y="26"/>
                      <a:pt x="406" y="27"/>
                      <a:pt x="405" y="27"/>
                    </a:cubicBezTo>
                    <a:close/>
                    <a:moveTo>
                      <a:pt x="183" y="23"/>
                    </a:moveTo>
                    <a:cubicBezTo>
                      <a:pt x="182" y="23"/>
                      <a:pt x="182" y="23"/>
                      <a:pt x="181" y="22"/>
                    </a:cubicBezTo>
                    <a:cubicBezTo>
                      <a:pt x="181" y="21"/>
                      <a:pt x="181" y="21"/>
                      <a:pt x="182" y="21"/>
                    </a:cubicBezTo>
                    <a:cubicBezTo>
                      <a:pt x="186" y="19"/>
                      <a:pt x="191" y="17"/>
                      <a:pt x="196" y="16"/>
                    </a:cubicBezTo>
                    <a:cubicBezTo>
                      <a:pt x="196" y="15"/>
                      <a:pt x="197" y="16"/>
                      <a:pt x="197" y="16"/>
                    </a:cubicBezTo>
                    <a:cubicBezTo>
                      <a:pt x="197" y="17"/>
                      <a:pt x="197" y="18"/>
                      <a:pt x="196" y="18"/>
                    </a:cubicBezTo>
                    <a:cubicBezTo>
                      <a:pt x="192" y="19"/>
                      <a:pt x="187" y="21"/>
                      <a:pt x="183" y="23"/>
                    </a:cubicBezTo>
                    <a:cubicBezTo>
                      <a:pt x="183" y="23"/>
                      <a:pt x="183" y="23"/>
                      <a:pt x="183" y="23"/>
                    </a:cubicBezTo>
                    <a:close/>
                    <a:moveTo>
                      <a:pt x="383" y="18"/>
                    </a:moveTo>
                    <a:cubicBezTo>
                      <a:pt x="383" y="18"/>
                      <a:pt x="383" y="18"/>
                      <a:pt x="383" y="18"/>
                    </a:cubicBezTo>
                    <a:cubicBezTo>
                      <a:pt x="378" y="16"/>
                      <a:pt x="374" y="15"/>
                      <a:pt x="369" y="14"/>
                    </a:cubicBezTo>
                    <a:cubicBezTo>
                      <a:pt x="368" y="14"/>
                      <a:pt x="368" y="13"/>
                      <a:pt x="368" y="12"/>
                    </a:cubicBezTo>
                    <a:cubicBezTo>
                      <a:pt x="368" y="12"/>
                      <a:pt x="369" y="11"/>
                      <a:pt x="370" y="11"/>
                    </a:cubicBezTo>
                    <a:cubicBezTo>
                      <a:pt x="374" y="13"/>
                      <a:pt x="379" y="14"/>
                      <a:pt x="383" y="16"/>
                    </a:cubicBezTo>
                    <a:cubicBezTo>
                      <a:pt x="384" y="16"/>
                      <a:pt x="384" y="17"/>
                      <a:pt x="384" y="17"/>
                    </a:cubicBezTo>
                    <a:cubicBezTo>
                      <a:pt x="384" y="18"/>
                      <a:pt x="383" y="18"/>
                      <a:pt x="383" y="18"/>
                    </a:cubicBezTo>
                    <a:close/>
                    <a:moveTo>
                      <a:pt x="205" y="15"/>
                    </a:moveTo>
                    <a:cubicBezTo>
                      <a:pt x="204" y="15"/>
                      <a:pt x="204" y="15"/>
                      <a:pt x="204" y="14"/>
                    </a:cubicBezTo>
                    <a:cubicBezTo>
                      <a:pt x="204" y="13"/>
                      <a:pt x="204" y="13"/>
                      <a:pt x="205" y="13"/>
                    </a:cubicBezTo>
                    <a:cubicBezTo>
                      <a:pt x="209" y="11"/>
                      <a:pt x="214" y="10"/>
                      <a:pt x="218" y="9"/>
                    </a:cubicBezTo>
                    <a:cubicBezTo>
                      <a:pt x="219" y="9"/>
                      <a:pt x="220" y="9"/>
                      <a:pt x="220" y="10"/>
                    </a:cubicBezTo>
                    <a:cubicBezTo>
                      <a:pt x="220" y="10"/>
                      <a:pt x="220" y="11"/>
                      <a:pt x="219" y="11"/>
                    </a:cubicBezTo>
                    <a:cubicBezTo>
                      <a:pt x="214" y="12"/>
                      <a:pt x="210" y="14"/>
                      <a:pt x="205" y="15"/>
                    </a:cubicBezTo>
                    <a:cubicBezTo>
                      <a:pt x="205" y="15"/>
                      <a:pt x="205" y="15"/>
                      <a:pt x="205" y="15"/>
                    </a:cubicBezTo>
                    <a:close/>
                    <a:moveTo>
                      <a:pt x="360" y="11"/>
                    </a:moveTo>
                    <a:cubicBezTo>
                      <a:pt x="360" y="11"/>
                      <a:pt x="360" y="11"/>
                      <a:pt x="360" y="11"/>
                    </a:cubicBezTo>
                    <a:cubicBezTo>
                      <a:pt x="355" y="10"/>
                      <a:pt x="351" y="9"/>
                      <a:pt x="346" y="8"/>
                    </a:cubicBezTo>
                    <a:cubicBezTo>
                      <a:pt x="345" y="8"/>
                      <a:pt x="345" y="7"/>
                      <a:pt x="345" y="7"/>
                    </a:cubicBezTo>
                    <a:cubicBezTo>
                      <a:pt x="345" y="6"/>
                      <a:pt x="346" y="6"/>
                      <a:pt x="347" y="6"/>
                    </a:cubicBezTo>
                    <a:cubicBezTo>
                      <a:pt x="351" y="7"/>
                      <a:pt x="356" y="8"/>
                      <a:pt x="361" y="9"/>
                    </a:cubicBezTo>
                    <a:cubicBezTo>
                      <a:pt x="361" y="9"/>
                      <a:pt x="362" y="10"/>
                      <a:pt x="361" y="10"/>
                    </a:cubicBezTo>
                    <a:cubicBezTo>
                      <a:pt x="361" y="11"/>
                      <a:pt x="361" y="11"/>
                      <a:pt x="360" y="11"/>
                    </a:cubicBezTo>
                    <a:close/>
                    <a:moveTo>
                      <a:pt x="228" y="9"/>
                    </a:moveTo>
                    <a:cubicBezTo>
                      <a:pt x="227" y="9"/>
                      <a:pt x="227" y="9"/>
                      <a:pt x="227" y="8"/>
                    </a:cubicBezTo>
                    <a:cubicBezTo>
                      <a:pt x="227" y="7"/>
                      <a:pt x="227" y="7"/>
                      <a:pt x="228" y="7"/>
                    </a:cubicBezTo>
                    <a:cubicBezTo>
                      <a:pt x="232" y="6"/>
                      <a:pt x="237" y="5"/>
                      <a:pt x="242" y="4"/>
                    </a:cubicBezTo>
                    <a:cubicBezTo>
                      <a:pt x="242" y="4"/>
                      <a:pt x="243" y="4"/>
                      <a:pt x="243" y="5"/>
                    </a:cubicBezTo>
                    <a:cubicBezTo>
                      <a:pt x="243" y="6"/>
                      <a:pt x="243" y="6"/>
                      <a:pt x="242" y="6"/>
                    </a:cubicBezTo>
                    <a:cubicBezTo>
                      <a:pt x="237" y="7"/>
                      <a:pt x="233" y="8"/>
                      <a:pt x="228" y="9"/>
                    </a:cubicBezTo>
                    <a:cubicBezTo>
                      <a:pt x="228" y="9"/>
                      <a:pt x="228" y="9"/>
                      <a:pt x="228" y="9"/>
                    </a:cubicBezTo>
                    <a:close/>
                    <a:moveTo>
                      <a:pt x="337" y="6"/>
                    </a:moveTo>
                    <a:cubicBezTo>
                      <a:pt x="337" y="6"/>
                      <a:pt x="337" y="6"/>
                      <a:pt x="337" y="6"/>
                    </a:cubicBezTo>
                    <a:cubicBezTo>
                      <a:pt x="332" y="6"/>
                      <a:pt x="327" y="5"/>
                      <a:pt x="323" y="4"/>
                    </a:cubicBezTo>
                    <a:cubicBezTo>
                      <a:pt x="322" y="4"/>
                      <a:pt x="322" y="4"/>
                      <a:pt x="322" y="3"/>
                    </a:cubicBezTo>
                    <a:cubicBezTo>
                      <a:pt x="322" y="2"/>
                      <a:pt x="322" y="2"/>
                      <a:pt x="323" y="2"/>
                    </a:cubicBezTo>
                    <a:cubicBezTo>
                      <a:pt x="328" y="3"/>
                      <a:pt x="333" y="3"/>
                      <a:pt x="337" y="4"/>
                    </a:cubicBezTo>
                    <a:cubicBezTo>
                      <a:pt x="338" y="4"/>
                      <a:pt x="338" y="5"/>
                      <a:pt x="338" y="5"/>
                    </a:cubicBezTo>
                    <a:cubicBezTo>
                      <a:pt x="338" y="6"/>
                      <a:pt x="338" y="6"/>
                      <a:pt x="337" y="6"/>
                    </a:cubicBezTo>
                    <a:close/>
                    <a:moveTo>
                      <a:pt x="251" y="5"/>
                    </a:moveTo>
                    <a:cubicBezTo>
                      <a:pt x="251" y="5"/>
                      <a:pt x="250" y="4"/>
                      <a:pt x="250" y="4"/>
                    </a:cubicBezTo>
                    <a:cubicBezTo>
                      <a:pt x="250" y="3"/>
                      <a:pt x="251" y="3"/>
                      <a:pt x="251" y="3"/>
                    </a:cubicBezTo>
                    <a:cubicBezTo>
                      <a:pt x="256" y="2"/>
                      <a:pt x="261" y="1"/>
                      <a:pt x="265" y="1"/>
                    </a:cubicBezTo>
                    <a:cubicBezTo>
                      <a:pt x="266" y="1"/>
                      <a:pt x="267" y="1"/>
                      <a:pt x="267" y="2"/>
                    </a:cubicBezTo>
                    <a:cubicBezTo>
                      <a:pt x="267" y="3"/>
                      <a:pt x="266" y="3"/>
                      <a:pt x="266" y="3"/>
                    </a:cubicBezTo>
                    <a:cubicBezTo>
                      <a:pt x="261" y="4"/>
                      <a:pt x="256" y="4"/>
                      <a:pt x="251" y="5"/>
                    </a:cubicBezTo>
                    <a:cubicBezTo>
                      <a:pt x="251" y="5"/>
                      <a:pt x="251" y="5"/>
                      <a:pt x="251" y="5"/>
                    </a:cubicBezTo>
                    <a:close/>
                    <a:moveTo>
                      <a:pt x="313" y="3"/>
                    </a:moveTo>
                    <a:cubicBezTo>
                      <a:pt x="313" y="3"/>
                      <a:pt x="313" y="3"/>
                      <a:pt x="313" y="3"/>
                    </a:cubicBezTo>
                    <a:cubicBezTo>
                      <a:pt x="309" y="3"/>
                      <a:pt x="304" y="3"/>
                      <a:pt x="299" y="3"/>
                    </a:cubicBezTo>
                    <a:cubicBezTo>
                      <a:pt x="299" y="3"/>
                      <a:pt x="298" y="2"/>
                      <a:pt x="298" y="1"/>
                    </a:cubicBezTo>
                    <a:cubicBezTo>
                      <a:pt x="298" y="1"/>
                      <a:pt x="299" y="0"/>
                      <a:pt x="299" y="0"/>
                    </a:cubicBezTo>
                    <a:cubicBezTo>
                      <a:pt x="304" y="0"/>
                      <a:pt x="309" y="1"/>
                      <a:pt x="314" y="1"/>
                    </a:cubicBezTo>
                    <a:cubicBezTo>
                      <a:pt x="314" y="1"/>
                      <a:pt x="315" y="2"/>
                      <a:pt x="315" y="2"/>
                    </a:cubicBezTo>
                    <a:cubicBezTo>
                      <a:pt x="315" y="3"/>
                      <a:pt x="314" y="3"/>
                      <a:pt x="313" y="3"/>
                    </a:cubicBezTo>
                    <a:close/>
                    <a:moveTo>
                      <a:pt x="275" y="3"/>
                    </a:moveTo>
                    <a:cubicBezTo>
                      <a:pt x="274" y="3"/>
                      <a:pt x="274" y="2"/>
                      <a:pt x="274" y="2"/>
                    </a:cubicBezTo>
                    <a:cubicBezTo>
                      <a:pt x="274" y="1"/>
                      <a:pt x="274" y="0"/>
                      <a:pt x="275" y="0"/>
                    </a:cubicBezTo>
                    <a:cubicBezTo>
                      <a:pt x="280" y="0"/>
                      <a:pt x="284" y="0"/>
                      <a:pt x="289" y="0"/>
                    </a:cubicBezTo>
                    <a:cubicBezTo>
                      <a:pt x="290" y="0"/>
                      <a:pt x="290" y="0"/>
                      <a:pt x="290" y="0"/>
                    </a:cubicBezTo>
                    <a:cubicBezTo>
                      <a:pt x="290" y="0"/>
                      <a:pt x="291" y="1"/>
                      <a:pt x="291" y="1"/>
                    </a:cubicBezTo>
                    <a:cubicBezTo>
                      <a:pt x="291" y="2"/>
                      <a:pt x="290" y="2"/>
                      <a:pt x="290" y="2"/>
                    </a:cubicBezTo>
                    <a:cubicBezTo>
                      <a:pt x="289" y="2"/>
                      <a:pt x="289" y="2"/>
                      <a:pt x="289" y="2"/>
                    </a:cubicBezTo>
                    <a:cubicBezTo>
                      <a:pt x="284" y="2"/>
                      <a:pt x="280" y="3"/>
                      <a:pt x="275" y="3"/>
                    </a:cubicBezTo>
                    <a:cubicBezTo>
                      <a:pt x="275" y="3"/>
                      <a:pt x="275" y="3"/>
                      <a:pt x="275" y="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6" name="Freeform 258"/>
              <p:cNvSpPr>
                <a:spLocks/>
              </p:cNvSpPr>
              <p:nvPr userDrawn="1"/>
            </p:nvSpPr>
            <p:spPr bwMode="auto">
              <a:xfrm>
                <a:off x="3303" y="1203"/>
                <a:ext cx="1027" cy="1131"/>
              </a:xfrm>
              <a:custGeom>
                <a:avLst/>
                <a:gdLst>
                  <a:gd name="T0" fmla="*/ 317 w 612"/>
                  <a:gd name="T1" fmla="*/ 646 h 673"/>
                  <a:gd name="T2" fmla="*/ 20 w 612"/>
                  <a:gd name="T3" fmla="*/ 415 h 673"/>
                  <a:gd name="T4" fmla="*/ 53 w 612"/>
                  <a:gd name="T5" fmla="*/ 182 h 673"/>
                  <a:gd name="T6" fmla="*/ 240 w 612"/>
                  <a:gd name="T7" fmla="*/ 42 h 673"/>
                  <a:gd name="T8" fmla="*/ 612 w 612"/>
                  <a:gd name="T9" fmla="*/ 263 h 673"/>
                  <a:gd name="T10" fmla="*/ 610 w 612"/>
                  <a:gd name="T11" fmla="*/ 266 h 673"/>
                  <a:gd name="T12" fmla="*/ 608 w 612"/>
                  <a:gd name="T13" fmla="*/ 264 h 673"/>
                  <a:gd name="T14" fmla="*/ 241 w 612"/>
                  <a:gd name="T15" fmla="*/ 46 h 673"/>
                  <a:gd name="T16" fmla="*/ 57 w 612"/>
                  <a:gd name="T17" fmla="*/ 185 h 673"/>
                  <a:gd name="T18" fmla="*/ 25 w 612"/>
                  <a:gd name="T19" fmla="*/ 414 h 673"/>
                  <a:gd name="T20" fmla="*/ 391 w 612"/>
                  <a:gd name="T21" fmla="*/ 632 h 673"/>
                  <a:gd name="T22" fmla="*/ 394 w 612"/>
                  <a:gd name="T23" fmla="*/ 633 h 673"/>
                  <a:gd name="T24" fmla="*/ 393 w 612"/>
                  <a:gd name="T25" fmla="*/ 636 h 673"/>
                  <a:gd name="T26" fmla="*/ 317 w 612"/>
                  <a:gd name="T27" fmla="*/ 646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2" h="673">
                    <a:moveTo>
                      <a:pt x="317" y="646"/>
                    </a:moveTo>
                    <a:cubicBezTo>
                      <a:pt x="181" y="646"/>
                      <a:pt x="56" y="553"/>
                      <a:pt x="20" y="415"/>
                    </a:cubicBezTo>
                    <a:cubicBezTo>
                      <a:pt x="0" y="336"/>
                      <a:pt x="12" y="253"/>
                      <a:pt x="53" y="182"/>
                    </a:cubicBezTo>
                    <a:cubicBezTo>
                      <a:pt x="95" y="112"/>
                      <a:pt x="161" y="62"/>
                      <a:pt x="240" y="42"/>
                    </a:cubicBezTo>
                    <a:cubicBezTo>
                      <a:pt x="403" y="0"/>
                      <a:pt x="570" y="99"/>
                      <a:pt x="612" y="263"/>
                    </a:cubicBezTo>
                    <a:cubicBezTo>
                      <a:pt x="612" y="264"/>
                      <a:pt x="612" y="266"/>
                      <a:pt x="610" y="266"/>
                    </a:cubicBezTo>
                    <a:cubicBezTo>
                      <a:pt x="609" y="266"/>
                      <a:pt x="608" y="265"/>
                      <a:pt x="608" y="264"/>
                    </a:cubicBezTo>
                    <a:cubicBezTo>
                      <a:pt x="566" y="103"/>
                      <a:pt x="402" y="5"/>
                      <a:pt x="241" y="46"/>
                    </a:cubicBezTo>
                    <a:cubicBezTo>
                      <a:pt x="163" y="66"/>
                      <a:pt x="98" y="115"/>
                      <a:pt x="57" y="185"/>
                    </a:cubicBezTo>
                    <a:cubicBezTo>
                      <a:pt x="16" y="254"/>
                      <a:pt x="5" y="336"/>
                      <a:pt x="25" y="414"/>
                    </a:cubicBezTo>
                    <a:cubicBezTo>
                      <a:pt x="66" y="575"/>
                      <a:pt x="231" y="673"/>
                      <a:pt x="391" y="632"/>
                    </a:cubicBezTo>
                    <a:cubicBezTo>
                      <a:pt x="393" y="631"/>
                      <a:pt x="394" y="632"/>
                      <a:pt x="394" y="633"/>
                    </a:cubicBezTo>
                    <a:cubicBezTo>
                      <a:pt x="395" y="635"/>
                      <a:pt x="394" y="636"/>
                      <a:pt x="393" y="636"/>
                    </a:cubicBezTo>
                    <a:cubicBezTo>
                      <a:pt x="367" y="643"/>
                      <a:pt x="342" y="646"/>
                      <a:pt x="317" y="64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7" name="Freeform 259"/>
              <p:cNvSpPr>
                <a:spLocks/>
              </p:cNvSpPr>
              <p:nvPr userDrawn="1"/>
            </p:nvSpPr>
            <p:spPr bwMode="auto">
              <a:xfrm>
                <a:off x="3424" y="1365"/>
                <a:ext cx="819" cy="816"/>
              </a:xfrm>
              <a:custGeom>
                <a:avLst/>
                <a:gdLst>
                  <a:gd name="T0" fmla="*/ 244 w 488"/>
                  <a:gd name="T1" fmla="*/ 486 h 486"/>
                  <a:gd name="T2" fmla="*/ 0 w 488"/>
                  <a:gd name="T3" fmla="*/ 243 h 486"/>
                  <a:gd name="T4" fmla="*/ 244 w 488"/>
                  <a:gd name="T5" fmla="*/ 0 h 486"/>
                  <a:gd name="T6" fmla="*/ 247 w 488"/>
                  <a:gd name="T7" fmla="*/ 2 h 486"/>
                  <a:gd name="T8" fmla="*/ 244 w 488"/>
                  <a:gd name="T9" fmla="*/ 5 h 486"/>
                  <a:gd name="T10" fmla="*/ 5 w 488"/>
                  <a:gd name="T11" fmla="*/ 243 h 486"/>
                  <a:gd name="T12" fmla="*/ 244 w 488"/>
                  <a:gd name="T13" fmla="*/ 481 h 486"/>
                  <a:gd name="T14" fmla="*/ 484 w 488"/>
                  <a:gd name="T15" fmla="*/ 243 h 486"/>
                  <a:gd name="T16" fmla="*/ 486 w 488"/>
                  <a:gd name="T17" fmla="*/ 241 h 486"/>
                  <a:gd name="T18" fmla="*/ 488 w 488"/>
                  <a:gd name="T19" fmla="*/ 243 h 486"/>
                  <a:gd name="T20" fmla="*/ 244 w 488"/>
                  <a:gd name="T21" fmla="*/ 48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8" h="486">
                    <a:moveTo>
                      <a:pt x="244" y="486"/>
                    </a:moveTo>
                    <a:cubicBezTo>
                      <a:pt x="110" y="486"/>
                      <a:pt x="0" y="377"/>
                      <a:pt x="0" y="243"/>
                    </a:cubicBezTo>
                    <a:cubicBezTo>
                      <a:pt x="0" y="109"/>
                      <a:pt x="110" y="0"/>
                      <a:pt x="244" y="0"/>
                    </a:cubicBezTo>
                    <a:cubicBezTo>
                      <a:pt x="246" y="0"/>
                      <a:pt x="247" y="1"/>
                      <a:pt x="247" y="2"/>
                    </a:cubicBezTo>
                    <a:cubicBezTo>
                      <a:pt x="247" y="4"/>
                      <a:pt x="246" y="5"/>
                      <a:pt x="244" y="5"/>
                    </a:cubicBezTo>
                    <a:cubicBezTo>
                      <a:pt x="112" y="5"/>
                      <a:pt x="5" y="112"/>
                      <a:pt x="5" y="243"/>
                    </a:cubicBezTo>
                    <a:cubicBezTo>
                      <a:pt x="5" y="374"/>
                      <a:pt x="112" y="481"/>
                      <a:pt x="244" y="481"/>
                    </a:cubicBezTo>
                    <a:cubicBezTo>
                      <a:pt x="376" y="481"/>
                      <a:pt x="484" y="374"/>
                      <a:pt x="484" y="243"/>
                    </a:cubicBezTo>
                    <a:cubicBezTo>
                      <a:pt x="484" y="242"/>
                      <a:pt x="485" y="241"/>
                      <a:pt x="486" y="241"/>
                    </a:cubicBezTo>
                    <a:cubicBezTo>
                      <a:pt x="487" y="241"/>
                      <a:pt x="488" y="242"/>
                      <a:pt x="488" y="243"/>
                    </a:cubicBezTo>
                    <a:cubicBezTo>
                      <a:pt x="488" y="377"/>
                      <a:pt x="379" y="486"/>
                      <a:pt x="244" y="48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8" name="Freeform 260"/>
              <p:cNvSpPr>
                <a:spLocks/>
              </p:cNvSpPr>
              <p:nvPr userDrawn="1"/>
            </p:nvSpPr>
            <p:spPr bwMode="auto">
              <a:xfrm>
                <a:off x="4265" y="1842"/>
                <a:ext cx="99" cy="27"/>
              </a:xfrm>
              <a:custGeom>
                <a:avLst/>
                <a:gdLst>
                  <a:gd name="T0" fmla="*/ 59 w 59"/>
                  <a:gd name="T1" fmla="*/ 12 h 16"/>
                  <a:gd name="T2" fmla="*/ 1 w 59"/>
                  <a:gd name="T3" fmla="*/ 0 h 16"/>
                  <a:gd name="T4" fmla="*/ 0 w 59"/>
                  <a:gd name="T5" fmla="*/ 5 h 16"/>
                  <a:gd name="T6" fmla="*/ 58 w 59"/>
                  <a:gd name="T7" fmla="*/ 16 h 16"/>
                  <a:gd name="T8" fmla="*/ 59 w 59"/>
                  <a:gd name="T9" fmla="*/ 12 h 16"/>
                </a:gdLst>
                <a:ahLst/>
                <a:cxnLst>
                  <a:cxn ang="0">
                    <a:pos x="T0" y="T1"/>
                  </a:cxn>
                  <a:cxn ang="0">
                    <a:pos x="T2" y="T3"/>
                  </a:cxn>
                  <a:cxn ang="0">
                    <a:pos x="T4" y="T5"/>
                  </a:cxn>
                  <a:cxn ang="0">
                    <a:pos x="T6" y="T7"/>
                  </a:cxn>
                  <a:cxn ang="0">
                    <a:pos x="T8" y="T9"/>
                  </a:cxn>
                </a:cxnLst>
                <a:rect l="0" t="0" r="r" b="b"/>
                <a:pathLst>
                  <a:path w="59" h="16">
                    <a:moveTo>
                      <a:pt x="59" y="12"/>
                    </a:moveTo>
                    <a:cubicBezTo>
                      <a:pt x="1" y="0"/>
                      <a:pt x="1" y="0"/>
                      <a:pt x="1" y="0"/>
                    </a:cubicBezTo>
                    <a:cubicBezTo>
                      <a:pt x="0" y="5"/>
                      <a:pt x="0" y="5"/>
                      <a:pt x="0" y="5"/>
                    </a:cubicBezTo>
                    <a:cubicBezTo>
                      <a:pt x="58" y="16"/>
                      <a:pt x="58" y="16"/>
                      <a:pt x="58" y="16"/>
                    </a:cubicBezTo>
                    <a:cubicBezTo>
                      <a:pt x="58" y="15"/>
                      <a:pt x="58" y="13"/>
                      <a:pt x="59" y="1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9" name="Freeform 261"/>
              <p:cNvSpPr>
                <a:spLocks/>
              </p:cNvSpPr>
              <p:nvPr userDrawn="1"/>
            </p:nvSpPr>
            <p:spPr bwMode="auto">
              <a:xfrm>
                <a:off x="4418" y="1872"/>
                <a:ext cx="463" cy="99"/>
              </a:xfrm>
              <a:custGeom>
                <a:avLst/>
                <a:gdLst>
                  <a:gd name="T0" fmla="*/ 0 w 276"/>
                  <a:gd name="T1" fmla="*/ 0 h 59"/>
                  <a:gd name="T2" fmla="*/ 0 w 276"/>
                  <a:gd name="T3" fmla="*/ 5 h 59"/>
                  <a:gd name="T4" fmla="*/ 275 w 276"/>
                  <a:gd name="T5" fmla="*/ 59 h 59"/>
                  <a:gd name="T6" fmla="*/ 276 w 276"/>
                  <a:gd name="T7" fmla="*/ 55 h 59"/>
                  <a:gd name="T8" fmla="*/ 0 w 276"/>
                  <a:gd name="T9" fmla="*/ 0 h 59"/>
                </a:gdLst>
                <a:ahLst/>
                <a:cxnLst>
                  <a:cxn ang="0">
                    <a:pos x="T0" y="T1"/>
                  </a:cxn>
                  <a:cxn ang="0">
                    <a:pos x="T2" y="T3"/>
                  </a:cxn>
                  <a:cxn ang="0">
                    <a:pos x="T4" y="T5"/>
                  </a:cxn>
                  <a:cxn ang="0">
                    <a:pos x="T6" y="T7"/>
                  </a:cxn>
                  <a:cxn ang="0">
                    <a:pos x="T8" y="T9"/>
                  </a:cxn>
                </a:cxnLst>
                <a:rect l="0" t="0" r="r" b="b"/>
                <a:pathLst>
                  <a:path w="276" h="59">
                    <a:moveTo>
                      <a:pt x="0" y="0"/>
                    </a:moveTo>
                    <a:cubicBezTo>
                      <a:pt x="0" y="2"/>
                      <a:pt x="0" y="3"/>
                      <a:pt x="0" y="5"/>
                    </a:cubicBezTo>
                    <a:cubicBezTo>
                      <a:pt x="275" y="59"/>
                      <a:pt x="275" y="59"/>
                      <a:pt x="275" y="59"/>
                    </a:cubicBezTo>
                    <a:cubicBezTo>
                      <a:pt x="276" y="55"/>
                      <a:pt x="276" y="55"/>
                      <a:pt x="276" y="55"/>
                    </a:cubicBezTo>
                    <a:lnTo>
                      <a:pt x="0" y="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0" name="Freeform 262"/>
              <p:cNvSpPr>
                <a:spLocks noEditPoints="1"/>
              </p:cNvSpPr>
              <p:nvPr userDrawn="1"/>
            </p:nvSpPr>
            <p:spPr bwMode="auto">
              <a:xfrm>
                <a:off x="3877" y="1770"/>
                <a:ext cx="552" cy="595"/>
              </a:xfrm>
              <a:custGeom>
                <a:avLst/>
                <a:gdLst>
                  <a:gd name="T0" fmla="*/ 3 w 329"/>
                  <a:gd name="T1" fmla="*/ 354 h 354"/>
                  <a:gd name="T2" fmla="*/ 0 w 329"/>
                  <a:gd name="T3" fmla="*/ 317 h 354"/>
                  <a:gd name="T4" fmla="*/ 2 w 329"/>
                  <a:gd name="T5" fmla="*/ 317 h 354"/>
                  <a:gd name="T6" fmla="*/ 208 w 329"/>
                  <a:gd name="T7" fmla="*/ 216 h 354"/>
                  <a:gd name="T8" fmla="*/ 292 w 329"/>
                  <a:gd name="T9" fmla="*/ 2 h 354"/>
                  <a:gd name="T10" fmla="*/ 292 w 329"/>
                  <a:gd name="T11" fmla="*/ 0 h 354"/>
                  <a:gd name="T12" fmla="*/ 329 w 329"/>
                  <a:gd name="T13" fmla="*/ 0 h 354"/>
                  <a:gd name="T14" fmla="*/ 329 w 329"/>
                  <a:gd name="T15" fmla="*/ 2 h 354"/>
                  <a:gd name="T16" fmla="*/ 235 w 329"/>
                  <a:gd name="T17" fmla="*/ 241 h 354"/>
                  <a:gd name="T18" fmla="*/ 5 w 329"/>
                  <a:gd name="T19" fmla="*/ 354 h 354"/>
                  <a:gd name="T20" fmla="*/ 3 w 329"/>
                  <a:gd name="T21" fmla="*/ 354 h 354"/>
                  <a:gd name="T22" fmla="*/ 4 w 329"/>
                  <a:gd name="T23" fmla="*/ 321 h 354"/>
                  <a:gd name="T24" fmla="*/ 6 w 329"/>
                  <a:gd name="T25" fmla="*/ 350 h 354"/>
                  <a:gd name="T26" fmla="*/ 232 w 329"/>
                  <a:gd name="T27" fmla="*/ 239 h 354"/>
                  <a:gd name="T28" fmla="*/ 326 w 329"/>
                  <a:gd name="T29" fmla="*/ 4 h 354"/>
                  <a:gd name="T30" fmla="*/ 296 w 329"/>
                  <a:gd name="T31" fmla="*/ 4 h 354"/>
                  <a:gd name="T32" fmla="*/ 211 w 329"/>
                  <a:gd name="T33" fmla="*/ 219 h 354"/>
                  <a:gd name="T34" fmla="*/ 4 w 329"/>
                  <a:gd name="T35" fmla="*/ 32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9" h="354">
                    <a:moveTo>
                      <a:pt x="3" y="354"/>
                    </a:moveTo>
                    <a:cubicBezTo>
                      <a:pt x="0" y="317"/>
                      <a:pt x="0" y="317"/>
                      <a:pt x="0" y="317"/>
                    </a:cubicBezTo>
                    <a:cubicBezTo>
                      <a:pt x="2" y="317"/>
                      <a:pt x="2" y="317"/>
                      <a:pt x="2" y="317"/>
                    </a:cubicBezTo>
                    <a:cubicBezTo>
                      <a:pt x="81" y="311"/>
                      <a:pt x="154" y="275"/>
                      <a:pt x="208" y="216"/>
                    </a:cubicBezTo>
                    <a:cubicBezTo>
                      <a:pt x="262" y="158"/>
                      <a:pt x="292" y="82"/>
                      <a:pt x="292" y="2"/>
                    </a:cubicBezTo>
                    <a:cubicBezTo>
                      <a:pt x="292" y="0"/>
                      <a:pt x="292" y="0"/>
                      <a:pt x="292" y="0"/>
                    </a:cubicBezTo>
                    <a:cubicBezTo>
                      <a:pt x="329" y="0"/>
                      <a:pt x="329" y="0"/>
                      <a:pt x="329" y="0"/>
                    </a:cubicBezTo>
                    <a:cubicBezTo>
                      <a:pt x="329" y="2"/>
                      <a:pt x="329" y="2"/>
                      <a:pt x="329" y="2"/>
                    </a:cubicBezTo>
                    <a:cubicBezTo>
                      <a:pt x="329" y="91"/>
                      <a:pt x="296" y="176"/>
                      <a:pt x="235" y="241"/>
                    </a:cubicBezTo>
                    <a:cubicBezTo>
                      <a:pt x="175" y="307"/>
                      <a:pt x="93" y="346"/>
                      <a:pt x="5" y="354"/>
                    </a:cubicBezTo>
                    <a:lnTo>
                      <a:pt x="3" y="354"/>
                    </a:lnTo>
                    <a:close/>
                    <a:moveTo>
                      <a:pt x="4" y="321"/>
                    </a:moveTo>
                    <a:cubicBezTo>
                      <a:pt x="6" y="350"/>
                      <a:pt x="6" y="350"/>
                      <a:pt x="6" y="350"/>
                    </a:cubicBezTo>
                    <a:cubicBezTo>
                      <a:pt x="93" y="342"/>
                      <a:pt x="173" y="303"/>
                      <a:pt x="232" y="239"/>
                    </a:cubicBezTo>
                    <a:cubicBezTo>
                      <a:pt x="292" y="175"/>
                      <a:pt x="325" y="91"/>
                      <a:pt x="326" y="4"/>
                    </a:cubicBezTo>
                    <a:cubicBezTo>
                      <a:pt x="296" y="4"/>
                      <a:pt x="296" y="4"/>
                      <a:pt x="296" y="4"/>
                    </a:cubicBezTo>
                    <a:cubicBezTo>
                      <a:pt x="295" y="84"/>
                      <a:pt x="265" y="160"/>
                      <a:pt x="211" y="219"/>
                    </a:cubicBezTo>
                    <a:cubicBezTo>
                      <a:pt x="156" y="277"/>
                      <a:pt x="83" y="313"/>
                      <a:pt x="4" y="32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1" name="Freeform 263"/>
              <p:cNvSpPr>
                <a:spLocks/>
              </p:cNvSpPr>
              <p:nvPr userDrawn="1"/>
            </p:nvSpPr>
            <p:spPr bwMode="auto">
              <a:xfrm>
                <a:off x="4201" y="2015"/>
                <a:ext cx="309" cy="292"/>
              </a:xfrm>
              <a:custGeom>
                <a:avLst/>
                <a:gdLst>
                  <a:gd name="T0" fmla="*/ 302 w 309"/>
                  <a:gd name="T1" fmla="*/ 292 h 292"/>
                  <a:gd name="T2" fmla="*/ 0 w 309"/>
                  <a:gd name="T3" fmla="*/ 5 h 292"/>
                  <a:gd name="T4" fmla="*/ 5 w 309"/>
                  <a:gd name="T5" fmla="*/ 0 h 292"/>
                  <a:gd name="T6" fmla="*/ 309 w 309"/>
                  <a:gd name="T7" fmla="*/ 287 h 292"/>
                  <a:gd name="T8" fmla="*/ 302 w 309"/>
                  <a:gd name="T9" fmla="*/ 292 h 292"/>
                </a:gdLst>
                <a:ahLst/>
                <a:cxnLst>
                  <a:cxn ang="0">
                    <a:pos x="T0" y="T1"/>
                  </a:cxn>
                  <a:cxn ang="0">
                    <a:pos x="T2" y="T3"/>
                  </a:cxn>
                  <a:cxn ang="0">
                    <a:pos x="T4" y="T5"/>
                  </a:cxn>
                  <a:cxn ang="0">
                    <a:pos x="T6" y="T7"/>
                  </a:cxn>
                  <a:cxn ang="0">
                    <a:pos x="T8" y="T9"/>
                  </a:cxn>
                </a:cxnLst>
                <a:rect l="0" t="0" r="r" b="b"/>
                <a:pathLst>
                  <a:path w="309" h="292">
                    <a:moveTo>
                      <a:pt x="302" y="292"/>
                    </a:moveTo>
                    <a:lnTo>
                      <a:pt x="0" y="5"/>
                    </a:lnTo>
                    <a:lnTo>
                      <a:pt x="5" y="0"/>
                    </a:lnTo>
                    <a:lnTo>
                      <a:pt x="309" y="287"/>
                    </a:lnTo>
                    <a:lnTo>
                      <a:pt x="302" y="29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2" name="Freeform 264"/>
              <p:cNvSpPr>
                <a:spLocks/>
              </p:cNvSpPr>
              <p:nvPr userDrawn="1"/>
            </p:nvSpPr>
            <p:spPr bwMode="auto">
              <a:xfrm>
                <a:off x="4285" y="1655"/>
                <a:ext cx="871" cy="101"/>
              </a:xfrm>
              <a:custGeom>
                <a:avLst/>
                <a:gdLst>
                  <a:gd name="T0" fmla="*/ 0 w 871"/>
                  <a:gd name="T1" fmla="*/ 101 h 101"/>
                  <a:gd name="T2" fmla="*/ 0 w 871"/>
                  <a:gd name="T3" fmla="*/ 93 h 101"/>
                  <a:gd name="T4" fmla="*/ 871 w 871"/>
                  <a:gd name="T5" fmla="*/ 0 h 101"/>
                  <a:gd name="T6" fmla="*/ 871 w 871"/>
                  <a:gd name="T7" fmla="*/ 7 h 101"/>
                  <a:gd name="T8" fmla="*/ 0 w 871"/>
                  <a:gd name="T9" fmla="*/ 101 h 101"/>
                </a:gdLst>
                <a:ahLst/>
                <a:cxnLst>
                  <a:cxn ang="0">
                    <a:pos x="T0" y="T1"/>
                  </a:cxn>
                  <a:cxn ang="0">
                    <a:pos x="T2" y="T3"/>
                  </a:cxn>
                  <a:cxn ang="0">
                    <a:pos x="T4" y="T5"/>
                  </a:cxn>
                  <a:cxn ang="0">
                    <a:pos x="T6" y="T7"/>
                  </a:cxn>
                  <a:cxn ang="0">
                    <a:pos x="T8" y="T9"/>
                  </a:cxn>
                </a:cxnLst>
                <a:rect l="0" t="0" r="r" b="b"/>
                <a:pathLst>
                  <a:path w="871" h="101">
                    <a:moveTo>
                      <a:pt x="0" y="101"/>
                    </a:moveTo>
                    <a:lnTo>
                      <a:pt x="0" y="93"/>
                    </a:lnTo>
                    <a:lnTo>
                      <a:pt x="871" y="0"/>
                    </a:lnTo>
                    <a:lnTo>
                      <a:pt x="871" y="7"/>
                    </a:lnTo>
                    <a:lnTo>
                      <a:pt x="0" y="10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3" name="Freeform 265"/>
              <p:cNvSpPr>
                <a:spLocks noEditPoints="1"/>
              </p:cNvSpPr>
              <p:nvPr userDrawn="1"/>
            </p:nvSpPr>
            <p:spPr bwMode="auto">
              <a:xfrm>
                <a:off x="4309" y="1502"/>
                <a:ext cx="99" cy="126"/>
              </a:xfrm>
              <a:custGeom>
                <a:avLst/>
                <a:gdLst>
                  <a:gd name="T0" fmla="*/ 23 w 59"/>
                  <a:gd name="T1" fmla="*/ 75 h 75"/>
                  <a:gd name="T2" fmla="*/ 23 w 59"/>
                  <a:gd name="T3" fmla="*/ 73 h 75"/>
                  <a:gd name="T4" fmla="*/ 1 w 59"/>
                  <a:gd name="T5" fmla="*/ 18 h 75"/>
                  <a:gd name="T6" fmla="*/ 0 w 59"/>
                  <a:gd name="T7" fmla="*/ 17 h 75"/>
                  <a:gd name="T8" fmla="*/ 33 w 59"/>
                  <a:gd name="T9" fmla="*/ 0 h 75"/>
                  <a:gd name="T10" fmla="*/ 34 w 59"/>
                  <a:gd name="T11" fmla="*/ 2 h 75"/>
                  <a:gd name="T12" fmla="*/ 58 w 59"/>
                  <a:gd name="T13" fmla="*/ 63 h 75"/>
                  <a:gd name="T14" fmla="*/ 59 w 59"/>
                  <a:gd name="T15" fmla="*/ 65 h 75"/>
                  <a:gd name="T16" fmla="*/ 23 w 59"/>
                  <a:gd name="T17" fmla="*/ 75 h 75"/>
                  <a:gd name="T18" fmla="*/ 5 w 59"/>
                  <a:gd name="T19" fmla="*/ 18 h 75"/>
                  <a:gd name="T20" fmla="*/ 26 w 59"/>
                  <a:gd name="T21" fmla="*/ 70 h 75"/>
                  <a:gd name="T22" fmla="*/ 54 w 59"/>
                  <a:gd name="T23" fmla="*/ 62 h 75"/>
                  <a:gd name="T24" fmla="*/ 32 w 59"/>
                  <a:gd name="T25" fmla="*/ 5 h 75"/>
                  <a:gd name="T26" fmla="*/ 5 w 59"/>
                  <a:gd name="T27"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75">
                    <a:moveTo>
                      <a:pt x="23" y="75"/>
                    </a:moveTo>
                    <a:cubicBezTo>
                      <a:pt x="23" y="73"/>
                      <a:pt x="23" y="73"/>
                      <a:pt x="23" y="73"/>
                    </a:cubicBezTo>
                    <a:cubicBezTo>
                      <a:pt x="17" y="54"/>
                      <a:pt x="10" y="36"/>
                      <a:pt x="1" y="18"/>
                    </a:cubicBezTo>
                    <a:cubicBezTo>
                      <a:pt x="0" y="17"/>
                      <a:pt x="0" y="17"/>
                      <a:pt x="0" y="17"/>
                    </a:cubicBezTo>
                    <a:cubicBezTo>
                      <a:pt x="33" y="0"/>
                      <a:pt x="33" y="0"/>
                      <a:pt x="33" y="0"/>
                    </a:cubicBezTo>
                    <a:cubicBezTo>
                      <a:pt x="34" y="2"/>
                      <a:pt x="34" y="2"/>
                      <a:pt x="34" y="2"/>
                    </a:cubicBezTo>
                    <a:cubicBezTo>
                      <a:pt x="44" y="21"/>
                      <a:pt x="52" y="42"/>
                      <a:pt x="58" y="63"/>
                    </a:cubicBezTo>
                    <a:cubicBezTo>
                      <a:pt x="59" y="65"/>
                      <a:pt x="59" y="65"/>
                      <a:pt x="59" y="65"/>
                    </a:cubicBezTo>
                    <a:lnTo>
                      <a:pt x="23" y="75"/>
                    </a:lnTo>
                    <a:close/>
                    <a:moveTo>
                      <a:pt x="5" y="18"/>
                    </a:moveTo>
                    <a:cubicBezTo>
                      <a:pt x="14" y="35"/>
                      <a:pt x="20" y="53"/>
                      <a:pt x="26" y="70"/>
                    </a:cubicBezTo>
                    <a:cubicBezTo>
                      <a:pt x="54" y="62"/>
                      <a:pt x="54" y="62"/>
                      <a:pt x="54" y="62"/>
                    </a:cubicBezTo>
                    <a:cubicBezTo>
                      <a:pt x="49" y="42"/>
                      <a:pt x="41" y="23"/>
                      <a:pt x="32" y="5"/>
                    </a:cubicBezTo>
                    <a:lnTo>
                      <a:pt x="5" y="1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4" name="Freeform 266"/>
              <p:cNvSpPr>
                <a:spLocks/>
              </p:cNvSpPr>
              <p:nvPr userDrawn="1"/>
            </p:nvSpPr>
            <p:spPr bwMode="auto">
              <a:xfrm>
                <a:off x="4194" y="1023"/>
                <a:ext cx="677" cy="486"/>
              </a:xfrm>
              <a:custGeom>
                <a:avLst/>
                <a:gdLst>
                  <a:gd name="T0" fmla="*/ 4 w 677"/>
                  <a:gd name="T1" fmla="*/ 486 h 486"/>
                  <a:gd name="T2" fmla="*/ 0 w 677"/>
                  <a:gd name="T3" fmla="*/ 479 h 486"/>
                  <a:gd name="T4" fmla="*/ 672 w 677"/>
                  <a:gd name="T5" fmla="*/ 0 h 486"/>
                  <a:gd name="T6" fmla="*/ 677 w 677"/>
                  <a:gd name="T7" fmla="*/ 7 h 486"/>
                  <a:gd name="T8" fmla="*/ 4 w 677"/>
                  <a:gd name="T9" fmla="*/ 486 h 486"/>
                </a:gdLst>
                <a:ahLst/>
                <a:cxnLst>
                  <a:cxn ang="0">
                    <a:pos x="T0" y="T1"/>
                  </a:cxn>
                  <a:cxn ang="0">
                    <a:pos x="T2" y="T3"/>
                  </a:cxn>
                  <a:cxn ang="0">
                    <a:pos x="T4" y="T5"/>
                  </a:cxn>
                  <a:cxn ang="0">
                    <a:pos x="T6" y="T7"/>
                  </a:cxn>
                  <a:cxn ang="0">
                    <a:pos x="T8" y="T9"/>
                  </a:cxn>
                </a:cxnLst>
                <a:rect l="0" t="0" r="r" b="b"/>
                <a:pathLst>
                  <a:path w="677" h="486">
                    <a:moveTo>
                      <a:pt x="4" y="486"/>
                    </a:moveTo>
                    <a:lnTo>
                      <a:pt x="0" y="479"/>
                    </a:lnTo>
                    <a:lnTo>
                      <a:pt x="672" y="0"/>
                    </a:lnTo>
                    <a:lnTo>
                      <a:pt x="677" y="7"/>
                    </a:lnTo>
                    <a:lnTo>
                      <a:pt x="4" y="48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5" name="Freeform 267"/>
              <p:cNvSpPr>
                <a:spLocks noEditPoints="1"/>
              </p:cNvSpPr>
              <p:nvPr userDrawn="1"/>
            </p:nvSpPr>
            <p:spPr bwMode="auto">
              <a:xfrm>
                <a:off x="3238" y="1770"/>
                <a:ext cx="340" cy="524"/>
              </a:xfrm>
              <a:custGeom>
                <a:avLst/>
                <a:gdLst>
                  <a:gd name="T0" fmla="*/ 185 w 203"/>
                  <a:gd name="T1" fmla="*/ 312 h 312"/>
                  <a:gd name="T2" fmla="*/ 183 w 203"/>
                  <a:gd name="T3" fmla="*/ 311 h 312"/>
                  <a:gd name="T4" fmla="*/ 0 w 203"/>
                  <a:gd name="T5" fmla="*/ 2 h 312"/>
                  <a:gd name="T6" fmla="*/ 0 w 203"/>
                  <a:gd name="T7" fmla="*/ 0 h 312"/>
                  <a:gd name="T8" fmla="*/ 37 w 203"/>
                  <a:gd name="T9" fmla="*/ 0 h 312"/>
                  <a:gd name="T10" fmla="*/ 37 w 203"/>
                  <a:gd name="T11" fmla="*/ 2 h 312"/>
                  <a:gd name="T12" fmla="*/ 201 w 203"/>
                  <a:gd name="T13" fmla="*/ 279 h 312"/>
                  <a:gd name="T14" fmla="*/ 203 w 203"/>
                  <a:gd name="T15" fmla="*/ 280 h 312"/>
                  <a:gd name="T16" fmla="*/ 185 w 203"/>
                  <a:gd name="T17" fmla="*/ 312 h 312"/>
                  <a:gd name="T18" fmla="*/ 4 w 203"/>
                  <a:gd name="T19" fmla="*/ 4 h 312"/>
                  <a:gd name="T20" fmla="*/ 183 w 203"/>
                  <a:gd name="T21" fmla="*/ 307 h 312"/>
                  <a:gd name="T22" fmla="*/ 198 w 203"/>
                  <a:gd name="T23" fmla="*/ 281 h 312"/>
                  <a:gd name="T24" fmla="*/ 34 w 203"/>
                  <a:gd name="T25" fmla="*/ 4 h 312"/>
                  <a:gd name="T26" fmla="*/ 4 w 203"/>
                  <a:gd name="T27" fmla="*/ 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312">
                    <a:moveTo>
                      <a:pt x="185" y="312"/>
                    </a:moveTo>
                    <a:cubicBezTo>
                      <a:pt x="183" y="311"/>
                      <a:pt x="183" y="311"/>
                      <a:pt x="183" y="311"/>
                    </a:cubicBezTo>
                    <a:cubicBezTo>
                      <a:pt x="70" y="249"/>
                      <a:pt x="0" y="130"/>
                      <a:pt x="0" y="2"/>
                    </a:cubicBezTo>
                    <a:cubicBezTo>
                      <a:pt x="0" y="0"/>
                      <a:pt x="0" y="0"/>
                      <a:pt x="0" y="0"/>
                    </a:cubicBezTo>
                    <a:cubicBezTo>
                      <a:pt x="37" y="0"/>
                      <a:pt x="37" y="0"/>
                      <a:pt x="37" y="0"/>
                    </a:cubicBezTo>
                    <a:cubicBezTo>
                      <a:pt x="37" y="2"/>
                      <a:pt x="37" y="2"/>
                      <a:pt x="37" y="2"/>
                    </a:cubicBezTo>
                    <a:cubicBezTo>
                      <a:pt x="37" y="117"/>
                      <a:pt x="100" y="223"/>
                      <a:pt x="201" y="279"/>
                    </a:cubicBezTo>
                    <a:cubicBezTo>
                      <a:pt x="203" y="280"/>
                      <a:pt x="203" y="280"/>
                      <a:pt x="203" y="280"/>
                    </a:cubicBezTo>
                    <a:lnTo>
                      <a:pt x="185" y="312"/>
                    </a:lnTo>
                    <a:close/>
                    <a:moveTo>
                      <a:pt x="4" y="4"/>
                    </a:moveTo>
                    <a:cubicBezTo>
                      <a:pt x="4" y="129"/>
                      <a:pt x="73" y="245"/>
                      <a:pt x="183" y="307"/>
                    </a:cubicBezTo>
                    <a:cubicBezTo>
                      <a:pt x="198" y="281"/>
                      <a:pt x="198" y="281"/>
                      <a:pt x="198" y="281"/>
                    </a:cubicBezTo>
                    <a:cubicBezTo>
                      <a:pt x="97" y="224"/>
                      <a:pt x="34" y="118"/>
                      <a:pt x="34" y="4"/>
                    </a:cubicBezTo>
                    <a:lnTo>
                      <a:pt x="4" y="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6" name="Freeform 268"/>
              <p:cNvSpPr>
                <a:spLocks/>
              </p:cNvSpPr>
              <p:nvPr userDrawn="1"/>
            </p:nvSpPr>
            <p:spPr bwMode="auto">
              <a:xfrm>
                <a:off x="3286" y="2112"/>
                <a:ext cx="333" cy="488"/>
              </a:xfrm>
              <a:custGeom>
                <a:avLst/>
                <a:gdLst>
                  <a:gd name="T0" fmla="*/ 7 w 333"/>
                  <a:gd name="T1" fmla="*/ 488 h 488"/>
                  <a:gd name="T2" fmla="*/ 0 w 333"/>
                  <a:gd name="T3" fmla="*/ 483 h 488"/>
                  <a:gd name="T4" fmla="*/ 326 w 333"/>
                  <a:gd name="T5" fmla="*/ 0 h 488"/>
                  <a:gd name="T6" fmla="*/ 333 w 333"/>
                  <a:gd name="T7" fmla="*/ 4 h 488"/>
                  <a:gd name="T8" fmla="*/ 7 w 333"/>
                  <a:gd name="T9" fmla="*/ 488 h 488"/>
                </a:gdLst>
                <a:ahLst/>
                <a:cxnLst>
                  <a:cxn ang="0">
                    <a:pos x="T0" y="T1"/>
                  </a:cxn>
                  <a:cxn ang="0">
                    <a:pos x="T2" y="T3"/>
                  </a:cxn>
                  <a:cxn ang="0">
                    <a:pos x="T4" y="T5"/>
                  </a:cxn>
                  <a:cxn ang="0">
                    <a:pos x="T6" y="T7"/>
                  </a:cxn>
                  <a:cxn ang="0">
                    <a:pos x="T8" y="T9"/>
                  </a:cxn>
                </a:cxnLst>
                <a:rect l="0" t="0" r="r" b="b"/>
                <a:pathLst>
                  <a:path w="333" h="488">
                    <a:moveTo>
                      <a:pt x="7" y="488"/>
                    </a:moveTo>
                    <a:lnTo>
                      <a:pt x="0" y="483"/>
                    </a:lnTo>
                    <a:lnTo>
                      <a:pt x="326" y="0"/>
                    </a:lnTo>
                    <a:lnTo>
                      <a:pt x="333" y="4"/>
                    </a:lnTo>
                    <a:lnTo>
                      <a:pt x="7" y="48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7" name="Freeform 269"/>
              <p:cNvSpPr>
                <a:spLocks/>
              </p:cNvSpPr>
              <p:nvPr userDrawn="1"/>
            </p:nvSpPr>
            <p:spPr bwMode="auto">
              <a:xfrm>
                <a:off x="2944" y="1507"/>
                <a:ext cx="460" cy="148"/>
              </a:xfrm>
              <a:custGeom>
                <a:avLst/>
                <a:gdLst>
                  <a:gd name="T0" fmla="*/ 458 w 460"/>
                  <a:gd name="T1" fmla="*/ 148 h 148"/>
                  <a:gd name="T2" fmla="*/ 0 w 460"/>
                  <a:gd name="T3" fmla="*/ 7 h 148"/>
                  <a:gd name="T4" fmla="*/ 1 w 460"/>
                  <a:gd name="T5" fmla="*/ 0 h 148"/>
                  <a:gd name="T6" fmla="*/ 460 w 460"/>
                  <a:gd name="T7" fmla="*/ 142 h 148"/>
                  <a:gd name="T8" fmla="*/ 458 w 460"/>
                  <a:gd name="T9" fmla="*/ 148 h 148"/>
                </a:gdLst>
                <a:ahLst/>
                <a:cxnLst>
                  <a:cxn ang="0">
                    <a:pos x="T0" y="T1"/>
                  </a:cxn>
                  <a:cxn ang="0">
                    <a:pos x="T2" y="T3"/>
                  </a:cxn>
                  <a:cxn ang="0">
                    <a:pos x="T4" y="T5"/>
                  </a:cxn>
                  <a:cxn ang="0">
                    <a:pos x="T6" y="T7"/>
                  </a:cxn>
                  <a:cxn ang="0">
                    <a:pos x="T8" y="T9"/>
                  </a:cxn>
                </a:cxnLst>
                <a:rect l="0" t="0" r="r" b="b"/>
                <a:pathLst>
                  <a:path w="460" h="148">
                    <a:moveTo>
                      <a:pt x="458" y="148"/>
                    </a:moveTo>
                    <a:lnTo>
                      <a:pt x="0" y="7"/>
                    </a:lnTo>
                    <a:lnTo>
                      <a:pt x="1" y="0"/>
                    </a:lnTo>
                    <a:lnTo>
                      <a:pt x="460" y="142"/>
                    </a:lnTo>
                    <a:lnTo>
                      <a:pt x="458" y="14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8" name="Freeform 270"/>
              <p:cNvSpPr>
                <a:spLocks/>
              </p:cNvSpPr>
              <p:nvPr userDrawn="1"/>
            </p:nvSpPr>
            <p:spPr bwMode="auto">
              <a:xfrm>
                <a:off x="2049" y="1877"/>
                <a:ext cx="1291" cy="177"/>
              </a:xfrm>
              <a:custGeom>
                <a:avLst/>
                <a:gdLst>
                  <a:gd name="T0" fmla="*/ 2 w 1291"/>
                  <a:gd name="T1" fmla="*/ 177 h 177"/>
                  <a:gd name="T2" fmla="*/ 0 w 1291"/>
                  <a:gd name="T3" fmla="*/ 168 h 177"/>
                  <a:gd name="T4" fmla="*/ 1289 w 1291"/>
                  <a:gd name="T5" fmla="*/ 0 h 177"/>
                  <a:gd name="T6" fmla="*/ 1291 w 1291"/>
                  <a:gd name="T7" fmla="*/ 9 h 177"/>
                  <a:gd name="T8" fmla="*/ 2 w 1291"/>
                  <a:gd name="T9" fmla="*/ 177 h 177"/>
                </a:gdLst>
                <a:ahLst/>
                <a:cxnLst>
                  <a:cxn ang="0">
                    <a:pos x="T0" y="T1"/>
                  </a:cxn>
                  <a:cxn ang="0">
                    <a:pos x="T2" y="T3"/>
                  </a:cxn>
                  <a:cxn ang="0">
                    <a:pos x="T4" y="T5"/>
                  </a:cxn>
                  <a:cxn ang="0">
                    <a:pos x="T6" y="T7"/>
                  </a:cxn>
                  <a:cxn ang="0">
                    <a:pos x="T8" y="T9"/>
                  </a:cxn>
                </a:cxnLst>
                <a:rect l="0" t="0" r="r" b="b"/>
                <a:pathLst>
                  <a:path w="1291" h="177">
                    <a:moveTo>
                      <a:pt x="2" y="177"/>
                    </a:moveTo>
                    <a:lnTo>
                      <a:pt x="0" y="168"/>
                    </a:lnTo>
                    <a:lnTo>
                      <a:pt x="1289" y="0"/>
                    </a:lnTo>
                    <a:lnTo>
                      <a:pt x="1291" y="9"/>
                    </a:lnTo>
                    <a:lnTo>
                      <a:pt x="2" y="17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9" name="Freeform 271"/>
              <p:cNvSpPr>
                <a:spLocks/>
              </p:cNvSpPr>
              <p:nvPr userDrawn="1"/>
            </p:nvSpPr>
            <p:spPr bwMode="auto">
              <a:xfrm>
                <a:off x="4240" y="1956"/>
                <a:ext cx="898" cy="398"/>
              </a:xfrm>
              <a:custGeom>
                <a:avLst/>
                <a:gdLst>
                  <a:gd name="T0" fmla="*/ 896 w 898"/>
                  <a:gd name="T1" fmla="*/ 398 h 398"/>
                  <a:gd name="T2" fmla="*/ 0 w 898"/>
                  <a:gd name="T3" fmla="*/ 7 h 398"/>
                  <a:gd name="T4" fmla="*/ 3 w 898"/>
                  <a:gd name="T5" fmla="*/ 0 h 398"/>
                  <a:gd name="T6" fmla="*/ 898 w 898"/>
                  <a:gd name="T7" fmla="*/ 390 h 398"/>
                  <a:gd name="T8" fmla="*/ 896 w 898"/>
                  <a:gd name="T9" fmla="*/ 398 h 398"/>
                </a:gdLst>
                <a:ahLst/>
                <a:cxnLst>
                  <a:cxn ang="0">
                    <a:pos x="T0" y="T1"/>
                  </a:cxn>
                  <a:cxn ang="0">
                    <a:pos x="T2" y="T3"/>
                  </a:cxn>
                  <a:cxn ang="0">
                    <a:pos x="T4" y="T5"/>
                  </a:cxn>
                  <a:cxn ang="0">
                    <a:pos x="T6" y="T7"/>
                  </a:cxn>
                  <a:cxn ang="0">
                    <a:pos x="T8" y="T9"/>
                  </a:cxn>
                </a:cxnLst>
                <a:rect l="0" t="0" r="r" b="b"/>
                <a:pathLst>
                  <a:path w="898" h="398">
                    <a:moveTo>
                      <a:pt x="896" y="398"/>
                    </a:moveTo>
                    <a:lnTo>
                      <a:pt x="0" y="7"/>
                    </a:lnTo>
                    <a:lnTo>
                      <a:pt x="3" y="0"/>
                    </a:lnTo>
                    <a:lnTo>
                      <a:pt x="898" y="390"/>
                    </a:lnTo>
                    <a:lnTo>
                      <a:pt x="896" y="39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0" name="Freeform 272"/>
              <p:cNvSpPr>
                <a:spLocks/>
              </p:cNvSpPr>
              <p:nvPr userDrawn="1"/>
            </p:nvSpPr>
            <p:spPr bwMode="auto">
              <a:xfrm>
                <a:off x="5138" y="2336"/>
                <a:ext cx="901" cy="18"/>
              </a:xfrm>
              <a:custGeom>
                <a:avLst/>
                <a:gdLst>
                  <a:gd name="T0" fmla="*/ 0 w 901"/>
                  <a:gd name="T1" fmla="*/ 18 h 18"/>
                  <a:gd name="T2" fmla="*/ 0 w 901"/>
                  <a:gd name="T3" fmla="*/ 10 h 18"/>
                  <a:gd name="T4" fmla="*/ 901 w 901"/>
                  <a:gd name="T5" fmla="*/ 0 h 18"/>
                  <a:gd name="T6" fmla="*/ 901 w 901"/>
                  <a:gd name="T7" fmla="*/ 8 h 18"/>
                  <a:gd name="T8" fmla="*/ 0 w 901"/>
                  <a:gd name="T9" fmla="*/ 18 h 18"/>
                </a:gdLst>
                <a:ahLst/>
                <a:cxnLst>
                  <a:cxn ang="0">
                    <a:pos x="T0" y="T1"/>
                  </a:cxn>
                  <a:cxn ang="0">
                    <a:pos x="T2" y="T3"/>
                  </a:cxn>
                  <a:cxn ang="0">
                    <a:pos x="T4" y="T5"/>
                  </a:cxn>
                  <a:cxn ang="0">
                    <a:pos x="T6" y="T7"/>
                  </a:cxn>
                  <a:cxn ang="0">
                    <a:pos x="T8" y="T9"/>
                  </a:cxn>
                </a:cxnLst>
                <a:rect l="0" t="0" r="r" b="b"/>
                <a:pathLst>
                  <a:path w="901" h="18">
                    <a:moveTo>
                      <a:pt x="0" y="18"/>
                    </a:moveTo>
                    <a:lnTo>
                      <a:pt x="0" y="10"/>
                    </a:lnTo>
                    <a:lnTo>
                      <a:pt x="901" y="0"/>
                    </a:lnTo>
                    <a:lnTo>
                      <a:pt x="901" y="8"/>
                    </a:lnTo>
                    <a:lnTo>
                      <a:pt x="0" y="1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1" name="Freeform 273"/>
              <p:cNvSpPr>
                <a:spLocks/>
              </p:cNvSpPr>
              <p:nvPr userDrawn="1"/>
            </p:nvSpPr>
            <p:spPr bwMode="auto">
              <a:xfrm>
                <a:off x="5922" y="2086"/>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2" name="Freeform 274"/>
              <p:cNvSpPr>
                <a:spLocks/>
              </p:cNvSpPr>
              <p:nvPr userDrawn="1"/>
            </p:nvSpPr>
            <p:spPr bwMode="auto">
              <a:xfrm>
                <a:off x="6118" y="2086"/>
                <a:ext cx="151" cy="215"/>
              </a:xfrm>
              <a:custGeom>
                <a:avLst/>
                <a:gdLst>
                  <a:gd name="T0" fmla="*/ 7 w 151"/>
                  <a:gd name="T1" fmla="*/ 215 h 215"/>
                  <a:gd name="T2" fmla="*/ 0 w 151"/>
                  <a:gd name="T3" fmla="*/ 210 h 215"/>
                  <a:gd name="T4" fmla="*/ 145 w 151"/>
                  <a:gd name="T5" fmla="*/ 0 h 215"/>
                  <a:gd name="T6" fmla="*/ 151 w 151"/>
                  <a:gd name="T7" fmla="*/ 5 h 215"/>
                  <a:gd name="T8" fmla="*/ 7 w 151"/>
                  <a:gd name="T9" fmla="*/ 215 h 215"/>
                </a:gdLst>
                <a:ahLst/>
                <a:cxnLst>
                  <a:cxn ang="0">
                    <a:pos x="T0" y="T1"/>
                  </a:cxn>
                  <a:cxn ang="0">
                    <a:pos x="T2" y="T3"/>
                  </a:cxn>
                  <a:cxn ang="0">
                    <a:pos x="T4" y="T5"/>
                  </a:cxn>
                  <a:cxn ang="0">
                    <a:pos x="T6" y="T7"/>
                  </a:cxn>
                  <a:cxn ang="0">
                    <a:pos x="T8" y="T9"/>
                  </a:cxn>
                </a:cxnLst>
                <a:rect l="0" t="0" r="r" b="b"/>
                <a:pathLst>
                  <a:path w="151" h="215">
                    <a:moveTo>
                      <a:pt x="7" y="215"/>
                    </a:moveTo>
                    <a:lnTo>
                      <a:pt x="0" y="210"/>
                    </a:lnTo>
                    <a:lnTo>
                      <a:pt x="145" y="0"/>
                    </a:lnTo>
                    <a:lnTo>
                      <a:pt x="151" y="5"/>
                    </a:lnTo>
                    <a:lnTo>
                      <a:pt x="7" y="2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3" name="Rectangle 275"/>
              <p:cNvSpPr>
                <a:spLocks noChangeArrowheads="1"/>
              </p:cNvSpPr>
              <p:nvPr userDrawn="1"/>
            </p:nvSpPr>
            <p:spPr bwMode="auto">
              <a:xfrm>
                <a:off x="6091" y="2039"/>
                <a:ext cx="9" cy="253"/>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4" name="Freeform 276"/>
              <p:cNvSpPr>
                <a:spLocks/>
              </p:cNvSpPr>
              <p:nvPr userDrawn="1"/>
            </p:nvSpPr>
            <p:spPr bwMode="auto">
              <a:xfrm>
                <a:off x="5135" y="2346"/>
                <a:ext cx="99" cy="314"/>
              </a:xfrm>
              <a:custGeom>
                <a:avLst/>
                <a:gdLst>
                  <a:gd name="T0" fmla="*/ 90 w 99"/>
                  <a:gd name="T1" fmla="*/ 314 h 314"/>
                  <a:gd name="T2" fmla="*/ 0 w 99"/>
                  <a:gd name="T3" fmla="*/ 2 h 314"/>
                  <a:gd name="T4" fmla="*/ 6 w 99"/>
                  <a:gd name="T5" fmla="*/ 0 h 314"/>
                  <a:gd name="T6" fmla="*/ 99 w 99"/>
                  <a:gd name="T7" fmla="*/ 311 h 314"/>
                  <a:gd name="T8" fmla="*/ 90 w 99"/>
                  <a:gd name="T9" fmla="*/ 314 h 314"/>
                </a:gdLst>
                <a:ahLst/>
                <a:cxnLst>
                  <a:cxn ang="0">
                    <a:pos x="T0" y="T1"/>
                  </a:cxn>
                  <a:cxn ang="0">
                    <a:pos x="T2" y="T3"/>
                  </a:cxn>
                  <a:cxn ang="0">
                    <a:pos x="T4" y="T5"/>
                  </a:cxn>
                  <a:cxn ang="0">
                    <a:pos x="T6" y="T7"/>
                  </a:cxn>
                  <a:cxn ang="0">
                    <a:pos x="T8" y="T9"/>
                  </a:cxn>
                </a:cxnLst>
                <a:rect l="0" t="0" r="r" b="b"/>
                <a:pathLst>
                  <a:path w="99" h="314">
                    <a:moveTo>
                      <a:pt x="90" y="314"/>
                    </a:moveTo>
                    <a:lnTo>
                      <a:pt x="0" y="2"/>
                    </a:lnTo>
                    <a:lnTo>
                      <a:pt x="6" y="0"/>
                    </a:lnTo>
                    <a:lnTo>
                      <a:pt x="99" y="311"/>
                    </a:lnTo>
                    <a:lnTo>
                      <a:pt x="90" y="31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5" name="Freeform 277"/>
              <p:cNvSpPr>
                <a:spLocks/>
              </p:cNvSpPr>
              <p:nvPr userDrawn="1"/>
            </p:nvSpPr>
            <p:spPr bwMode="auto">
              <a:xfrm>
                <a:off x="5422" y="1170"/>
                <a:ext cx="408" cy="346"/>
              </a:xfrm>
              <a:custGeom>
                <a:avLst/>
                <a:gdLst>
                  <a:gd name="T0" fmla="*/ 401 w 408"/>
                  <a:gd name="T1" fmla="*/ 346 h 346"/>
                  <a:gd name="T2" fmla="*/ 0 w 408"/>
                  <a:gd name="T3" fmla="*/ 6 h 346"/>
                  <a:gd name="T4" fmla="*/ 5 w 408"/>
                  <a:gd name="T5" fmla="*/ 0 h 346"/>
                  <a:gd name="T6" fmla="*/ 408 w 408"/>
                  <a:gd name="T7" fmla="*/ 339 h 346"/>
                  <a:gd name="T8" fmla="*/ 401 w 408"/>
                  <a:gd name="T9" fmla="*/ 346 h 346"/>
                </a:gdLst>
                <a:ahLst/>
                <a:cxnLst>
                  <a:cxn ang="0">
                    <a:pos x="T0" y="T1"/>
                  </a:cxn>
                  <a:cxn ang="0">
                    <a:pos x="T2" y="T3"/>
                  </a:cxn>
                  <a:cxn ang="0">
                    <a:pos x="T4" y="T5"/>
                  </a:cxn>
                  <a:cxn ang="0">
                    <a:pos x="T6" y="T7"/>
                  </a:cxn>
                  <a:cxn ang="0">
                    <a:pos x="T8" y="T9"/>
                  </a:cxn>
                </a:cxnLst>
                <a:rect l="0" t="0" r="r" b="b"/>
                <a:pathLst>
                  <a:path w="408" h="346">
                    <a:moveTo>
                      <a:pt x="401" y="346"/>
                    </a:moveTo>
                    <a:lnTo>
                      <a:pt x="0" y="6"/>
                    </a:lnTo>
                    <a:lnTo>
                      <a:pt x="5" y="0"/>
                    </a:lnTo>
                    <a:lnTo>
                      <a:pt x="408" y="339"/>
                    </a:lnTo>
                    <a:lnTo>
                      <a:pt x="401" y="34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6" name="Rectangle 278"/>
              <p:cNvSpPr>
                <a:spLocks noChangeArrowheads="1"/>
              </p:cNvSpPr>
              <p:nvPr userDrawn="1"/>
            </p:nvSpPr>
            <p:spPr bwMode="auto">
              <a:xfrm>
                <a:off x="5420" y="650"/>
                <a:ext cx="8" cy="520"/>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7" name="Freeform 279"/>
              <p:cNvSpPr>
                <a:spLocks/>
              </p:cNvSpPr>
              <p:nvPr userDrawn="1"/>
            </p:nvSpPr>
            <p:spPr bwMode="auto">
              <a:xfrm>
                <a:off x="5423" y="620"/>
                <a:ext cx="1241" cy="555"/>
              </a:xfrm>
              <a:custGeom>
                <a:avLst/>
                <a:gdLst>
                  <a:gd name="T0" fmla="*/ 2 w 1241"/>
                  <a:gd name="T1" fmla="*/ 555 h 555"/>
                  <a:gd name="T2" fmla="*/ 0 w 1241"/>
                  <a:gd name="T3" fmla="*/ 546 h 555"/>
                  <a:gd name="T4" fmla="*/ 1238 w 1241"/>
                  <a:gd name="T5" fmla="*/ 0 h 555"/>
                  <a:gd name="T6" fmla="*/ 1241 w 1241"/>
                  <a:gd name="T7" fmla="*/ 7 h 555"/>
                  <a:gd name="T8" fmla="*/ 2 w 1241"/>
                  <a:gd name="T9" fmla="*/ 555 h 555"/>
                </a:gdLst>
                <a:ahLst/>
                <a:cxnLst>
                  <a:cxn ang="0">
                    <a:pos x="T0" y="T1"/>
                  </a:cxn>
                  <a:cxn ang="0">
                    <a:pos x="T2" y="T3"/>
                  </a:cxn>
                  <a:cxn ang="0">
                    <a:pos x="T4" y="T5"/>
                  </a:cxn>
                  <a:cxn ang="0">
                    <a:pos x="T6" y="T7"/>
                  </a:cxn>
                  <a:cxn ang="0">
                    <a:pos x="T8" y="T9"/>
                  </a:cxn>
                </a:cxnLst>
                <a:rect l="0" t="0" r="r" b="b"/>
                <a:pathLst>
                  <a:path w="1241" h="555">
                    <a:moveTo>
                      <a:pt x="2" y="555"/>
                    </a:moveTo>
                    <a:lnTo>
                      <a:pt x="0" y="546"/>
                    </a:lnTo>
                    <a:lnTo>
                      <a:pt x="1238" y="0"/>
                    </a:lnTo>
                    <a:lnTo>
                      <a:pt x="1241" y="7"/>
                    </a:lnTo>
                    <a:lnTo>
                      <a:pt x="2" y="55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8" name="Freeform 280"/>
              <p:cNvSpPr>
                <a:spLocks/>
              </p:cNvSpPr>
              <p:nvPr userDrawn="1"/>
            </p:nvSpPr>
            <p:spPr bwMode="auto">
              <a:xfrm>
                <a:off x="5422" y="1165"/>
                <a:ext cx="695" cy="122"/>
              </a:xfrm>
              <a:custGeom>
                <a:avLst/>
                <a:gdLst>
                  <a:gd name="T0" fmla="*/ 693 w 695"/>
                  <a:gd name="T1" fmla="*/ 122 h 122"/>
                  <a:gd name="T2" fmla="*/ 0 w 695"/>
                  <a:gd name="T3" fmla="*/ 8 h 122"/>
                  <a:gd name="T4" fmla="*/ 1 w 695"/>
                  <a:gd name="T5" fmla="*/ 0 h 122"/>
                  <a:gd name="T6" fmla="*/ 695 w 695"/>
                  <a:gd name="T7" fmla="*/ 114 h 122"/>
                  <a:gd name="T8" fmla="*/ 693 w 695"/>
                  <a:gd name="T9" fmla="*/ 122 h 122"/>
                </a:gdLst>
                <a:ahLst/>
                <a:cxnLst>
                  <a:cxn ang="0">
                    <a:pos x="T0" y="T1"/>
                  </a:cxn>
                  <a:cxn ang="0">
                    <a:pos x="T2" y="T3"/>
                  </a:cxn>
                  <a:cxn ang="0">
                    <a:pos x="T4" y="T5"/>
                  </a:cxn>
                  <a:cxn ang="0">
                    <a:pos x="T6" y="T7"/>
                  </a:cxn>
                  <a:cxn ang="0">
                    <a:pos x="T8" y="T9"/>
                  </a:cxn>
                </a:cxnLst>
                <a:rect l="0" t="0" r="r" b="b"/>
                <a:pathLst>
                  <a:path w="695" h="122">
                    <a:moveTo>
                      <a:pt x="693" y="122"/>
                    </a:moveTo>
                    <a:lnTo>
                      <a:pt x="0" y="8"/>
                    </a:lnTo>
                    <a:lnTo>
                      <a:pt x="1" y="0"/>
                    </a:lnTo>
                    <a:lnTo>
                      <a:pt x="695" y="114"/>
                    </a:lnTo>
                    <a:lnTo>
                      <a:pt x="693" y="12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9" name="Freeform 281"/>
              <p:cNvSpPr>
                <a:spLocks/>
              </p:cNvSpPr>
              <p:nvPr userDrawn="1"/>
            </p:nvSpPr>
            <p:spPr bwMode="auto">
              <a:xfrm>
                <a:off x="6434" y="628"/>
                <a:ext cx="237" cy="358"/>
              </a:xfrm>
              <a:custGeom>
                <a:avLst/>
                <a:gdLst>
                  <a:gd name="T0" fmla="*/ 7 w 237"/>
                  <a:gd name="T1" fmla="*/ 358 h 358"/>
                  <a:gd name="T2" fmla="*/ 0 w 237"/>
                  <a:gd name="T3" fmla="*/ 353 h 358"/>
                  <a:gd name="T4" fmla="*/ 230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30" y="0"/>
                    </a:lnTo>
                    <a:lnTo>
                      <a:pt x="237" y="4"/>
                    </a:lnTo>
                    <a:lnTo>
                      <a:pt x="7" y="35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0" name="Freeform 282"/>
              <p:cNvSpPr>
                <a:spLocks/>
              </p:cNvSpPr>
              <p:nvPr userDrawn="1"/>
            </p:nvSpPr>
            <p:spPr bwMode="auto">
              <a:xfrm>
                <a:off x="6652" y="627"/>
                <a:ext cx="846" cy="564"/>
              </a:xfrm>
              <a:custGeom>
                <a:avLst/>
                <a:gdLst>
                  <a:gd name="T0" fmla="*/ 841 w 846"/>
                  <a:gd name="T1" fmla="*/ 564 h 564"/>
                  <a:gd name="T2" fmla="*/ 0 w 846"/>
                  <a:gd name="T3" fmla="*/ 7 h 564"/>
                  <a:gd name="T4" fmla="*/ 5 w 846"/>
                  <a:gd name="T5" fmla="*/ 0 h 564"/>
                  <a:gd name="T6" fmla="*/ 846 w 846"/>
                  <a:gd name="T7" fmla="*/ 558 h 564"/>
                  <a:gd name="T8" fmla="*/ 841 w 846"/>
                  <a:gd name="T9" fmla="*/ 564 h 564"/>
                </a:gdLst>
                <a:ahLst/>
                <a:cxnLst>
                  <a:cxn ang="0">
                    <a:pos x="T0" y="T1"/>
                  </a:cxn>
                  <a:cxn ang="0">
                    <a:pos x="T2" y="T3"/>
                  </a:cxn>
                  <a:cxn ang="0">
                    <a:pos x="T4" y="T5"/>
                  </a:cxn>
                  <a:cxn ang="0">
                    <a:pos x="T6" y="T7"/>
                  </a:cxn>
                  <a:cxn ang="0">
                    <a:pos x="T8" y="T9"/>
                  </a:cxn>
                </a:cxnLst>
                <a:rect l="0" t="0" r="r" b="b"/>
                <a:pathLst>
                  <a:path w="846" h="564">
                    <a:moveTo>
                      <a:pt x="841" y="564"/>
                    </a:moveTo>
                    <a:lnTo>
                      <a:pt x="0" y="7"/>
                    </a:lnTo>
                    <a:lnTo>
                      <a:pt x="5" y="0"/>
                    </a:lnTo>
                    <a:lnTo>
                      <a:pt x="846" y="558"/>
                    </a:lnTo>
                    <a:lnTo>
                      <a:pt x="841" y="56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1" name="Freeform 283"/>
              <p:cNvSpPr>
                <a:spLocks/>
              </p:cNvSpPr>
              <p:nvPr userDrawn="1"/>
            </p:nvSpPr>
            <p:spPr bwMode="auto">
              <a:xfrm>
                <a:off x="5353" y="1136"/>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7"/>
                      <a:pt x="6" y="0"/>
                    </a:cubicBezTo>
                    <a:cubicBezTo>
                      <a:pt x="9" y="1"/>
                      <a:pt x="9" y="1"/>
                      <a:pt x="9" y="1"/>
                    </a:cubicBezTo>
                    <a:cubicBezTo>
                      <a:pt x="5" y="8"/>
                      <a:pt x="3" y="15"/>
                      <a:pt x="3" y="22"/>
                    </a:cubicBezTo>
                    <a:cubicBezTo>
                      <a:pt x="4" y="32"/>
                      <a:pt x="8" y="42"/>
                      <a:pt x="15" y="49"/>
                    </a:cubicBezTo>
                    <a:cubicBezTo>
                      <a:pt x="23" y="56"/>
                      <a:pt x="32" y="60"/>
                      <a:pt x="43" y="59"/>
                    </a:cubicBezTo>
                    <a:cubicBezTo>
                      <a:pt x="52" y="59"/>
                      <a:pt x="60" y="56"/>
                      <a:pt x="67" y="50"/>
                    </a:cubicBezTo>
                    <a:cubicBezTo>
                      <a:pt x="69" y="52"/>
                      <a:pt x="69" y="52"/>
                      <a:pt x="69" y="52"/>
                    </a:cubicBezTo>
                    <a:cubicBezTo>
                      <a:pt x="62" y="58"/>
                      <a:pt x="52" y="62"/>
                      <a:pt x="43" y="62"/>
                    </a:cubicBezTo>
                    <a:cubicBezTo>
                      <a:pt x="42" y="62"/>
                      <a:pt x="42" y="62"/>
                      <a:pt x="42" y="6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2" name="Freeform 284"/>
              <p:cNvSpPr>
                <a:spLocks/>
              </p:cNvSpPr>
              <p:nvPr userDrawn="1"/>
            </p:nvSpPr>
            <p:spPr bwMode="auto">
              <a:xfrm>
                <a:off x="5383" y="1101"/>
                <a:ext cx="97" cy="35"/>
              </a:xfrm>
              <a:custGeom>
                <a:avLst/>
                <a:gdLst>
                  <a:gd name="T0" fmla="*/ 56 w 58"/>
                  <a:gd name="T1" fmla="*/ 21 h 21"/>
                  <a:gd name="T2" fmla="*/ 23 w 58"/>
                  <a:gd name="T3" fmla="*/ 4 h 21"/>
                  <a:gd name="T4" fmla="*/ 1 w 58"/>
                  <a:gd name="T5" fmla="*/ 11 h 21"/>
                  <a:gd name="T6" fmla="*/ 0 w 58"/>
                  <a:gd name="T7" fmla="*/ 8 h 21"/>
                  <a:gd name="T8" fmla="*/ 22 w 58"/>
                  <a:gd name="T9" fmla="*/ 1 h 21"/>
                  <a:gd name="T10" fmla="*/ 58 w 58"/>
                  <a:gd name="T11" fmla="*/ 19 h 21"/>
                  <a:gd name="T12" fmla="*/ 56 w 5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8" h="21">
                    <a:moveTo>
                      <a:pt x="56" y="21"/>
                    </a:moveTo>
                    <a:cubicBezTo>
                      <a:pt x="48" y="10"/>
                      <a:pt x="36" y="3"/>
                      <a:pt x="23" y="4"/>
                    </a:cubicBezTo>
                    <a:cubicBezTo>
                      <a:pt x="15" y="4"/>
                      <a:pt x="7" y="6"/>
                      <a:pt x="1" y="11"/>
                    </a:cubicBezTo>
                    <a:cubicBezTo>
                      <a:pt x="0" y="8"/>
                      <a:pt x="0" y="8"/>
                      <a:pt x="0" y="8"/>
                    </a:cubicBezTo>
                    <a:cubicBezTo>
                      <a:pt x="6" y="4"/>
                      <a:pt x="14" y="1"/>
                      <a:pt x="22" y="1"/>
                    </a:cubicBezTo>
                    <a:cubicBezTo>
                      <a:pt x="37" y="0"/>
                      <a:pt x="50" y="7"/>
                      <a:pt x="58" y="19"/>
                    </a:cubicBezTo>
                    <a:lnTo>
                      <a:pt x="56" y="2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3" name="Freeform 285"/>
              <p:cNvSpPr>
                <a:spLocks/>
              </p:cNvSpPr>
              <p:nvPr userDrawn="1"/>
            </p:nvSpPr>
            <p:spPr bwMode="auto">
              <a:xfrm>
                <a:off x="5333" y="1077"/>
                <a:ext cx="102"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6"/>
                      <a:pt x="10" y="21"/>
                      <a:pt x="5"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4" name="Freeform 286"/>
              <p:cNvSpPr>
                <a:spLocks/>
              </p:cNvSpPr>
              <p:nvPr userDrawn="1"/>
            </p:nvSpPr>
            <p:spPr bwMode="auto">
              <a:xfrm>
                <a:off x="5390" y="1091"/>
                <a:ext cx="127" cy="174"/>
              </a:xfrm>
              <a:custGeom>
                <a:avLst/>
                <a:gdLst>
                  <a:gd name="T0" fmla="*/ 20 w 76"/>
                  <a:gd name="T1" fmla="*/ 104 h 104"/>
                  <a:gd name="T2" fmla="*/ 0 w 76"/>
                  <a:gd name="T3" fmla="*/ 100 h 104"/>
                  <a:gd name="T4" fmla="*/ 1 w 76"/>
                  <a:gd name="T5" fmla="*/ 96 h 104"/>
                  <a:gd name="T6" fmla="*/ 21 w 76"/>
                  <a:gd name="T7" fmla="*/ 99 h 104"/>
                  <a:gd name="T8" fmla="*/ 57 w 76"/>
                  <a:gd name="T9" fmla="*/ 83 h 104"/>
                  <a:gd name="T10" fmla="*/ 71 w 76"/>
                  <a:gd name="T11" fmla="*/ 47 h 104"/>
                  <a:gd name="T12" fmla="*/ 47 w 76"/>
                  <a:gd name="T13" fmla="*/ 4 h 104"/>
                  <a:gd name="T14" fmla="*/ 49 w 76"/>
                  <a:gd name="T15" fmla="*/ 0 h 104"/>
                  <a:gd name="T16" fmla="*/ 76 w 76"/>
                  <a:gd name="T17" fmla="*/ 46 h 104"/>
                  <a:gd name="T18" fmla="*/ 61 w 76"/>
                  <a:gd name="T19" fmla="*/ 86 h 104"/>
                  <a:gd name="T20" fmla="*/ 22 w 76"/>
                  <a:gd name="T21" fmla="*/ 104 h 104"/>
                  <a:gd name="T22" fmla="*/ 20 w 76"/>
                  <a:gd name="T2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 h="104">
                    <a:moveTo>
                      <a:pt x="20" y="104"/>
                    </a:moveTo>
                    <a:cubicBezTo>
                      <a:pt x="13" y="104"/>
                      <a:pt x="6" y="103"/>
                      <a:pt x="0" y="100"/>
                    </a:cubicBezTo>
                    <a:cubicBezTo>
                      <a:pt x="1" y="96"/>
                      <a:pt x="1" y="96"/>
                      <a:pt x="1" y="96"/>
                    </a:cubicBezTo>
                    <a:cubicBezTo>
                      <a:pt x="8" y="98"/>
                      <a:pt x="15" y="99"/>
                      <a:pt x="21" y="99"/>
                    </a:cubicBezTo>
                    <a:cubicBezTo>
                      <a:pt x="35" y="99"/>
                      <a:pt x="48" y="93"/>
                      <a:pt x="57" y="83"/>
                    </a:cubicBezTo>
                    <a:cubicBezTo>
                      <a:pt x="67" y="73"/>
                      <a:pt x="71" y="60"/>
                      <a:pt x="71" y="47"/>
                    </a:cubicBezTo>
                    <a:cubicBezTo>
                      <a:pt x="71" y="29"/>
                      <a:pt x="61" y="13"/>
                      <a:pt x="47" y="4"/>
                    </a:cubicBezTo>
                    <a:cubicBezTo>
                      <a:pt x="49" y="0"/>
                      <a:pt x="49" y="0"/>
                      <a:pt x="49" y="0"/>
                    </a:cubicBezTo>
                    <a:cubicBezTo>
                      <a:pt x="65" y="10"/>
                      <a:pt x="75" y="27"/>
                      <a:pt x="76" y="46"/>
                    </a:cubicBezTo>
                    <a:cubicBezTo>
                      <a:pt x="76" y="61"/>
                      <a:pt x="71" y="76"/>
                      <a:pt x="61" y="86"/>
                    </a:cubicBezTo>
                    <a:cubicBezTo>
                      <a:pt x="50" y="97"/>
                      <a:pt x="37" y="103"/>
                      <a:pt x="22" y="104"/>
                    </a:cubicBezTo>
                    <a:cubicBezTo>
                      <a:pt x="21" y="104"/>
                      <a:pt x="20" y="104"/>
                      <a:pt x="20" y="104"/>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5" name="Freeform 287"/>
              <p:cNvSpPr>
                <a:spLocks/>
              </p:cNvSpPr>
              <p:nvPr userDrawn="1"/>
            </p:nvSpPr>
            <p:spPr bwMode="auto">
              <a:xfrm>
                <a:off x="2487" y="2020"/>
                <a:ext cx="1029" cy="619"/>
              </a:xfrm>
              <a:custGeom>
                <a:avLst/>
                <a:gdLst>
                  <a:gd name="T0" fmla="*/ 3 w 1029"/>
                  <a:gd name="T1" fmla="*/ 619 h 619"/>
                  <a:gd name="T2" fmla="*/ 0 w 1029"/>
                  <a:gd name="T3" fmla="*/ 612 h 619"/>
                  <a:gd name="T4" fmla="*/ 1026 w 1029"/>
                  <a:gd name="T5" fmla="*/ 0 h 619"/>
                  <a:gd name="T6" fmla="*/ 1029 w 1029"/>
                  <a:gd name="T7" fmla="*/ 7 h 619"/>
                  <a:gd name="T8" fmla="*/ 3 w 1029"/>
                  <a:gd name="T9" fmla="*/ 619 h 619"/>
                </a:gdLst>
                <a:ahLst/>
                <a:cxnLst>
                  <a:cxn ang="0">
                    <a:pos x="T0" y="T1"/>
                  </a:cxn>
                  <a:cxn ang="0">
                    <a:pos x="T2" y="T3"/>
                  </a:cxn>
                  <a:cxn ang="0">
                    <a:pos x="T4" y="T5"/>
                  </a:cxn>
                  <a:cxn ang="0">
                    <a:pos x="T6" y="T7"/>
                  </a:cxn>
                  <a:cxn ang="0">
                    <a:pos x="T8" y="T9"/>
                  </a:cxn>
                </a:cxnLst>
                <a:rect l="0" t="0" r="r" b="b"/>
                <a:pathLst>
                  <a:path w="1029" h="619">
                    <a:moveTo>
                      <a:pt x="3" y="619"/>
                    </a:moveTo>
                    <a:lnTo>
                      <a:pt x="0" y="612"/>
                    </a:lnTo>
                    <a:lnTo>
                      <a:pt x="1026" y="0"/>
                    </a:lnTo>
                    <a:lnTo>
                      <a:pt x="1029" y="7"/>
                    </a:lnTo>
                    <a:lnTo>
                      <a:pt x="3" y="61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6" name="Freeform 288"/>
              <p:cNvSpPr>
                <a:spLocks/>
              </p:cNvSpPr>
              <p:nvPr userDrawn="1"/>
            </p:nvSpPr>
            <p:spPr bwMode="auto">
              <a:xfrm>
                <a:off x="7018" y="1190"/>
                <a:ext cx="467" cy="259"/>
              </a:xfrm>
              <a:custGeom>
                <a:avLst/>
                <a:gdLst>
                  <a:gd name="T0" fmla="*/ 4 w 467"/>
                  <a:gd name="T1" fmla="*/ 259 h 259"/>
                  <a:gd name="T2" fmla="*/ 0 w 467"/>
                  <a:gd name="T3" fmla="*/ 252 h 259"/>
                  <a:gd name="T4" fmla="*/ 464 w 467"/>
                  <a:gd name="T5" fmla="*/ 0 h 259"/>
                  <a:gd name="T6" fmla="*/ 467 w 467"/>
                  <a:gd name="T7" fmla="*/ 7 h 259"/>
                  <a:gd name="T8" fmla="*/ 4 w 467"/>
                  <a:gd name="T9" fmla="*/ 259 h 259"/>
                </a:gdLst>
                <a:ahLst/>
                <a:cxnLst>
                  <a:cxn ang="0">
                    <a:pos x="T0" y="T1"/>
                  </a:cxn>
                  <a:cxn ang="0">
                    <a:pos x="T2" y="T3"/>
                  </a:cxn>
                  <a:cxn ang="0">
                    <a:pos x="T4" y="T5"/>
                  </a:cxn>
                  <a:cxn ang="0">
                    <a:pos x="T6" y="T7"/>
                  </a:cxn>
                  <a:cxn ang="0">
                    <a:pos x="T8" y="T9"/>
                  </a:cxn>
                </a:cxnLst>
                <a:rect l="0" t="0" r="r" b="b"/>
                <a:pathLst>
                  <a:path w="467" h="259">
                    <a:moveTo>
                      <a:pt x="4" y="259"/>
                    </a:moveTo>
                    <a:lnTo>
                      <a:pt x="0" y="252"/>
                    </a:lnTo>
                    <a:lnTo>
                      <a:pt x="464" y="0"/>
                    </a:lnTo>
                    <a:lnTo>
                      <a:pt x="467" y="7"/>
                    </a:lnTo>
                    <a:lnTo>
                      <a:pt x="4" y="25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7" name="Freeform 289"/>
              <p:cNvSpPr>
                <a:spLocks/>
              </p:cNvSpPr>
              <p:nvPr userDrawn="1"/>
            </p:nvSpPr>
            <p:spPr bwMode="auto">
              <a:xfrm>
                <a:off x="7310" y="1190"/>
                <a:ext cx="178" cy="1400"/>
              </a:xfrm>
              <a:custGeom>
                <a:avLst/>
                <a:gdLst>
                  <a:gd name="T0" fmla="*/ 9 w 178"/>
                  <a:gd name="T1" fmla="*/ 1400 h 1400"/>
                  <a:gd name="T2" fmla="*/ 0 w 178"/>
                  <a:gd name="T3" fmla="*/ 1398 h 1400"/>
                  <a:gd name="T4" fmla="*/ 170 w 178"/>
                  <a:gd name="T5" fmla="*/ 0 h 1400"/>
                  <a:gd name="T6" fmla="*/ 178 w 178"/>
                  <a:gd name="T7" fmla="*/ 0 h 1400"/>
                  <a:gd name="T8" fmla="*/ 9 w 178"/>
                  <a:gd name="T9" fmla="*/ 1400 h 1400"/>
                </a:gdLst>
                <a:ahLst/>
                <a:cxnLst>
                  <a:cxn ang="0">
                    <a:pos x="T0" y="T1"/>
                  </a:cxn>
                  <a:cxn ang="0">
                    <a:pos x="T2" y="T3"/>
                  </a:cxn>
                  <a:cxn ang="0">
                    <a:pos x="T4" y="T5"/>
                  </a:cxn>
                  <a:cxn ang="0">
                    <a:pos x="T6" y="T7"/>
                  </a:cxn>
                  <a:cxn ang="0">
                    <a:pos x="T8" y="T9"/>
                  </a:cxn>
                </a:cxnLst>
                <a:rect l="0" t="0" r="r" b="b"/>
                <a:pathLst>
                  <a:path w="178" h="1400">
                    <a:moveTo>
                      <a:pt x="9" y="1400"/>
                    </a:moveTo>
                    <a:lnTo>
                      <a:pt x="0" y="1398"/>
                    </a:lnTo>
                    <a:lnTo>
                      <a:pt x="170" y="0"/>
                    </a:lnTo>
                    <a:lnTo>
                      <a:pt x="178" y="0"/>
                    </a:lnTo>
                    <a:lnTo>
                      <a:pt x="9" y="140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8" name="Freeform 290"/>
              <p:cNvSpPr>
                <a:spLocks/>
              </p:cNvSpPr>
              <p:nvPr userDrawn="1"/>
            </p:nvSpPr>
            <p:spPr bwMode="auto">
              <a:xfrm>
                <a:off x="7455" y="943"/>
                <a:ext cx="32" cy="247"/>
              </a:xfrm>
              <a:custGeom>
                <a:avLst/>
                <a:gdLst>
                  <a:gd name="T0" fmla="*/ 25 w 32"/>
                  <a:gd name="T1" fmla="*/ 247 h 247"/>
                  <a:gd name="T2" fmla="*/ 0 w 32"/>
                  <a:gd name="T3" fmla="*/ 0 h 247"/>
                  <a:gd name="T4" fmla="*/ 8 w 32"/>
                  <a:gd name="T5" fmla="*/ 0 h 247"/>
                  <a:gd name="T6" fmla="*/ 32 w 32"/>
                  <a:gd name="T7" fmla="*/ 245 h 247"/>
                  <a:gd name="T8" fmla="*/ 25 w 32"/>
                  <a:gd name="T9" fmla="*/ 247 h 247"/>
                </a:gdLst>
                <a:ahLst/>
                <a:cxnLst>
                  <a:cxn ang="0">
                    <a:pos x="T0" y="T1"/>
                  </a:cxn>
                  <a:cxn ang="0">
                    <a:pos x="T2" y="T3"/>
                  </a:cxn>
                  <a:cxn ang="0">
                    <a:pos x="T4" y="T5"/>
                  </a:cxn>
                  <a:cxn ang="0">
                    <a:pos x="T6" y="T7"/>
                  </a:cxn>
                  <a:cxn ang="0">
                    <a:pos x="T8" y="T9"/>
                  </a:cxn>
                </a:cxnLst>
                <a:rect l="0" t="0" r="r" b="b"/>
                <a:pathLst>
                  <a:path w="32" h="247">
                    <a:moveTo>
                      <a:pt x="25" y="247"/>
                    </a:moveTo>
                    <a:lnTo>
                      <a:pt x="0" y="0"/>
                    </a:lnTo>
                    <a:lnTo>
                      <a:pt x="8" y="0"/>
                    </a:lnTo>
                    <a:lnTo>
                      <a:pt x="32" y="245"/>
                    </a:lnTo>
                    <a:lnTo>
                      <a:pt x="25" y="24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9" name="Freeform 291"/>
              <p:cNvSpPr>
                <a:spLocks/>
              </p:cNvSpPr>
              <p:nvPr userDrawn="1"/>
            </p:nvSpPr>
            <p:spPr bwMode="auto">
              <a:xfrm>
                <a:off x="7480" y="1175"/>
                <a:ext cx="146" cy="299"/>
              </a:xfrm>
              <a:custGeom>
                <a:avLst/>
                <a:gdLst>
                  <a:gd name="T0" fmla="*/ 139 w 146"/>
                  <a:gd name="T1" fmla="*/ 299 h 299"/>
                  <a:gd name="T2" fmla="*/ 0 w 146"/>
                  <a:gd name="T3" fmla="*/ 3 h 299"/>
                  <a:gd name="T4" fmla="*/ 7 w 146"/>
                  <a:gd name="T5" fmla="*/ 0 h 299"/>
                  <a:gd name="T6" fmla="*/ 146 w 146"/>
                  <a:gd name="T7" fmla="*/ 295 h 299"/>
                  <a:gd name="T8" fmla="*/ 139 w 146"/>
                  <a:gd name="T9" fmla="*/ 299 h 299"/>
                </a:gdLst>
                <a:ahLst/>
                <a:cxnLst>
                  <a:cxn ang="0">
                    <a:pos x="T0" y="T1"/>
                  </a:cxn>
                  <a:cxn ang="0">
                    <a:pos x="T2" y="T3"/>
                  </a:cxn>
                  <a:cxn ang="0">
                    <a:pos x="T4" y="T5"/>
                  </a:cxn>
                  <a:cxn ang="0">
                    <a:pos x="T6" y="T7"/>
                  </a:cxn>
                  <a:cxn ang="0">
                    <a:pos x="T8" y="T9"/>
                  </a:cxn>
                </a:cxnLst>
                <a:rect l="0" t="0" r="r" b="b"/>
                <a:pathLst>
                  <a:path w="146" h="299">
                    <a:moveTo>
                      <a:pt x="139" y="299"/>
                    </a:moveTo>
                    <a:lnTo>
                      <a:pt x="0" y="3"/>
                    </a:lnTo>
                    <a:lnTo>
                      <a:pt x="7" y="0"/>
                    </a:lnTo>
                    <a:lnTo>
                      <a:pt x="146" y="295"/>
                    </a:lnTo>
                    <a:lnTo>
                      <a:pt x="139" y="29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0" name="Freeform 292"/>
              <p:cNvSpPr>
                <a:spLocks/>
              </p:cNvSpPr>
              <p:nvPr userDrawn="1"/>
            </p:nvSpPr>
            <p:spPr bwMode="auto">
              <a:xfrm>
                <a:off x="6956" y="2158"/>
                <a:ext cx="363" cy="423"/>
              </a:xfrm>
              <a:custGeom>
                <a:avLst/>
                <a:gdLst>
                  <a:gd name="T0" fmla="*/ 358 w 363"/>
                  <a:gd name="T1" fmla="*/ 423 h 423"/>
                  <a:gd name="T2" fmla="*/ 0 w 363"/>
                  <a:gd name="T3" fmla="*/ 5 h 423"/>
                  <a:gd name="T4" fmla="*/ 7 w 363"/>
                  <a:gd name="T5" fmla="*/ 0 h 423"/>
                  <a:gd name="T6" fmla="*/ 363 w 363"/>
                  <a:gd name="T7" fmla="*/ 418 h 423"/>
                  <a:gd name="T8" fmla="*/ 358 w 363"/>
                  <a:gd name="T9" fmla="*/ 423 h 423"/>
                </a:gdLst>
                <a:ahLst/>
                <a:cxnLst>
                  <a:cxn ang="0">
                    <a:pos x="T0" y="T1"/>
                  </a:cxn>
                  <a:cxn ang="0">
                    <a:pos x="T2" y="T3"/>
                  </a:cxn>
                  <a:cxn ang="0">
                    <a:pos x="T4" y="T5"/>
                  </a:cxn>
                  <a:cxn ang="0">
                    <a:pos x="T6" y="T7"/>
                  </a:cxn>
                  <a:cxn ang="0">
                    <a:pos x="T8" y="T9"/>
                  </a:cxn>
                </a:cxnLst>
                <a:rect l="0" t="0" r="r" b="b"/>
                <a:pathLst>
                  <a:path w="363" h="423">
                    <a:moveTo>
                      <a:pt x="358" y="423"/>
                    </a:moveTo>
                    <a:lnTo>
                      <a:pt x="0" y="5"/>
                    </a:lnTo>
                    <a:lnTo>
                      <a:pt x="7" y="0"/>
                    </a:lnTo>
                    <a:lnTo>
                      <a:pt x="363" y="418"/>
                    </a:lnTo>
                    <a:lnTo>
                      <a:pt x="358" y="42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1" name="Rectangle 293"/>
              <p:cNvSpPr>
                <a:spLocks noChangeArrowheads="1"/>
              </p:cNvSpPr>
              <p:nvPr userDrawn="1"/>
            </p:nvSpPr>
            <p:spPr bwMode="auto">
              <a:xfrm>
                <a:off x="7074" y="2583"/>
                <a:ext cx="241" cy="8"/>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2" name="Freeform 294"/>
              <p:cNvSpPr>
                <a:spLocks/>
              </p:cNvSpPr>
              <p:nvPr userDrawn="1"/>
            </p:nvSpPr>
            <p:spPr bwMode="auto">
              <a:xfrm>
                <a:off x="7215" y="2581"/>
                <a:ext cx="109" cy="165"/>
              </a:xfrm>
              <a:custGeom>
                <a:avLst/>
                <a:gdLst>
                  <a:gd name="T0" fmla="*/ 6 w 109"/>
                  <a:gd name="T1" fmla="*/ 165 h 165"/>
                  <a:gd name="T2" fmla="*/ 0 w 109"/>
                  <a:gd name="T3" fmla="*/ 160 h 165"/>
                  <a:gd name="T4" fmla="*/ 102 w 109"/>
                  <a:gd name="T5" fmla="*/ 0 h 165"/>
                  <a:gd name="T6" fmla="*/ 109 w 109"/>
                  <a:gd name="T7" fmla="*/ 4 h 165"/>
                  <a:gd name="T8" fmla="*/ 6 w 109"/>
                  <a:gd name="T9" fmla="*/ 165 h 165"/>
                </a:gdLst>
                <a:ahLst/>
                <a:cxnLst>
                  <a:cxn ang="0">
                    <a:pos x="T0" y="T1"/>
                  </a:cxn>
                  <a:cxn ang="0">
                    <a:pos x="T2" y="T3"/>
                  </a:cxn>
                  <a:cxn ang="0">
                    <a:pos x="T4" y="T5"/>
                  </a:cxn>
                  <a:cxn ang="0">
                    <a:pos x="T6" y="T7"/>
                  </a:cxn>
                  <a:cxn ang="0">
                    <a:pos x="T8" y="T9"/>
                  </a:cxn>
                </a:cxnLst>
                <a:rect l="0" t="0" r="r" b="b"/>
                <a:pathLst>
                  <a:path w="109" h="165">
                    <a:moveTo>
                      <a:pt x="6" y="165"/>
                    </a:moveTo>
                    <a:lnTo>
                      <a:pt x="0" y="160"/>
                    </a:lnTo>
                    <a:lnTo>
                      <a:pt x="102" y="0"/>
                    </a:lnTo>
                    <a:lnTo>
                      <a:pt x="109" y="4"/>
                    </a:lnTo>
                    <a:lnTo>
                      <a:pt x="6" y="16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3" name="Freeform 295"/>
              <p:cNvSpPr>
                <a:spLocks/>
              </p:cNvSpPr>
              <p:nvPr userDrawn="1"/>
            </p:nvSpPr>
            <p:spPr bwMode="auto">
              <a:xfrm>
                <a:off x="7310" y="2588"/>
                <a:ext cx="341" cy="274"/>
              </a:xfrm>
              <a:custGeom>
                <a:avLst/>
                <a:gdLst>
                  <a:gd name="T0" fmla="*/ 336 w 341"/>
                  <a:gd name="T1" fmla="*/ 274 h 274"/>
                  <a:gd name="T2" fmla="*/ 0 w 341"/>
                  <a:gd name="T3" fmla="*/ 7 h 274"/>
                  <a:gd name="T4" fmla="*/ 5 w 341"/>
                  <a:gd name="T5" fmla="*/ 0 h 274"/>
                  <a:gd name="T6" fmla="*/ 341 w 341"/>
                  <a:gd name="T7" fmla="*/ 267 h 274"/>
                  <a:gd name="T8" fmla="*/ 336 w 341"/>
                  <a:gd name="T9" fmla="*/ 274 h 274"/>
                </a:gdLst>
                <a:ahLst/>
                <a:cxnLst>
                  <a:cxn ang="0">
                    <a:pos x="T0" y="T1"/>
                  </a:cxn>
                  <a:cxn ang="0">
                    <a:pos x="T2" y="T3"/>
                  </a:cxn>
                  <a:cxn ang="0">
                    <a:pos x="T4" y="T5"/>
                  </a:cxn>
                  <a:cxn ang="0">
                    <a:pos x="T6" y="T7"/>
                  </a:cxn>
                  <a:cxn ang="0">
                    <a:pos x="T8" y="T9"/>
                  </a:cxn>
                </a:cxnLst>
                <a:rect l="0" t="0" r="r" b="b"/>
                <a:pathLst>
                  <a:path w="341" h="274">
                    <a:moveTo>
                      <a:pt x="336" y="274"/>
                    </a:moveTo>
                    <a:lnTo>
                      <a:pt x="0" y="7"/>
                    </a:lnTo>
                    <a:lnTo>
                      <a:pt x="5" y="0"/>
                    </a:lnTo>
                    <a:lnTo>
                      <a:pt x="341" y="267"/>
                    </a:lnTo>
                    <a:lnTo>
                      <a:pt x="336" y="27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4" name="Freeform 296"/>
              <p:cNvSpPr>
                <a:spLocks/>
              </p:cNvSpPr>
              <p:nvPr userDrawn="1"/>
            </p:nvSpPr>
            <p:spPr bwMode="auto">
              <a:xfrm>
                <a:off x="5133" y="2344"/>
                <a:ext cx="844" cy="646"/>
              </a:xfrm>
              <a:custGeom>
                <a:avLst/>
                <a:gdLst>
                  <a:gd name="T0" fmla="*/ 839 w 844"/>
                  <a:gd name="T1" fmla="*/ 646 h 646"/>
                  <a:gd name="T2" fmla="*/ 0 w 844"/>
                  <a:gd name="T3" fmla="*/ 5 h 646"/>
                  <a:gd name="T4" fmla="*/ 5 w 844"/>
                  <a:gd name="T5" fmla="*/ 0 h 646"/>
                  <a:gd name="T6" fmla="*/ 844 w 844"/>
                  <a:gd name="T7" fmla="*/ 639 h 646"/>
                  <a:gd name="T8" fmla="*/ 839 w 844"/>
                  <a:gd name="T9" fmla="*/ 646 h 646"/>
                </a:gdLst>
                <a:ahLst/>
                <a:cxnLst>
                  <a:cxn ang="0">
                    <a:pos x="T0" y="T1"/>
                  </a:cxn>
                  <a:cxn ang="0">
                    <a:pos x="T2" y="T3"/>
                  </a:cxn>
                  <a:cxn ang="0">
                    <a:pos x="T4" y="T5"/>
                  </a:cxn>
                  <a:cxn ang="0">
                    <a:pos x="T6" y="T7"/>
                  </a:cxn>
                  <a:cxn ang="0">
                    <a:pos x="T8" y="T9"/>
                  </a:cxn>
                </a:cxnLst>
                <a:rect l="0" t="0" r="r" b="b"/>
                <a:pathLst>
                  <a:path w="844" h="646">
                    <a:moveTo>
                      <a:pt x="839" y="646"/>
                    </a:moveTo>
                    <a:lnTo>
                      <a:pt x="0" y="5"/>
                    </a:lnTo>
                    <a:lnTo>
                      <a:pt x="5" y="0"/>
                    </a:lnTo>
                    <a:lnTo>
                      <a:pt x="844" y="639"/>
                    </a:lnTo>
                    <a:lnTo>
                      <a:pt x="839" y="64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5" name="Freeform 297"/>
              <p:cNvSpPr>
                <a:spLocks/>
              </p:cNvSpPr>
              <p:nvPr userDrawn="1"/>
            </p:nvSpPr>
            <p:spPr bwMode="auto">
              <a:xfrm>
                <a:off x="5067" y="2281"/>
                <a:ext cx="63" cy="137"/>
              </a:xfrm>
              <a:custGeom>
                <a:avLst/>
                <a:gdLst>
                  <a:gd name="T0" fmla="*/ 37 w 37"/>
                  <a:gd name="T1" fmla="*/ 82 h 82"/>
                  <a:gd name="T2" fmla="*/ 12 w 37"/>
                  <a:gd name="T3" fmla="*/ 69 h 82"/>
                  <a:gd name="T4" fmla="*/ 1 w 37"/>
                  <a:gd name="T5" fmla="*/ 39 h 82"/>
                  <a:gd name="T6" fmla="*/ 14 w 37"/>
                  <a:gd name="T7" fmla="*/ 11 h 82"/>
                  <a:gd name="T8" fmla="*/ 34 w 37"/>
                  <a:gd name="T9" fmla="*/ 0 h 82"/>
                  <a:gd name="T10" fmla="*/ 35 w 37"/>
                  <a:gd name="T11" fmla="*/ 3 h 82"/>
                  <a:gd name="T12" fmla="*/ 16 w 37"/>
                  <a:gd name="T13" fmla="*/ 13 h 82"/>
                  <a:gd name="T14" fmla="*/ 4 w 37"/>
                  <a:gd name="T15" fmla="*/ 39 h 82"/>
                  <a:gd name="T16" fmla="*/ 14 w 37"/>
                  <a:gd name="T17" fmla="*/ 67 h 82"/>
                  <a:gd name="T18" fmla="*/ 37 w 37"/>
                  <a:gd name="T19" fmla="*/ 79 h 82"/>
                  <a:gd name="T20" fmla="*/ 37 w 37"/>
                  <a:gd name="T21"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82">
                    <a:moveTo>
                      <a:pt x="37" y="82"/>
                    </a:moveTo>
                    <a:cubicBezTo>
                      <a:pt x="27" y="80"/>
                      <a:pt x="18" y="76"/>
                      <a:pt x="12" y="69"/>
                    </a:cubicBezTo>
                    <a:cubicBezTo>
                      <a:pt x="4" y="61"/>
                      <a:pt x="0" y="50"/>
                      <a:pt x="1" y="39"/>
                    </a:cubicBezTo>
                    <a:cubicBezTo>
                      <a:pt x="1" y="28"/>
                      <a:pt x="6" y="18"/>
                      <a:pt x="14" y="11"/>
                    </a:cubicBezTo>
                    <a:cubicBezTo>
                      <a:pt x="20" y="5"/>
                      <a:pt x="27" y="2"/>
                      <a:pt x="34" y="0"/>
                    </a:cubicBezTo>
                    <a:cubicBezTo>
                      <a:pt x="35" y="3"/>
                      <a:pt x="35" y="3"/>
                      <a:pt x="35" y="3"/>
                    </a:cubicBezTo>
                    <a:cubicBezTo>
                      <a:pt x="28" y="4"/>
                      <a:pt x="21" y="8"/>
                      <a:pt x="16" y="13"/>
                    </a:cubicBezTo>
                    <a:cubicBezTo>
                      <a:pt x="8" y="20"/>
                      <a:pt x="4" y="29"/>
                      <a:pt x="4" y="39"/>
                    </a:cubicBezTo>
                    <a:cubicBezTo>
                      <a:pt x="3" y="50"/>
                      <a:pt x="7" y="59"/>
                      <a:pt x="14" y="67"/>
                    </a:cubicBezTo>
                    <a:cubicBezTo>
                      <a:pt x="20" y="73"/>
                      <a:pt x="28" y="78"/>
                      <a:pt x="37" y="79"/>
                    </a:cubicBezTo>
                    <a:lnTo>
                      <a:pt x="37" y="8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6" name="Freeform 298"/>
              <p:cNvSpPr>
                <a:spLocks/>
              </p:cNvSpPr>
              <p:nvPr userDrawn="1"/>
            </p:nvSpPr>
            <p:spPr bwMode="auto">
              <a:xfrm>
                <a:off x="5153" y="2281"/>
                <a:ext cx="59" cy="85"/>
              </a:xfrm>
              <a:custGeom>
                <a:avLst/>
                <a:gdLst>
                  <a:gd name="T0" fmla="*/ 31 w 35"/>
                  <a:gd name="T1" fmla="*/ 51 h 51"/>
                  <a:gd name="T2" fmla="*/ 28 w 35"/>
                  <a:gd name="T3" fmla="*/ 51 h 51"/>
                  <a:gd name="T4" fmla="*/ 19 w 35"/>
                  <a:gd name="T5" fmla="*/ 15 h 51"/>
                  <a:gd name="T6" fmla="*/ 0 w 35"/>
                  <a:gd name="T7" fmla="*/ 3 h 51"/>
                  <a:gd name="T8" fmla="*/ 0 w 35"/>
                  <a:gd name="T9" fmla="*/ 0 h 51"/>
                  <a:gd name="T10" fmla="*/ 21 w 35"/>
                  <a:gd name="T11" fmla="*/ 13 h 51"/>
                  <a:gd name="T12" fmla="*/ 31 w 35"/>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35" h="51">
                    <a:moveTo>
                      <a:pt x="31" y="51"/>
                    </a:moveTo>
                    <a:cubicBezTo>
                      <a:pt x="28" y="51"/>
                      <a:pt x="28" y="51"/>
                      <a:pt x="28" y="51"/>
                    </a:cubicBezTo>
                    <a:cubicBezTo>
                      <a:pt x="32" y="38"/>
                      <a:pt x="28" y="24"/>
                      <a:pt x="19" y="15"/>
                    </a:cubicBezTo>
                    <a:cubicBezTo>
                      <a:pt x="14" y="9"/>
                      <a:pt x="7" y="5"/>
                      <a:pt x="0" y="3"/>
                    </a:cubicBezTo>
                    <a:cubicBezTo>
                      <a:pt x="0" y="0"/>
                      <a:pt x="0" y="0"/>
                      <a:pt x="0" y="0"/>
                    </a:cubicBezTo>
                    <a:cubicBezTo>
                      <a:pt x="8" y="2"/>
                      <a:pt x="16" y="6"/>
                      <a:pt x="21" y="13"/>
                    </a:cubicBezTo>
                    <a:cubicBezTo>
                      <a:pt x="31" y="23"/>
                      <a:pt x="35" y="38"/>
                      <a:pt x="31" y="5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7" name="Freeform 299"/>
              <p:cNvSpPr>
                <a:spLocks/>
              </p:cNvSpPr>
              <p:nvPr userDrawn="1"/>
            </p:nvSpPr>
            <p:spPr bwMode="auto">
              <a:xfrm>
                <a:off x="5096" y="2247"/>
                <a:ext cx="119" cy="54"/>
              </a:xfrm>
              <a:custGeom>
                <a:avLst/>
                <a:gdLst>
                  <a:gd name="T0" fmla="*/ 67 w 71"/>
                  <a:gd name="T1" fmla="*/ 32 h 32"/>
                  <a:gd name="T2" fmla="*/ 63 w 71"/>
                  <a:gd name="T3" fmla="*/ 26 h 32"/>
                  <a:gd name="T4" fmla="*/ 3 w 71"/>
                  <a:gd name="T5" fmla="*/ 15 h 32"/>
                  <a:gd name="T6" fmla="*/ 0 w 71"/>
                  <a:gd name="T7" fmla="*/ 11 h 32"/>
                  <a:gd name="T8" fmla="*/ 66 w 71"/>
                  <a:gd name="T9" fmla="*/ 23 h 32"/>
                  <a:gd name="T10" fmla="*/ 71 w 71"/>
                  <a:gd name="T11" fmla="*/ 29 h 32"/>
                  <a:gd name="T12" fmla="*/ 67 w 7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1" h="32">
                    <a:moveTo>
                      <a:pt x="67" y="32"/>
                    </a:moveTo>
                    <a:cubicBezTo>
                      <a:pt x="66" y="30"/>
                      <a:pt x="64" y="28"/>
                      <a:pt x="63" y="26"/>
                    </a:cubicBezTo>
                    <a:cubicBezTo>
                      <a:pt x="47" y="10"/>
                      <a:pt x="23" y="5"/>
                      <a:pt x="3" y="15"/>
                    </a:cubicBezTo>
                    <a:cubicBezTo>
                      <a:pt x="0" y="11"/>
                      <a:pt x="0" y="11"/>
                      <a:pt x="0" y="11"/>
                    </a:cubicBezTo>
                    <a:cubicBezTo>
                      <a:pt x="22" y="0"/>
                      <a:pt x="49" y="5"/>
                      <a:pt x="66" y="23"/>
                    </a:cubicBezTo>
                    <a:cubicBezTo>
                      <a:pt x="68" y="25"/>
                      <a:pt x="70" y="27"/>
                      <a:pt x="71" y="29"/>
                    </a:cubicBezTo>
                    <a:lnTo>
                      <a:pt x="67" y="3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8" name="Freeform 300"/>
              <p:cNvSpPr>
                <a:spLocks/>
              </p:cNvSpPr>
              <p:nvPr userDrawn="1"/>
            </p:nvSpPr>
            <p:spPr bwMode="auto">
              <a:xfrm>
                <a:off x="5051" y="2333"/>
                <a:ext cx="186" cy="112"/>
              </a:xfrm>
              <a:custGeom>
                <a:avLst/>
                <a:gdLst>
                  <a:gd name="T0" fmla="*/ 52 w 111"/>
                  <a:gd name="T1" fmla="*/ 66 h 67"/>
                  <a:gd name="T2" fmla="*/ 11 w 111"/>
                  <a:gd name="T3" fmla="*/ 48 h 67"/>
                  <a:gd name="T4" fmla="*/ 0 w 111"/>
                  <a:gd name="T5" fmla="*/ 29 h 67"/>
                  <a:gd name="T6" fmla="*/ 4 w 111"/>
                  <a:gd name="T7" fmla="*/ 28 h 67"/>
                  <a:gd name="T8" fmla="*/ 15 w 111"/>
                  <a:gd name="T9" fmla="*/ 45 h 67"/>
                  <a:gd name="T10" fmla="*/ 87 w 111"/>
                  <a:gd name="T11" fmla="*/ 47 h 67"/>
                  <a:gd name="T12" fmla="*/ 103 w 111"/>
                  <a:gd name="T13" fmla="*/ 1 h 67"/>
                  <a:gd name="T14" fmla="*/ 107 w 111"/>
                  <a:gd name="T15" fmla="*/ 0 h 67"/>
                  <a:gd name="T16" fmla="*/ 90 w 111"/>
                  <a:gd name="T17" fmla="*/ 51 h 67"/>
                  <a:gd name="T18" fmla="*/ 52 w 111"/>
                  <a:gd name="T19" fmla="*/ 6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67">
                    <a:moveTo>
                      <a:pt x="52" y="66"/>
                    </a:moveTo>
                    <a:cubicBezTo>
                      <a:pt x="37" y="66"/>
                      <a:pt x="22" y="60"/>
                      <a:pt x="11" y="48"/>
                    </a:cubicBezTo>
                    <a:cubicBezTo>
                      <a:pt x="6" y="43"/>
                      <a:pt x="2" y="36"/>
                      <a:pt x="0" y="29"/>
                    </a:cubicBezTo>
                    <a:cubicBezTo>
                      <a:pt x="4" y="28"/>
                      <a:pt x="4" y="28"/>
                      <a:pt x="4" y="28"/>
                    </a:cubicBezTo>
                    <a:cubicBezTo>
                      <a:pt x="7" y="34"/>
                      <a:pt x="10" y="40"/>
                      <a:pt x="15" y="45"/>
                    </a:cubicBezTo>
                    <a:cubicBezTo>
                      <a:pt x="34" y="65"/>
                      <a:pt x="67" y="67"/>
                      <a:pt x="87" y="47"/>
                    </a:cubicBezTo>
                    <a:cubicBezTo>
                      <a:pt x="100" y="36"/>
                      <a:pt x="106" y="18"/>
                      <a:pt x="103" y="1"/>
                    </a:cubicBezTo>
                    <a:cubicBezTo>
                      <a:pt x="107" y="0"/>
                      <a:pt x="107" y="0"/>
                      <a:pt x="107" y="0"/>
                    </a:cubicBezTo>
                    <a:cubicBezTo>
                      <a:pt x="111" y="19"/>
                      <a:pt x="104" y="38"/>
                      <a:pt x="90" y="51"/>
                    </a:cubicBezTo>
                    <a:cubicBezTo>
                      <a:pt x="80" y="61"/>
                      <a:pt x="66" y="66"/>
                      <a:pt x="52" y="6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9" name="Freeform 301"/>
              <p:cNvSpPr>
                <a:spLocks/>
              </p:cNvSpPr>
              <p:nvPr userDrawn="1"/>
            </p:nvSpPr>
            <p:spPr bwMode="auto">
              <a:xfrm>
                <a:off x="5972" y="2707"/>
                <a:ext cx="422" cy="283"/>
              </a:xfrm>
              <a:custGeom>
                <a:avLst/>
                <a:gdLst>
                  <a:gd name="T0" fmla="*/ 4 w 422"/>
                  <a:gd name="T1" fmla="*/ 283 h 283"/>
                  <a:gd name="T2" fmla="*/ 0 w 422"/>
                  <a:gd name="T3" fmla="*/ 276 h 283"/>
                  <a:gd name="T4" fmla="*/ 418 w 422"/>
                  <a:gd name="T5" fmla="*/ 0 h 283"/>
                  <a:gd name="T6" fmla="*/ 422 w 422"/>
                  <a:gd name="T7" fmla="*/ 7 h 283"/>
                  <a:gd name="T8" fmla="*/ 4 w 422"/>
                  <a:gd name="T9" fmla="*/ 283 h 283"/>
                </a:gdLst>
                <a:ahLst/>
                <a:cxnLst>
                  <a:cxn ang="0">
                    <a:pos x="T0" y="T1"/>
                  </a:cxn>
                  <a:cxn ang="0">
                    <a:pos x="T2" y="T3"/>
                  </a:cxn>
                  <a:cxn ang="0">
                    <a:pos x="T4" y="T5"/>
                  </a:cxn>
                  <a:cxn ang="0">
                    <a:pos x="T6" y="T7"/>
                  </a:cxn>
                  <a:cxn ang="0">
                    <a:pos x="T8" y="T9"/>
                  </a:cxn>
                </a:cxnLst>
                <a:rect l="0" t="0" r="r" b="b"/>
                <a:pathLst>
                  <a:path w="422" h="283">
                    <a:moveTo>
                      <a:pt x="4" y="283"/>
                    </a:moveTo>
                    <a:lnTo>
                      <a:pt x="0" y="276"/>
                    </a:lnTo>
                    <a:lnTo>
                      <a:pt x="418" y="0"/>
                    </a:lnTo>
                    <a:lnTo>
                      <a:pt x="422" y="7"/>
                    </a:lnTo>
                    <a:lnTo>
                      <a:pt x="4" y="28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0" name="Freeform 302"/>
              <p:cNvSpPr>
                <a:spLocks/>
              </p:cNvSpPr>
              <p:nvPr userDrawn="1"/>
            </p:nvSpPr>
            <p:spPr bwMode="auto">
              <a:xfrm>
                <a:off x="7319" y="2171"/>
                <a:ext cx="735" cy="415"/>
              </a:xfrm>
              <a:custGeom>
                <a:avLst/>
                <a:gdLst>
                  <a:gd name="T0" fmla="*/ 3 w 735"/>
                  <a:gd name="T1" fmla="*/ 415 h 415"/>
                  <a:gd name="T2" fmla="*/ 0 w 735"/>
                  <a:gd name="T3" fmla="*/ 409 h 415"/>
                  <a:gd name="T4" fmla="*/ 732 w 735"/>
                  <a:gd name="T5" fmla="*/ 0 h 415"/>
                  <a:gd name="T6" fmla="*/ 735 w 735"/>
                  <a:gd name="T7" fmla="*/ 7 h 415"/>
                  <a:gd name="T8" fmla="*/ 3 w 735"/>
                  <a:gd name="T9" fmla="*/ 415 h 415"/>
                </a:gdLst>
                <a:ahLst/>
                <a:cxnLst>
                  <a:cxn ang="0">
                    <a:pos x="T0" y="T1"/>
                  </a:cxn>
                  <a:cxn ang="0">
                    <a:pos x="T2" y="T3"/>
                  </a:cxn>
                  <a:cxn ang="0">
                    <a:pos x="T4" y="T5"/>
                  </a:cxn>
                  <a:cxn ang="0">
                    <a:pos x="T6" y="T7"/>
                  </a:cxn>
                  <a:cxn ang="0">
                    <a:pos x="T8" y="T9"/>
                  </a:cxn>
                </a:cxnLst>
                <a:rect l="0" t="0" r="r" b="b"/>
                <a:pathLst>
                  <a:path w="735" h="415">
                    <a:moveTo>
                      <a:pt x="3" y="415"/>
                    </a:moveTo>
                    <a:lnTo>
                      <a:pt x="0" y="409"/>
                    </a:lnTo>
                    <a:lnTo>
                      <a:pt x="732" y="0"/>
                    </a:lnTo>
                    <a:lnTo>
                      <a:pt x="735" y="7"/>
                    </a:lnTo>
                    <a:lnTo>
                      <a:pt x="3" y="4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1" name="Freeform 303"/>
              <p:cNvSpPr>
                <a:spLocks/>
              </p:cNvSpPr>
              <p:nvPr userDrawn="1"/>
            </p:nvSpPr>
            <p:spPr bwMode="auto">
              <a:xfrm>
                <a:off x="7263" y="2561"/>
                <a:ext cx="124" cy="99"/>
              </a:xfrm>
              <a:custGeom>
                <a:avLst/>
                <a:gdLst>
                  <a:gd name="T0" fmla="*/ 32 w 74"/>
                  <a:gd name="T1" fmla="*/ 57 h 59"/>
                  <a:gd name="T2" fmla="*/ 20 w 74"/>
                  <a:gd name="T3" fmla="*/ 56 h 59"/>
                  <a:gd name="T4" fmla="*/ 0 w 74"/>
                  <a:gd name="T5" fmla="*/ 43 h 59"/>
                  <a:gd name="T6" fmla="*/ 3 w 74"/>
                  <a:gd name="T7" fmla="*/ 41 h 59"/>
                  <a:gd name="T8" fmla="*/ 21 w 74"/>
                  <a:gd name="T9" fmla="*/ 53 h 59"/>
                  <a:gd name="T10" fmla="*/ 69 w 74"/>
                  <a:gd name="T11" fmla="*/ 28 h 59"/>
                  <a:gd name="T12" fmla="*/ 67 w 74"/>
                  <a:gd name="T13" fmla="*/ 2 h 59"/>
                  <a:gd name="T14" fmla="*/ 70 w 74"/>
                  <a:gd name="T15" fmla="*/ 0 h 59"/>
                  <a:gd name="T16" fmla="*/ 71 w 74"/>
                  <a:gd name="T17" fmla="*/ 28 h 59"/>
                  <a:gd name="T18" fmla="*/ 32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2" y="57"/>
                    </a:moveTo>
                    <a:cubicBezTo>
                      <a:pt x="28" y="57"/>
                      <a:pt x="24" y="57"/>
                      <a:pt x="20" y="56"/>
                    </a:cubicBezTo>
                    <a:cubicBezTo>
                      <a:pt x="12" y="53"/>
                      <a:pt x="6" y="49"/>
                      <a:pt x="0" y="43"/>
                    </a:cubicBezTo>
                    <a:cubicBezTo>
                      <a:pt x="3" y="41"/>
                      <a:pt x="3" y="41"/>
                      <a:pt x="3" y="41"/>
                    </a:cubicBezTo>
                    <a:cubicBezTo>
                      <a:pt x="7" y="47"/>
                      <a:pt x="14" y="51"/>
                      <a:pt x="21" y="53"/>
                    </a:cubicBezTo>
                    <a:cubicBezTo>
                      <a:pt x="41" y="59"/>
                      <a:pt x="62" y="48"/>
                      <a:pt x="69" y="28"/>
                    </a:cubicBezTo>
                    <a:cubicBezTo>
                      <a:pt x="71" y="19"/>
                      <a:pt x="71" y="10"/>
                      <a:pt x="67" y="2"/>
                    </a:cubicBezTo>
                    <a:cubicBezTo>
                      <a:pt x="70" y="0"/>
                      <a:pt x="70" y="0"/>
                      <a:pt x="70" y="0"/>
                    </a:cubicBezTo>
                    <a:cubicBezTo>
                      <a:pt x="74" y="9"/>
                      <a:pt x="74" y="19"/>
                      <a:pt x="71" y="28"/>
                    </a:cubicBezTo>
                    <a:cubicBezTo>
                      <a:pt x="66" y="46"/>
                      <a:pt x="49" y="57"/>
                      <a:pt x="32" y="57"/>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2" name="Freeform 304"/>
              <p:cNvSpPr>
                <a:spLocks/>
              </p:cNvSpPr>
              <p:nvPr userDrawn="1"/>
            </p:nvSpPr>
            <p:spPr bwMode="auto">
              <a:xfrm>
                <a:off x="7246" y="2521"/>
                <a:ext cx="54" cy="87"/>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7" y="14"/>
                      <a:pt x="18" y="4"/>
                      <a:pt x="31" y="0"/>
                    </a:cubicBezTo>
                    <a:cubicBezTo>
                      <a:pt x="32" y="3"/>
                      <a:pt x="32" y="3"/>
                      <a:pt x="32" y="3"/>
                    </a:cubicBezTo>
                    <a:cubicBezTo>
                      <a:pt x="19" y="6"/>
                      <a:pt x="9" y="16"/>
                      <a:pt x="5" y="29"/>
                    </a:cubicBezTo>
                    <a:cubicBezTo>
                      <a:pt x="3" y="36"/>
                      <a:pt x="3" y="44"/>
                      <a:pt x="5" y="51"/>
                    </a:cubicBezTo>
                    <a:lnTo>
                      <a:pt x="2" y="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3" name="Freeform 305"/>
              <p:cNvSpPr>
                <a:spLocks/>
              </p:cNvSpPr>
              <p:nvPr userDrawn="1"/>
            </p:nvSpPr>
            <p:spPr bwMode="auto">
              <a:xfrm>
                <a:off x="7215" y="2546"/>
                <a:ext cx="53" cy="119"/>
              </a:xfrm>
              <a:custGeom>
                <a:avLst/>
                <a:gdLst>
                  <a:gd name="T0" fmla="*/ 30 w 32"/>
                  <a:gd name="T1" fmla="*/ 71 h 71"/>
                  <a:gd name="T2" fmla="*/ 8 w 32"/>
                  <a:gd name="T3" fmla="*/ 8 h 71"/>
                  <a:gd name="T4" fmla="*/ 11 w 32"/>
                  <a:gd name="T5" fmla="*/ 0 h 71"/>
                  <a:gd name="T6" fmla="*/ 15 w 32"/>
                  <a:gd name="T7" fmla="*/ 3 h 71"/>
                  <a:gd name="T8" fmla="*/ 12 w 32"/>
                  <a:gd name="T9" fmla="*/ 10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8"/>
                      <a:pt x="0" y="32"/>
                      <a:pt x="8" y="8"/>
                    </a:cubicBezTo>
                    <a:cubicBezTo>
                      <a:pt x="8" y="6"/>
                      <a:pt x="9" y="3"/>
                      <a:pt x="11" y="0"/>
                    </a:cubicBezTo>
                    <a:cubicBezTo>
                      <a:pt x="15" y="3"/>
                      <a:pt x="15" y="3"/>
                      <a:pt x="15" y="3"/>
                    </a:cubicBezTo>
                    <a:cubicBezTo>
                      <a:pt x="14" y="5"/>
                      <a:pt x="13" y="7"/>
                      <a:pt x="12" y="10"/>
                    </a:cubicBezTo>
                    <a:cubicBezTo>
                      <a:pt x="6" y="31"/>
                      <a:pt x="14" y="55"/>
                      <a:pt x="32" y="67"/>
                    </a:cubicBezTo>
                    <a:lnTo>
                      <a:pt x="30"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4" name="Freeform 306"/>
              <p:cNvSpPr>
                <a:spLocks/>
              </p:cNvSpPr>
              <p:nvPr userDrawn="1"/>
            </p:nvSpPr>
            <p:spPr bwMode="auto">
              <a:xfrm>
                <a:off x="7257" y="2489"/>
                <a:ext cx="157" cy="160"/>
              </a:xfrm>
              <a:custGeom>
                <a:avLst/>
                <a:gdLst>
                  <a:gd name="T0" fmla="*/ 79 w 94"/>
                  <a:gd name="T1" fmla="*/ 95 h 95"/>
                  <a:gd name="T2" fmla="*/ 75 w 94"/>
                  <a:gd name="T3" fmla="*/ 92 h 95"/>
                  <a:gd name="T4" fmla="*/ 85 w 94"/>
                  <a:gd name="T5" fmla="*/ 74 h 95"/>
                  <a:gd name="T6" fmla="*/ 81 w 94"/>
                  <a:gd name="T7" fmla="*/ 35 h 95"/>
                  <a:gd name="T8" fmla="*/ 51 w 94"/>
                  <a:gd name="T9" fmla="*/ 10 h 95"/>
                  <a:gd name="T10" fmla="*/ 3 w 94"/>
                  <a:gd name="T11" fmla="*/ 20 h 95"/>
                  <a:gd name="T12" fmla="*/ 0 w 94"/>
                  <a:gd name="T13" fmla="*/ 16 h 95"/>
                  <a:gd name="T14" fmla="*/ 53 w 94"/>
                  <a:gd name="T15" fmla="*/ 5 h 95"/>
                  <a:gd name="T16" fmla="*/ 86 w 94"/>
                  <a:gd name="T17" fmla="*/ 33 h 95"/>
                  <a:gd name="T18" fmla="*/ 89 w 94"/>
                  <a:gd name="T19" fmla="*/ 75 h 95"/>
                  <a:gd name="T20" fmla="*/ 79 w 94"/>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95">
                    <a:moveTo>
                      <a:pt x="79" y="95"/>
                    </a:moveTo>
                    <a:cubicBezTo>
                      <a:pt x="75" y="92"/>
                      <a:pt x="75" y="92"/>
                      <a:pt x="75" y="92"/>
                    </a:cubicBezTo>
                    <a:cubicBezTo>
                      <a:pt x="79" y="87"/>
                      <a:pt x="83" y="81"/>
                      <a:pt x="85" y="74"/>
                    </a:cubicBezTo>
                    <a:cubicBezTo>
                      <a:pt x="89" y="61"/>
                      <a:pt x="88" y="47"/>
                      <a:pt x="81" y="35"/>
                    </a:cubicBezTo>
                    <a:cubicBezTo>
                      <a:pt x="75" y="23"/>
                      <a:pt x="64" y="14"/>
                      <a:pt x="51" y="10"/>
                    </a:cubicBezTo>
                    <a:cubicBezTo>
                      <a:pt x="35" y="5"/>
                      <a:pt x="17" y="8"/>
                      <a:pt x="3" y="20"/>
                    </a:cubicBezTo>
                    <a:cubicBezTo>
                      <a:pt x="0" y="16"/>
                      <a:pt x="0" y="16"/>
                      <a:pt x="0" y="16"/>
                    </a:cubicBezTo>
                    <a:cubicBezTo>
                      <a:pt x="15" y="4"/>
                      <a:pt x="34" y="0"/>
                      <a:pt x="53" y="5"/>
                    </a:cubicBezTo>
                    <a:cubicBezTo>
                      <a:pt x="67" y="10"/>
                      <a:pt x="79" y="20"/>
                      <a:pt x="86" y="33"/>
                    </a:cubicBezTo>
                    <a:cubicBezTo>
                      <a:pt x="92" y="46"/>
                      <a:pt x="94" y="61"/>
                      <a:pt x="89" y="75"/>
                    </a:cubicBezTo>
                    <a:cubicBezTo>
                      <a:pt x="87" y="83"/>
                      <a:pt x="84" y="89"/>
                      <a:pt x="79" y="9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5" name="Freeform 307"/>
              <p:cNvSpPr>
                <a:spLocks/>
              </p:cNvSpPr>
              <p:nvPr userDrawn="1"/>
            </p:nvSpPr>
            <p:spPr bwMode="auto">
              <a:xfrm>
                <a:off x="7423" y="1180"/>
                <a:ext cx="132" cy="82"/>
              </a:xfrm>
              <a:custGeom>
                <a:avLst/>
                <a:gdLst>
                  <a:gd name="T0" fmla="*/ 36 w 79"/>
                  <a:gd name="T1" fmla="*/ 49 h 49"/>
                  <a:gd name="T2" fmla="*/ 16 w 79"/>
                  <a:gd name="T3" fmla="*/ 43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2 w 79"/>
                  <a:gd name="T19" fmla="*/ 27 h 49"/>
                  <a:gd name="T20" fmla="*/ 48 w 79"/>
                  <a:gd name="T21" fmla="*/ 47 h 49"/>
                  <a:gd name="T22" fmla="*/ 36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6" y="49"/>
                    </a:moveTo>
                    <a:cubicBezTo>
                      <a:pt x="29" y="49"/>
                      <a:pt x="22" y="47"/>
                      <a:pt x="16" y="43"/>
                    </a:cubicBezTo>
                    <a:cubicBezTo>
                      <a:pt x="9" y="40"/>
                      <a:pt x="4" y="34"/>
                      <a:pt x="0" y="27"/>
                    </a:cubicBezTo>
                    <a:cubicBezTo>
                      <a:pt x="3" y="26"/>
                      <a:pt x="3" y="26"/>
                      <a:pt x="3" y="26"/>
                    </a:cubicBezTo>
                    <a:cubicBezTo>
                      <a:pt x="6" y="32"/>
                      <a:pt x="11" y="37"/>
                      <a:pt x="18" y="41"/>
                    </a:cubicBezTo>
                    <a:cubicBezTo>
                      <a:pt x="27" y="46"/>
                      <a:pt x="37" y="47"/>
                      <a:pt x="47" y="44"/>
                    </a:cubicBezTo>
                    <a:cubicBezTo>
                      <a:pt x="57" y="41"/>
                      <a:pt x="65" y="35"/>
                      <a:pt x="70" y="26"/>
                    </a:cubicBezTo>
                    <a:cubicBezTo>
                      <a:pt x="74" y="18"/>
                      <a:pt x="76" y="9"/>
                      <a:pt x="74" y="0"/>
                    </a:cubicBezTo>
                    <a:cubicBezTo>
                      <a:pt x="77" y="0"/>
                      <a:pt x="77" y="0"/>
                      <a:pt x="77" y="0"/>
                    </a:cubicBezTo>
                    <a:cubicBezTo>
                      <a:pt x="79" y="9"/>
                      <a:pt x="77" y="19"/>
                      <a:pt x="72" y="27"/>
                    </a:cubicBezTo>
                    <a:cubicBezTo>
                      <a:pt x="67" y="37"/>
                      <a:pt x="58" y="44"/>
                      <a:pt x="48" y="47"/>
                    </a:cubicBezTo>
                    <a:cubicBezTo>
                      <a:pt x="44" y="48"/>
                      <a:pt x="40" y="49"/>
                      <a:pt x="36" y="4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6" name="Freeform 308"/>
              <p:cNvSpPr>
                <a:spLocks/>
              </p:cNvSpPr>
              <p:nvPr userDrawn="1"/>
            </p:nvSpPr>
            <p:spPr bwMode="auto">
              <a:xfrm>
                <a:off x="7413" y="1123"/>
                <a:ext cx="67" cy="75"/>
              </a:xfrm>
              <a:custGeom>
                <a:avLst/>
                <a:gdLst>
                  <a:gd name="T0" fmla="*/ 1 w 40"/>
                  <a:gd name="T1" fmla="*/ 45 h 45"/>
                  <a:gd name="T2" fmla="*/ 6 w 40"/>
                  <a:gd name="T3" fmla="*/ 21 h 45"/>
                  <a:gd name="T4" fmla="*/ 40 w 40"/>
                  <a:gd name="T5" fmla="*/ 0 h 45"/>
                  <a:gd name="T6" fmla="*/ 40 w 40"/>
                  <a:gd name="T7" fmla="*/ 3 h 45"/>
                  <a:gd name="T8" fmla="*/ 9 w 40"/>
                  <a:gd name="T9" fmla="*/ 23 h 45"/>
                  <a:gd name="T10" fmla="*/ 4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3" y="9"/>
                      <a:pt x="26" y="1"/>
                      <a:pt x="40" y="0"/>
                    </a:cubicBezTo>
                    <a:cubicBezTo>
                      <a:pt x="40" y="3"/>
                      <a:pt x="40" y="3"/>
                      <a:pt x="40" y="3"/>
                    </a:cubicBezTo>
                    <a:cubicBezTo>
                      <a:pt x="27" y="4"/>
                      <a:pt x="15" y="11"/>
                      <a:pt x="9" y="23"/>
                    </a:cubicBezTo>
                    <a:cubicBezTo>
                      <a:pt x="5" y="29"/>
                      <a:pt x="3" y="37"/>
                      <a:pt x="4" y="45"/>
                    </a:cubicBezTo>
                    <a:lnTo>
                      <a:pt x="1" y="4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7" name="Freeform 309"/>
              <p:cNvSpPr>
                <a:spLocks/>
              </p:cNvSpPr>
              <p:nvPr userDrawn="1"/>
            </p:nvSpPr>
            <p:spPr bwMode="auto">
              <a:xfrm>
                <a:off x="7382" y="1134"/>
                <a:ext cx="41" cy="123"/>
              </a:xfrm>
              <a:custGeom>
                <a:avLst/>
                <a:gdLst>
                  <a:gd name="T0" fmla="*/ 20 w 24"/>
                  <a:gd name="T1" fmla="*/ 73 h 73"/>
                  <a:gd name="T2" fmla="*/ 11 w 24"/>
                  <a:gd name="T3" fmla="*/ 7 h 73"/>
                  <a:gd name="T4" fmla="*/ 16 w 24"/>
                  <a:gd name="T5" fmla="*/ 0 h 73"/>
                  <a:gd name="T6" fmla="*/ 20 w 24"/>
                  <a:gd name="T7" fmla="*/ 3 h 73"/>
                  <a:gd name="T8" fmla="*/ 16 w 24"/>
                  <a:gd name="T9" fmla="*/ 9 h 73"/>
                  <a:gd name="T10" fmla="*/ 24 w 24"/>
                  <a:gd name="T11" fmla="*/ 70 h 73"/>
                  <a:gd name="T12" fmla="*/ 20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0" y="73"/>
                    </a:moveTo>
                    <a:cubicBezTo>
                      <a:pt x="3" y="56"/>
                      <a:pt x="0" y="28"/>
                      <a:pt x="11" y="7"/>
                    </a:cubicBezTo>
                    <a:cubicBezTo>
                      <a:pt x="13" y="5"/>
                      <a:pt x="14" y="2"/>
                      <a:pt x="16" y="0"/>
                    </a:cubicBezTo>
                    <a:cubicBezTo>
                      <a:pt x="20" y="3"/>
                      <a:pt x="20" y="3"/>
                      <a:pt x="20" y="3"/>
                    </a:cubicBezTo>
                    <a:cubicBezTo>
                      <a:pt x="18" y="5"/>
                      <a:pt x="17" y="7"/>
                      <a:pt x="16" y="9"/>
                    </a:cubicBezTo>
                    <a:cubicBezTo>
                      <a:pt x="5" y="29"/>
                      <a:pt x="8" y="54"/>
                      <a:pt x="24" y="70"/>
                    </a:cubicBezTo>
                    <a:lnTo>
                      <a:pt x="20" y="7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8" name="Freeform 310"/>
              <p:cNvSpPr>
                <a:spLocks/>
              </p:cNvSpPr>
              <p:nvPr userDrawn="1"/>
            </p:nvSpPr>
            <p:spPr bwMode="auto">
              <a:xfrm>
                <a:off x="7440" y="1094"/>
                <a:ext cx="151" cy="171"/>
              </a:xfrm>
              <a:custGeom>
                <a:avLst/>
                <a:gdLst>
                  <a:gd name="T0" fmla="*/ 61 w 90"/>
                  <a:gd name="T1" fmla="*/ 102 h 102"/>
                  <a:gd name="T2" fmla="*/ 58 w 90"/>
                  <a:gd name="T3" fmla="*/ 98 h 102"/>
                  <a:gd name="T4" fmla="*/ 71 w 90"/>
                  <a:gd name="T5" fmla="*/ 83 h 102"/>
                  <a:gd name="T6" fmla="*/ 51 w 90"/>
                  <a:gd name="T7" fmla="*/ 13 h 102"/>
                  <a:gd name="T8" fmla="*/ 2 w 90"/>
                  <a:gd name="T9" fmla="*/ 13 h 102"/>
                  <a:gd name="T10" fmla="*/ 0 w 90"/>
                  <a:gd name="T11" fmla="*/ 9 h 102"/>
                  <a:gd name="T12" fmla="*/ 53 w 90"/>
                  <a:gd name="T13" fmla="*/ 9 h 102"/>
                  <a:gd name="T14" fmla="*/ 75 w 90"/>
                  <a:gd name="T15" fmla="*/ 85 h 102"/>
                  <a:gd name="T16" fmla="*/ 61 w 9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02">
                    <a:moveTo>
                      <a:pt x="61" y="102"/>
                    </a:moveTo>
                    <a:cubicBezTo>
                      <a:pt x="58" y="98"/>
                      <a:pt x="58" y="98"/>
                      <a:pt x="58" y="98"/>
                    </a:cubicBezTo>
                    <a:cubicBezTo>
                      <a:pt x="63" y="94"/>
                      <a:pt x="68" y="89"/>
                      <a:pt x="71" y="83"/>
                    </a:cubicBezTo>
                    <a:cubicBezTo>
                      <a:pt x="85" y="58"/>
                      <a:pt x="76" y="27"/>
                      <a:pt x="51" y="13"/>
                    </a:cubicBezTo>
                    <a:cubicBezTo>
                      <a:pt x="36" y="5"/>
                      <a:pt x="18" y="5"/>
                      <a:pt x="2" y="13"/>
                    </a:cubicBezTo>
                    <a:cubicBezTo>
                      <a:pt x="0" y="9"/>
                      <a:pt x="0" y="9"/>
                      <a:pt x="0" y="9"/>
                    </a:cubicBezTo>
                    <a:cubicBezTo>
                      <a:pt x="17" y="0"/>
                      <a:pt x="37" y="0"/>
                      <a:pt x="53" y="9"/>
                    </a:cubicBezTo>
                    <a:cubicBezTo>
                      <a:pt x="80" y="24"/>
                      <a:pt x="90" y="58"/>
                      <a:pt x="75" y="85"/>
                    </a:cubicBezTo>
                    <a:cubicBezTo>
                      <a:pt x="72" y="92"/>
                      <a:pt x="67" y="97"/>
                      <a:pt x="61" y="10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9" name="Freeform 311"/>
              <p:cNvSpPr>
                <a:spLocks/>
              </p:cNvSpPr>
              <p:nvPr userDrawn="1"/>
            </p:nvSpPr>
            <p:spPr bwMode="auto">
              <a:xfrm>
                <a:off x="3038" y="876"/>
                <a:ext cx="545" cy="586"/>
              </a:xfrm>
              <a:custGeom>
                <a:avLst/>
                <a:gdLst>
                  <a:gd name="T0" fmla="*/ 539 w 545"/>
                  <a:gd name="T1" fmla="*/ 586 h 586"/>
                  <a:gd name="T2" fmla="*/ 0 w 545"/>
                  <a:gd name="T3" fmla="*/ 5 h 586"/>
                  <a:gd name="T4" fmla="*/ 6 w 545"/>
                  <a:gd name="T5" fmla="*/ 0 h 586"/>
                  <a:gd name="T6" fmla="*/ 545 w 545"/>
                  <a:gd name="T7" fmla="*/ 581 h 586"/>
                  <a:gd name="T8" fmla="*/ 539 w 545"/>
                  <a:gd name="T9" fmla="*/ 586 h 586"/>
                </a:gdLst>
                <a:ahLst/>
                <a:cxnLst>
                  <a:cxn ang="0">
                    <a:pos x="T0" y="T1"/>
                  </a:cxn>
                  <a:cxn ang="0">
                    <a:pos x="T2" y="T3"/>
                  </a:cxn>
                  <a:cxn ang="0">
                    <a:pos x="T4" y="T5"/>
                  </a:cxn>
                  <a:cxn ang="0">
                    <a:pos x="T6" y="T7"/>
                  </a:cxn>
                  <a:cxn ang="0">
                    <a:pos x="T8" y="T9"/>
                  </a:cxn>
                </a:cxnLst>
                <a:rect l="0" t="0" r="r" b="b"/>
                <a:pathLst>
                  <a:path w="545" h="586">
                    <a:moveTo>
                      <a:pt x="539" y="586"/>
                    </a:moveTo>
                    <a:lnTo>
                      <a:pt x="0" y="5"/>
                    </a:lnTo>
                    <a:lnTo>
                      <a:pt x="6" y="0"/>
                    </a:lnTo>
                    <a:lnTo>
                      <a:pt x="545" y="581"/>
                    </a:lnTo>
                    <a:lnTo>
                      <a:pt x="539" y="58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0" name="Freeform 312"/>
              <p:cNvSpPr>
                <a:spLocks/>
              </p:cNvSpPr>
              <p:nvPr userDrawn="1"/>
            </p:nvSpPr>
            <p:spPr bwMode="auto">
              <a:xfrm>
                <a:off x="2541" y="1057"/>
                <a:ext cx="906" cy="504"/>
              </a:xfrm>
              <a:custGeom>
                <a:avLst/>
                <a:gdLst>
                  <a:gd name="T0" fmla="*/ 901 w 906"/>
                  <a:gd name="T1" fmla="*/ 504 h 504"/>
                  <a:gd name="T2" fmla="*/ 0 w 906"/>
                  <a:gd name="T3" fmla="*/ 8 h 504"/>
                  <a:gd name="T4" fmla="*/ 3 w 906"/>
                  <a:gd name="T5" fmla="*/ 0 h 504"/>
                  <a:gd name="T6" fmla="*/ 906 w 906"/>
                  <a:gd name="T7" fmla="*/ 498 h 504"/>
                  <a:gd name="T8" fmla="*/ 901 w 906"/>
                  <a:gd name="T9" fmla="*/ 504 h 504"/>
                </a:gdLst>
                <a:ahLst/>
                <a:cxnLst>
                  <a:cxn ang="0">
                    <a:pos x="T0" y="T1"/>
                  </a:cxn>
                  <a:cxn ang="0">
                    <a:pos x="T2" y="T3"/>
                  </a:cxn>
                  <a:cxn ang="0">
                    <a:pos x="T4" y="T5"/>
                  </a:cxn>
                  <a:cxn ang="0">
                    <a:pos x="T6" y="T7"/>
                  </a:cxn>
                  <a:cxn ang="0">
                    <a:pos x="T8" y="T9"/>
                  </a:cxn>
                </a:cxnLst>
                <a:rect l="0" t="0" r="r" b="b"/>
                <a:pathLst>
                  <a:path w="906" h="504">
                    <a:moveTo>
                      <a:pt x="901" y="504"/>
                    </a:moveTo>
                    <a:lnTo>
                      <a:pt x="0" y="8"/>
                    </a:lnTo>
                    <a:lnTo>
                      <a:pt x="3" y="0"/>
                    </a:lnTo>
                    <a:lnTo>
                      <a:pt x="906" y="498"/>
                    </a:lnTo>
                    <a:lnTo>
                      <a:pt x="901" y="50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1" name="Freeform 313"/>
              <p:cNvSpPr>
                <a:spLocks/>
              </p:cNvSpPr>
              <p:nvPr userDrawn="1"/>
            </p:nvSpPr>
            <p:spPr bwMode="auto">
              <a:xfrm>
                <a:off x="2086" y="1020"/>
                <a:ext cx="457" cy="42"/>
              </a:xfrm>
              <a:custGeom>
                <a:avLst/>
                <a:gdLst>
                  <a:gd name="T0" fmla="*/ 457 w 457"/>
                  <a:gd name="T1" fmla="*/ 42 h 42"/>
                  <a:gd name="T2" fmla="*/ 0 w 457"/>
                  <a:gd name="T3" fmla="*/ 8 h 42"/>
                  <a:gd name="T4" fmla="*/ 2 w 457"/>
                  <a:gd name="T5" fmla="*/ 0 h 42"/>
                  <a:gd name="T6" fmla="*/ 457 w 457"/>
                  <a:gd name="T7" fmla="*/ 34 h 42"/>
                  <a:gd name="T8" fmla="*/ 457 w 457"/>
                  <a:gd name="T9" fmla="*/ 42 h 42"/>
                </a:gdLst>
                <a:ahLst/>
                <a:cxnLst>
                  <a:cxn ang="0">
                    <a:pos x="T0" y="T1"/>
                  </a:cxn>
                  <a:cxn ang="0">
                    <a:pos x="T2" y="T3"/>
                  </a:cxn>
                  <a:cxn ang="0">
                    <a:pos x="T4" y="T5"/>
                  </a:cxn>
                  <a:cxn ang="0">
                    <a:pos x="T6" y="T7"/>
                  </a:cxn>
                  <a:cxn ang="0">
                    <a:pos x="T8" y="T9"/>
                  </a:cxn>
                </a:cxnLst>
                <a:rect l="0" t="0" r="r" b="b"/>
                <a:pathLst>
                  <a:path w="457" h="42">
                    <a:moveTo>
                      <a:pt x="457" y="42"/>
                    </a:moveTo>
                    <a:lnTo>
                      <a:pt x="0" y="8"/>
                    </a:lnTo>
                    <a:lnTo>
                      <a:pt x="2" y="0"/>
                    </a:lnTo>
                    <a:lnTo>
                      <a:pt x="457" y="34"/>
                    </a:lnTo>
                    <a:lnTo>
                      <a:pt x="457" y="4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2" name="Freeform 314"/>
              <p:cNvSpPr>
                <a:spLocks/>
              </p:cNvSpPr>
              <p:nvPr userDrawn="1"/>
            </p:nvSpPr>
            <p:spPr bwMode="auto">
              <a:xfrm>
                <a:off x="575" y="2630"/>
                <a:ext cx="1910" cy="284"/>
              </a:xfrm>
              <a:custGeom>
                <a:avLst/>
                <a:gdLst>
                  <a:gd name="T0" fmla="*/ 0 w 1910"/>
                  <a:gd name="T1" fmla="*/ 284 h 284"/>
                  <a:gd name="T2" fmla="*/ 0 w 1910"/>
                  <a:gd name="T3" fmla="*/ 276 h 284"/>
                  <a:gd name="T4" fmla="*/ 1909 w 1910"/>
                  <a:gd name="T5" fmla="*/ 0 h 284"/>
                  <a:gd name="T6" fmla="*/ 1910 w 1910"/>
                  <a:gd name="T7" fmla="*/ 9 h 284"/>
                  <a:gd name="T8" fmla="*/ 0 w 1910"/>
                  <a:gd name="T9" fmla="*/ 284 h 284"/>
                </a:gdLst>
                <a:ahLst/>
                <a:cxnLst>
                  <a:cxn ang="0">
                    <a:pos x="T0" y="T1"/>
                  </a:cxn>
                  <a:cxn ang="0">
                    <a:pos x="T2" y="T3"/>
                  </a:cxn>
                  <a:cxn ang="0">
                    <a:pos x="T4" y="T5"/>
                  </a:cxn>
                  <a:cxn ang="0">
                    <a:pos x="T6" y="T7"/>
                  </a:cxn>
                  <a:cxn ang="0">
                    <a:pos x="T8" y="T9"/>
                  </a:cxn>
                </a:cxnLst>
                <a:rect l="0" t="0" r="r" b="b"/>
                <a:pathLst>
                  <a:path w="1910" h="284">
                    <a:moveTo>
                      <a:pt x="0" y="284"/>
                    </a:moveTo>
                    <a:lnTo>
                      <a:pt x="0" y="276"/>
                    </a:lnTo>
                    <a:lnTo>
                      <a:pt x="1909" y="0"/>
                    </a:lnTo>
                    <a:lnTo>
                      <a:pt x="1910" y="9"/>
                    </a:lnTo>
                    <a:lnTo>
                      <a:pt x="0" y="28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3" name="Freeform 315"/>
              <p:cNvSpPr>
                <a:spLocks/>
              </p:cNvSpPr>
              <p:nvPr userDrawn="1"/>
            </p:nvSpPr>
            <p:spPr bwMode="auto">
              <a:xfrm>
                <a:off x="2485" y="2449"/>
                <a:ext cx="14" cy="181"/>
              </a:xfrm>
              <a:custGeom>
                <a:avLst/>
                <a:gdLst>
                  <a:gd name="T0" fmla="*/ 7 w 14"/>
                  <a:gd name="T1" fmla="*/ 181 h 181"/>
                  <a:gd name="T2" fmla="*/ 0 w 14"/>
                  <a:gd name="T3" fmla="*/ 181 h 181"/>
                  <a:gd name="T4" fmla="*/ 5 w 14"/>
                  <a:gd name="T5" fmla="*/ 0 h 181"/>
                  <a:gd name="T6" fmla="*/ 14 w 14"/>
                  <a:gd name="T7" fmla="*/ 0 h 181"/>
                  <a:gd name="T8" fmla="*/ 7 w 14"/>
                  <a:gd name="T9" fmla="*/ 181 h 181"/>
                </a:gdLst>
                <a:ahLst/>
                <a:cxnLst>
                  <a:cxn ang="0">
                    <a:pos x="T0" y="T1"/>
                  </a:cxn>
                  <a:cxn ang="0">
                    <a:pos x="T2" y="T3"/>
                  </a:cxn>
                  <a:cxn ang="0">
                    <a:pos x="T4" y="T5"/>
                  </a:cxn>
                  <a:cxn ang="0">
                    <a:pos x="T6" y="T7"/>
                  </a:cxn>
                  <a:cxn ang="0">
                    <a:pos x="T8" y="T9"/>
                  </a:cxn>
                </a:cxnLst>
                <a:rect l="0" t="0" r="r" b="b"/>
                <a:pathLst>
                  <a:path w="14" h="181">
                    <a:moveTo>
                      <a:pt x="7" y="181"/>
                    </a:moveTo>
                    <a:lnTo>
                      <a:pt x="0" y="181"/>
                    </a:lnTo>
                    <a:lnTo>
                      <a:pt x="5" y="0"/>
                    </a:lnTo>
                    <a:lnTo>
                      <a:pt x="14" y="0"/>
                    </a:lnTo>
                    <a:lnTo>
                      <a:pt x="7" y="18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4" name="Freeform 316"/>
              <p:cNvSpPr>
                <a:spLocks/>
              </p:cNvSpPr>
              <p:nvPr userDrawn="1"/>
            </p:nvSpPr>
            <p:spPr bwMode="auto">
              <a:xfrm>
                <a:off x="2282" y="2454"/>
                <a:ext cx="214" cy="183"/>
              </a:xfrm>
              <a:custGeom>
                <a:avLst/>
                <a:gdLst>
                  <a:gd name="T0" fmla="*/ 208 w 214"/>
                  <a:gd name="T1" fmla="*/ 183 h 183"/>
                  <a:gd name="T2" fmla="*/ 0 w 214"/>
                  <a:gd name="T3" fmla="*/ 6 h 183"/>
                  <a:gd name="T4" fmla="*/ 7 w 214"/>
                  <a:gd name="T5" fmla="*/ 0 h 183"/>
                  <a:gd name="T6" fmla="*/ 214 w 214"/>
                  <a:gd name="T7" fmla="*/ 178 h 183"/>
                  <a:gd name="T8" fmla="*/ 208 w 214"/>
                  <a:gd name="T9" fmla="*/ 183 h 183"/>
                </a:gdLst>
                <a:ahLst/>
                <a:cxnLst>
                  <a:cxn ang="0">
                    <a:pos x="T0" y="T1"/>
                  </a:cxn>
                  <a:cxn ang="0">
                    <a:pos x="T2" y="T3"/>
                  </a:cxn>
                  <a:cxn ang="0">
                    <a:pos x="T4" y="T5"/>
                  </a:cxn>
                  <a:cxn ang="0">
                    <a:pos x="T6" y="T7"/>
                  </a:cxn>
                  <a:cxn ang="0">
                    <a:pos x="T8" y="T9"/>
                  </a:cxn>
                </a:cxnLst>
                <a:rect l="0" t="0" r="r" b="b"/>
                <a:pathLst>
                  <a:path w="214" h="183">
                    <a:moveTo>
                      <a:pt x="208" y="183"/>
                    </a:moveTo>
                    <a:lnTo>
                      <a:pt x="0" y="6"/>
                    </a:lnTo>
                    <a:lnTo>
                      <a:pt x="7" y="0"/>
                    </a:lnTo>
                    <a:lnTo>
                      <a:pt x="214" y="178"/>
                    </a:lnTo>
                    <a:lnTo>
                      <a:pt x="208" y="18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5" name="Freeform 317"/>
              <p:cNvSpPr>
                <a:spLocks/>
              </p:cNvSpPr>
              <p:nvPr userDrawn="1"/>
            </p:nvSpPr>
            <p:spPr bwMode="auto">
              <a:xfrm>
                <a:off x="2418" y="2639"/>
                <a:ext cx="136" cy="70"/>
              </a:xfrm>
              <a:custGeom>
                <a:avLst/>
                <a:gdLst>
                  <a:gd name="T0" fmla="*/ 42 w 81"/>
                  <a:gd name="T1" fmla="*/ 40 h 42"/>
                  <a:gd name="T2" fmla="*/ 7 w 81"/>
                  <a:gd name="T3" fmla="*/ 22 h 42"/>
                  <a:gd name="T4" fmla="*/ 0 w 81"/>
                  <a:gd name="T5" fmla="*/ 0 h 42"/>
                  <a:gd name="T6" fmla="*/ 3 w 81"/>
                  <a:gd name="T7" fmla="*/ 0 h 42"/>
                  <a:gd name="T8" fmla="*/ 10 w 81"/>
                  <a:gd name="T9" fmla="*/ 20 h 42"/>
                  <a:gd name="T10" fmla="*/ 63 w 81"/>
                  <a:gd name="T11" fmla="*/ 30 h 42"/>
                  <a:gd name="T12" fmla="*/ 78 w 81"/>
                  <a:gd name="T13" fmla="*/ 9 h 42"/>
                  <a:gd name="T14" fmla="*/ 81 w 81"/>
                  <a:gd name="T15" fmla="*/ 10 h 42"/>
                  <a:gd name="T16" fmla="*/ 65 w 81"/>
                  <a:gd name="T17" fmla="*/ 33 h 42"/>
                  <a:gd name="T18" fmla="*/ 42 w 81"/>
                  <a:gd name="T19"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42">
                    <a:moveTo>
                      <a:pt x="42" y="40"/>
                    </a:moveTo>
                    <a:cubicBezTo>
                      <a:pt x="28" y="40"/>
                      <a:pt x="15" y="33"/>
                      <a:pt x="7" y="22"/>
                    </a:cubicBezTo>
                    <a:cubicBezTo>
                      <a:pt x="3" y="15"/>
                      <a:pt x="0" y="8"/>
                      <a:pt x="0" y="0"/>
                    </a:cubicBezTo>
                    <a:cubicBezTo>
                      <a:pt x="3" y="0"/>
                      <a:pt x="3" y="0"/>
                      <a:pt x="3" y="0"/>
                    </a:cubicBezTo>
                    <a:cubicBezTo>
                      <a:pt x="3" y="7"/>
                      <a:pt x="6" y="14"/>
                      <a:pt x="10" y="20"/>
                    </a:cubicBezTo>
                    <a:cubicBezTo>
                      <a:pt x="22" y="38"/>
                      <a:pt x="45" y="42"/>
                      <a:pt x="63" y="30"/>
                    </a:cubicBezTo>
                    <a:cubicBezTo>
                      <a:pt x="70" y="25"/>
                      <a:pt x="76" y="18"/>
                      <a:pt x="78" y="9"/>
                    </a:cubicBezTo>
                    <a:cubicBezTo>
                      <a:pt x="81" y="10"/>
                      <a:pt x="81" y="10"/>
                      <a:pt x="81" y="10"/>
                    </a:cubicBezTo>
                    <a:cubicBezTo>
                      <a:pt x="78" y="19"/>
                      <a:pt x="73" y="27"/>
                      <a:pt x="65" y="33"/>
                    </a:cubicBezTo>
                    <a:cubicBezTo>
                      <a:pt x="58" y="38"/>
                      <a:pt x="50" y="40"/>
                      <a:pt x="42" y="4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6" name="Freeform 318"/>
              <p:cNvSpPr>
                <a:spLocks/>
              </p:cNvSpPr>
              <p:nvPr userDrawn="1"/>
            </p:nvSpPr>
            <p:spPr bwMode="auto">
              <a:xfrm>
                <a:off x="2423" y="2563"/>
                <a:ext cx="93" cy="49"/>
              </a:xfrm>
              <a:custGeom>
                <a:avLst/>
                <a:gdLst>
                  <a:gd name="T0" fmla="*/ 3 w 55"/>
                  <a:gd name="T1" fmla="*/ 29 h 29"/>
                  <a:gd name="T2" fmla="*/ 0 w 55"/>
                  <a:gd name="T3" fmla="*/ 28 h 29"/>
                  <a:gd name="T4" fmla="*/ 15 w 55"/>
                  <a:gd name="T5" fmla="*/ 9 h 29"/>
                  <a:gd name="T6" fmla="*/ 55 w 55"/>
                  <a:gd name="T7" fmla="*/ 6 h 29"/>
                  <a:gd name="T8" fmla="*/ 54 w 55"/>
                  <a:gd name="T9" fmla="*/ 8 h 29"/>
                  <a:gd name="T10" fmla="*/ 17 w 55"/>
                  <a:gd name="T11" fmla="*/ 12 h 29"/>
                  <a:gd name="T12" fmla="*/ 3 w 55"/>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55" h="29">
                    <a:moveTo>
                      <a:pt x="3" y="29"/>
                    </a:moveTo>
                    <a:cubicBezTo>
                      <a:pt x="0" y="28"/>
                      <a:pt x="0" y="28"/>
                      <a:pt x="0" y="28"/>
                    </a:cubicBezTo>
                    <a:cubicBezTo>
                      <a:pt x="3" y="21"/>
                      <a:pt x="8" y="14"/>
                      <a:pt x="15" y="9"/>
                    </a:cubicBezTo>
                    <a:cubicBezTo>
                      <a:pt x="27" y="1"/>
                      <a:pt x="42" y="0"/>
                      <a:pt x="55" y="6"/>
                    </a:cubicBezTo>
                    <a:cubicBezTo>
                      <a:pt x="54" y="8"/>
                      <a:pt x="54" y="8"/>
                      <a:pt x="54" y="8"/>
                    </a:cubicBezTo>
                    <a:cubicBezTo>
                      <a:pt x="42" y="3"/>
                      <a:pt x="28" y="4"/>
                      <a:pt x="17" y="12"/>
                    </a:cubicBezTo>
                    <a:cubicBezTo>
                      <a:pt x="11" y="16"/>
                      <a:pt x="6" y="22"/>
                      <a:pt x="3" y="2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7" name="Freeform 319"/>
              <p:cNvSpPr>
                <a:spLocks/>
              </p:cNvSpPr>
              <p:nvPr userDrawn="1"/>
            </p:nvSpPr>
            <p:spPr bwMode="auto">
              <a:xfrm>
                <a:off x="2386" y="2551"/>
                <a:ext cx="66" cy="113"/>
              </a:xfrm>
              <a:custGeom>
                <a:avLst/>
                <a:gdLst>
                  <a:gd name="T0" fmla="*/ 7 w 39"/>
                  <a:gd name="T1" fmla="*/ 67 h 67"/>
                  <a:gd name="T2" fmla="*/ 29 w 39"/>
                  <a:gd name="T3" fmla="*/ 4 h 67"/>
                  <a:gd name="T4" fmla="*/ 37 w 39"/>
                  <a:gd name="T5" fmla="*/ 0 h 67"/>
                  <a:gd name="T6" fmla="*/ 39 w 39"/>
                  <a:gd name="T7" fmla="*/ 4 h 67"/>
                  <a:gd name="T8" fmla="*/ 32 w 39"/>
                  <a:gd name="T9" fmla="*/ 8 h 67"/>
                  <a:gd name="T10" fmla="*/ 12 w 39"/>
                  <a:gd name="T11" fmla="*/ 66 h 67"/>
                  <a:gd name="T12" fmla="*/ 7 w 3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7" y="67"/>
                    </a:moveTo>
                    <a:cubicBezTo>
                      <a:pt x="0" y="44"/>
                      <a:pt x="9" y="18"/>
                      <a:pt x="29" y="4"/>
                    </a:cubicBezTo>
                    <a:cubicBezTo>
                      <a:pt x="32" y="2"/>
                      <a:pt x="34" y="1"/>
                      <a:pt x="37" y="0"/>
                    </a:cubicBezTo>
                    <a:cubicBezTo>
                      <a:pt x="39" y="4"/>
                      <a:pt x="39" y="4"/>
                      <a:pt x="39" y="4"/>
                    </a:cubicBezTo>
                    <a:cubicBezTo>
                      <a:pt x="36" y="5"/>
                      <a:pt x="34" y="7"/>
                      <a:pt x="32" y="8"/>
                    </a:cubicBezTo>
                    <a:cubicBezTo>
                      <a:pt x="14" y="21"/>
                      <a:pt x="5" y="44"/>
                      <a:pt x="12" y="66"/>
                    </a:cubicBezTo>
                    <a:lnTo>
                      <a:pt x="7" y="6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8" name="Freeform 320"/>
              <p:cNvSpPr>
                <a:spLocks/>
              </p:cNvSpPr>
              <p:nvPr userDrawn="1"/>
            </p:nvSpPr>
            <p:spPr bwMode="auto">
              <a:xfrm>
                <a:off x="2487" y="2541"/>
                <a:ext cx="108" cy="187"/>
              </a:xfrm>
              <a:custGeom>
                <a:avLst/>
                <a:gdLst>
                  <a:gd name="T0" fmla="*/ 12 w 64"/>
                  <a:gd name="T1" fmla="*/ 111 h 111"/>
                  <a:gd name="T2" fmla="*/ 11 w 64"/>
                  <a:gd name="T3" fmla="*/ 107 h 111"/>
                  <a:gd name="T4" fmla="*/ 29 w 64"/>
                  <a:gd name="T5" fmla="*/ 99 h 111"/>
                  <a:gd name="T6" fmla="*/ 43 w 64"/>
                  <a:gd name="T7" fmla="*/ 28 h 111"/>
                  <a:gd name="T8" fmla="*/ 0 w 64"/>
                  <a:gd name="T9" fmla="*/ 5 h 111"/>
                  <a:gd name="T10" fmla="*/ 0 w 64"/>
                  <a:gd name="T11" fmla="*/ 0 h 111"/>
                  <a:gd name="T12" fmla="*/ 47 w 64"/>
                  <a:gd name="T13" fmla="*/ 25 h 111"/>
                  <a:gd name="T14" fmla="*/ 32 w 64"/>
                  <a:gd name="T15" fmla="*/ 103 h 111"/>
                  <a:gd name="T16" fmla="*/ 12 w 64"/>
                  <a:gd name="T17"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11">
                    <a:moveTo>
                      <a:pt x="12" y="111"/>
                    </a:moveTo>
                    <a:cubicBezTo>
                      <a:pt x="11" y="107"/>
                      <a:pt x="11" y="107"/>
                      <a:pt x="11" y="107"/>
                    </a:cubicBezTo>
                    <a:cubicBezTo>
                      <a:pt x="17" y="105"/>
                      <a:pt x="24" y="103"/>
                      <a:pt x="29" y="99"/>
                    </a:cubicBezTo>
                    <a:cubicBezTo>
                      <a:pt x="53" y="83"/>
                      <a:pt x="59" y="51"/>
                      <a:pt x="43" y="28"/>
                    </a:cubicBezTo>
                    <a:cubicBezTo>
                      <a:pt x="33" y="13"/>
                      <a:pt x="17" y="5"/>
                      <a:pt x="0" y="5"/>
                    </a:cubicBezTo>
                    <a:cubicBezTo>
                      <a:pt x="0" y="0"/>
                      <a:pt x="0" y="0"/>
                      <a:pt x="0" y="0"/>
                    </a:cubicBezTo>
                    <a:cubicBezTo>
                      <a:pt x="19" y="0"/>
                      <a:pt x="36" y="9"/>
                      <a:pt x="47" y="25"/>
                    </a:cubicBezTo>
                    <a:cubicBezTo>
                      <a:pt x="64" y="51"/>
                      <a:pt x="58" y="85"/>
                      <a:pt x="32" y="103"/>
                    </a:cubicBezTo>
                    <a:cubicBezTo>
                      <a:pt x="26" y="107"/>
                      <a:pt x="19" y="110"/>
                      <a:pt x="12" y="11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9" name="Freeform 321"/>
              <p:cNvSpPr>
                <a:spLocks/>
              </p:cNvSpPr>
              <p:nvPr userDrawn="1"/>
            </p:nvSpPr>
            <p:spPr bwMode="auto">
              <a:xfrm>
                <a:off x="2297" y="1059"/>
                <a:ext cx="244" cy="211"/>
              </a:xfrm>
              <a:custGeom>
                <a:avLst/>
                <a:gdLst>
                  <a:gd name="T0" fmla="*/ 5 w 244"/>
                  <a:gd name="T1" fmla="*/ 211 h 211"/>
                  <a:gd name="T2" fmla="*/ 0 w 244"/>
                  <a:gd name="T3" fmla="*/ 205 h 211"/>
                  <a:gd name="T4" fmla="*/ 239 w 244"/>
                  <a:gd name="T5" fmla="*/ 0 h 211"/>
                  <a:gd name="T6" fmla="*/ 244 w 244"/>
                  <a:gd name="T7" fmla="*/ 5 h 211"/>
                  <a:gd name="T8" fmla="*/ 5 w 244"/>
                  <a:gd name="T9" fmla="*/ 211 h 211"/>
                </a:gdLst>
                <a:ahLst/>
                <a:cxnLst>
                  <a:cxn ang="0">
                    <a:pos x="T0" y="T1"/>
                  </a:cxn>
                  <a:cxn ang="0">
                    <a:pos x="T2" y="T3"/>
                  </a:cxn>
                  <a:cxn ang="0">
                    <a:pos x="T4" y="T5"/>
                  </a:cxn>
                  <a:cxn ang="0">
                    <a:pos x="T6" y="T7"/>
                  </a:cxn>
                  <a:cxn ang="0">
                    <a:pos x="T8" y="T9"/>
                  </a:cxn>
                </a:cxnLst>
                <a:rect l="0" t="0" r="r" b="b"/>
                <a:pathLst>
                  <a:path w="244" h="211">
                    <a:moveTo>
                      <a:pt x="5" y="211"/>
                    </a:moveTo>
                    <a:lnTo>
                      <a:pt x="0" y="205"/>
                    </a:lnTo>
                    <a:lnTo>
                      <a:pt x="239" y="0"/>
                    </a:lnTo>
                    <a:lnTo>
                      <a:pt x="244" y="5"/>
                    </a:lnTo>
                    <a:lnTo>
                      <a:pt x="5" y="21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0" name="Freeform 322"/>
              <p:cNvSpPr>
                <a:spLocks/>
              </p:cNvSpPr>
              <p:nvPr userDrawn="1"/>
            </p:nvSpPr>
            <p:spPr bwMode="auto">
              <a:xfrm>
                <a:off x="2457" y="899"/>
                <a:ext cx="87" cy="161"/>
              </a:xfrm>
              <a:custGeom>
                <a:avLst/>
                <a:gdLst>
                  <a:gd name="T0" fmla="*/ 80 w 87"/>
                  <a:gd name="T1" fmla="*/ 161 h 161"/>
                  <a:gd name="T2" fmla="*/ 0 w 87"/>
                  <a:gd name="T3" fmla="*/ 5 h 161"/>
                  <a:gd name="T4" fmla="*/ 7 w 87"/>
                  <a:gd name="T5" fmla="*/ 0 h 161"/>
                  <a:gd name="T6" fmla="*/ 87 w 87"/>
                  <a:gd name="T7" fmla="*/ 158 h 161"/>
                  <a:gd name="T8" fmla="*/ 80 w 87"/>
                  <a:gd name="T9" fmla="*/ 161 h 161"/>
                </a:gdLst>
                <a:ahLst/>
                <a:cxnLst>
                  <a:cxn ang="0">
                    <a:pos x="T0" y="T1"/>
                  </a:cxn>
                  <a:cxn ang="0">
                    <a:pos x="T2" y="T3"/>
                  </a:cxn>
                  <a:cxn ang="0">
                    <a:pos x="T4" y="T5"/>
                  </a:cxn>
                  <a:cxn ang="0">
                    <a:pos x="T6" y="T7"/>
                  </a:cxn>
                  <a:cxn ang="0">
                    <a:pos x="T8" y="T9"/>
                  </a:cxn>
                </a:cxnLst>
                <a:rect l="0" t="0" r="r" b="b"/>
                <a:pathLst>
                  <a:path w="87" h="161">
                    <a:moveTo>
                      <a:pt x="80" y="161"/>
                    </a:moveTo>
                    <a:lnTo>
                      <a:pt x="0" y="5"/>
                    </a:lnTo>
                    <a:lnTo>
                      <a:pt x="7" y="0"/>
                    </a:lnTo>
                    <a:lnTo>
                      <a:pt x="87" y="158"/>
                    </a:lnTo>
                    <a:lnTo>
                      <a:pt x="80" y="16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1" name="Freeform 323"/>
              <p:cNvSpPr>
                <a:spLocks/>
              </p:cNvSpPr>
              <p:nvPr userDrawn="1"/>
            </p:nvSpPr>
            <p:spPr bwMode="auto">
              <a:xfrm>
                <a:off x="2499" y="1030"/>
                <a:ext cx="114" cy="106"/>
              </a:xfrm>
              <a:custGeom>
                <a:avLst/>
                <a:gdLst>
                  <a:gd name="T0" fmla="*/ 26 w 68"/>
                  <a:gd name="T1" fmla="*/ 63 h 63"/>
                  <a:gd name="T2" fmla="*/ 21 w 68"/>
                  <a:gd name="T3" fmla="*/ 63 h 63"/>
                  <a:gd name="T4" fmla="*/ 0 w 68"/>
                  <a:gd name="T5" fmla="*/ 54 h 63"/>
                  <a:gd name="T6" fmla="*/ 2 w 68"/>
                  <a:gd name="T7" fmla="*/ 52 h 63"/>
                  <a:gd name="T8" fmla="*/ 21 w 68"/>
                  <a:gd name="T9" fmla="*/ 60 h 63"/>
                  <a:gd name="T10" fmla="*/ 50 w 68"/>
                  <a:gd name="T11" fmla="*/ 52 h 63"/>
                  <a:gd name="T12" fmla="*/ 64 w 68"/>
                  <a:gd name="T13" fmla="*/ 27 h 63"/>
                  <a:gd name="T14" fmla="*/ 59 w 68"/>
                  <a:gd name="T15" fmla="*/ 1 h 63"/>
                  <a:gd name="T16" fmla="*/ 61 w 68"/>
                  <a:gd name="T17" fmla="*/ 0 h 63"/>
                  <a:gd name="T18" fmla="*/ 67 w 68"/>
                  <a:gd name="T19" fmla="*/ 27 h 63"/>
                  <a:gd name="T20" fmla="*/ 52 w 68"/>
                  <a:gd name="T21" fmla="*/ 55 h 63"/>
                  <a:gd name="T22" fmla="*/ 26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26" y="63"/>
                    </a:moveTo>
                    <a:cubicBezTo>
                      <a:pt x="25" y="63"/>
                      <a:pt x="23" y="63"/>
                      <a:pt x="21" y="63"/>
                    </a:cubicBezTo>
                    <a:cubicBezTo>
                      <a:pt x="13" y="62"/>
                      <a:pt x="6" y="59"/>
                      <a:pt x="0" y="54"/>
                    </a:cubicBezTo>
                    <a:cubicBezTo>
                      <a:pt x="2" y="52"/>
                      <a:pt x="2" y="52"/>
                      <a:pt x="2" y="52"/>
                    </a:cubicBezTo>
                    <a:cubicBezTo>
                      <a:pt x="7" y="56"/>
                      <a:pt x="14" y="59"/>
                      <a:pt x="21" y="60"/>
                    </a:cubicBezTo>
                    <a:cubicBezTo>
                      <a:pt x="32" y="61"/>
                      <a:pt x="42" y="59"/>
                      <a:pt x="50" y="52"/>
                    </a:cubicBezTo>
                    <a:cubicBezTo>
                      <a:pt x="58" y="46"/>
                      <a:pt x="63" y="37"/>
                      <a:pt x="64" y="27"/>
                    </a:cubicBezTo>
                    <a:cubicBezTo>
                      <a:pt x="65" y="18"/>
                      <a:pt x="63" y="9"/>
                      <a:pt x="59" y="1"/>
                    </a:cubicBezTo>
                    <a:cubicBezTo>
                      <a:pt x="61" y="0"/>
                      <a:pt x="61" y="0"/>
                      <a:pt x="61" y="0"/>
                    </a:cubicBezTo>
                    <a:cubicBezTo>
                      <a:pt x="66" y="8"/>
                      <a:pt x="68" y="18"/>
                      <a:pt x="67" y="27"/>
                    </a:cubicBezTo>
                    <a:cubicBezTo>
                      <a:pt x="66" y="38"/>
                      <a:pt x="60" y="48"/>
                      <a:pt x="52" y="55"/>
                    </a:cubicBezTo>
                    <a:cubicBezTo>
                      <a:pt x="44" y="60"/>
                      <a:pt x="35" y="63"/>
                      <a:pt x="26" y="6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2" name="Freeform 324"/>
              <p:cNvSpPr>
                <a:spLocks/>
              </p:cNvSpPr>
              <p:nvPr userDrawn="1"/>
            </p:nvSpPr>
            <p:spPr bwMode="auto">
              <a:xfrm>
                <a:off x="2472" y="1005"/>
                <a:ext cx="44" cy="94"/>
              </a:xfrm>
              <a:custGeom>
                <a:avLst/>
                <a:gdLst>
                  <a:gd name="T0" fmla="*/ 5 w 26"/>
                  <a:gd name="T1" fmla="*/ 56 h 56"/>
                  <a:gd name="T2" fmla="*/ 1 w 26"/>
                  <a:gd name="T3" fmla="*/ 32 h 56"/>
                  <a:gd name="T4" fmla="*/ 25 w 26"/>
                  <a:gd name="T5" fmla="*/ 0 h 56"/>
                  <a:gd name="T6" fmla="*/ 26 w 26"/>
                  <a:gd name="T7" fmla="*/ 2 h 56"/>
                  <a:gd name="T8" fmla="*/ 4 w 26"/>
                  <a:gd name="T9" fmla="*/ 32 h 56"/>
                  <a:gd name="T10" fmla="*/ 8 w 26"/>
                  <a:gd name="T11" fmla="*/ 54 h 56"/>
                  <a:gd name="T12" fmla="*/ 5 w 26"/>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6" h="56">
                    <a:moveTo>
                      <a:pt x="5" y="56"/>
                    </a:moveTo>
                    <a:cubicBezTo>
                      <a:pt x="2" y="48"/>
                      <a:pt x="0" y="40"/>
                      <a:pt x="1" y="32"/>
                    </a:cubicBezTo>
                    <a:cubicBezTo>
                      <a:pt x="3" y="18"/>
                      <a:pt x="12" y="6"/>
                      <a:pt x="25" y="0"/>
                    </a:cubicBezTo>
                    <a:cubicBezTo>
                      <a:pt x="26" y="2"/>
                      <a:pt x="26" y="2"/>
                      <a:pt x="26" y="2"/>
                    </a:cubicBezTo>
                    <a:cubicBezTo>
                      <a:pt x="14" y="8"/>
                      <a:pt x="6" y="19"/>
                      <a:pt x="4" y="32"/>
                    </a:cubicBezTo>
                    <a:cubicBezTo>
                      <a:pt x="3" y="40"/>
                      <a:pt x="5" y="47"/>
                      <a:pt x="8" y="54"/>
                    </a:cubicBezTo>
                    <a:lnTo>
                      <a:pt x="5" y="5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3" name="Freeform 325"/>
              <p:cNvSpPr>
                <a:spLocks/>
              </p:cNvSpPr>
              <p:nvPr userDrawn="1"/>
            </p:nvSpPr>
            <p:spPr bwMode="auto">
              <a:xfrm>
                <a:off x="2445" y="1040"/>
                <a:ext cx="64" cy="113"/>
              </a:xfrm>
              <a:custGeom>
                <a:avLst/>
                <a:gdLst>
                  <a:gd name="T0" fmla="*/ 36 w 38"/>
                  <a:gd name="T1" fmla="*/ 67 h 67"/>
                  <a:gd name="T2" fmla="*/ 3 w 38"/>
                  <a:gd name="T3" fmla="*/ 9 h 67"/>
                  <a:gd name="T4" fmla="*/ 5 w 38"/>
                  <a:gd name="T5" fmla="*/ 0 h 67"/>
                  <a:gd name="T6" fmla="*/ 9 w 38"/>
                  <a:gd name="T7" fmla="*/ 2 h 67"/>
                  <a:gd name="T8" fmla="*/ 8 w 38"/>
                  <a:gd name="T9" fmla="*/ 9 h 67"/>
                  <a:gd name="T10" fmla="*/ 38 w 38"/>
                  <a:gd name="T11" fmla="*/ 62 h 67"/>
                  <a:gd name="T12" fmla="*/ 36 w 38"/>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8" h="67">
                    <a:moveTo>
                      <a:pt x="36" y="67"/>
                    </a:moveTo>
                    <a:cubicBezTo>
                      <a:pt x="13" y="57"/>
                      <a:pt x="0" y="33"/>
                      <a:pt x="3" y="9"/>
                    </a:cubicBezTo>
                    <a:cubicBezTo>
                      <a:pt x="3" y="6"/>
                      <a:pt x="4" y="3"/>
                      <a:pt x="5" y="0"/>
                    </a:cubicBezTo>
                    <a:cubicBezTo>
                      <a:pt x="9" y="2"/>
                      <a:pt x="9" y="2"/>
                      <a:pt x="9" y="2"/>
                    </a:cubicBezTo>
                    <a:cubicBezTo>
                      <a:pt x="9" y="4"/>
                      <a:pt x="8" y="7"/>
                      <a:pt x="8" y="9"/>
                    </a:cubicBezTo>
                    <a:cubicBezTo>
                      <a:pt x="5" y="31"/>
                      <a:pt x="17" y="53"/>
                      <a:pt x="38" y="62"/>
                    </a:cubicBezTo>
                    <a:lnTo>
                      <a:pt x="36" y="6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4" name="Freeform 326"/>
              <p:cNvSpPr>
                <a:spLocks/>
              </p:cNvSpPr>
              <p:nvPr userDrawn="1"/>
            </p:nvSpPr>
            <p:spPr bwMode="auto">
              <a:xfrm>
                <a:off x="2472" y="970"/>
                <a:ext cx="171" cy="144"/>
              </a:xfrm>
              <a:custGeom>
                <a:avLst/>
                <a:gdLst>
                  <a:gd name="T0" fmla="*/ 91 w 102"/>
                  <a:gd name="T1" fmla="*/ 86 h 86"/>
                  <a:gd name="T2" fmla="*/ 87 w 102"/>
                  <a:gd name="T3" fmla="*/ 83 h 86"/>
                  <a:gd name="T4" fmla="*/ 93 w 102"/>
                  <a:gd name="T5" fmla="*/ 64 h 86"/>
                  <a:gd name="T6" fmla="*/ 49 w 102"/>
                  <a:gd name="T7" fmla="*/ 7 h 86"/>
                  <a:gd name="T8" fmla="*/ 3 w 102"/>
                  <a:gd name="T9" fmla="*/ 25 h 86"/>
                  <a:gd name="T10" fmla="*/ 0 w 102"/>
                  <a:gd name="T11" fmla="*/ 22 h 86"/>
                  <a:gd name="T12" fmla="*/ 49 w 102"/>
                  <a:gd name="T13" fmla="*/ 2 h 86"/>
                  <a:gd name="T14" fmla="*/ 98 w 102"/>
                  <a:gd name="T15" fmla="*/ 65 h 86"/>
                  <a:gd name="T16" fmla="*/ 91 w 102"/>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86">
                    <a:moveTo>
                      <a:pt x="91" y="86"/>
                    </a:moveTo>
                    <a:cubicBezTo>
                      <a:pt x="87" y="83"/>
                      <a:pt x="87" y="83"/>
                      <a:pt x="87" y="83"/>
                    </a:cubicBezTo>
                    <a:cubicBezTo>
                      <a:pt x="90" y="77"/>
                      <a:pt x="92" y="71"/>
                      <a:pt x="93" y="64"/>
                    </a:cubicBezTo>
                    <a:cubicBezTo>
                      <a:pt x="97" y="36"/>
                      <a:pt x="77" y="11"/>
                      <a:pt x="49" y="7"/>
                    </a:cubicBezTo>
                    <a:cubicBezTo>
                      <a:pt x="32" y="5"/>
                      <a:pt x="15" y="11"/>
                      <a:pt x="3" y="25"/>
                    </a:cubicBezTo>
                    <a:cubicBezTo>
                      <a:pt x="0" y="22"/>
                      <a:pt x="0" y="22"/>
                      <a:pt x="0" y="22"/>
                    </a:cubicBezTo>
                    <a:cubicBezTo>
                      <a:pt x="12" y="7"/>
                      <a:pt x="31" y="0"/>
                      <a:pt x="49" y="2"/>
                    </a:cubicBezTo>
                    <a:cubicBezTo>
                      <a:pt x="80" y="6"/>
                      <a:pt x="102" y="34"/>
                      <a:pt x="98" y="65"/>
                    </a:cubicBezTo>
                    <a:cubicBezTo>
                      <a:pt x="97" y="72"/>
                      <a:pt x="95" y="79"/>
                      <a:pt x="91" y="8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5" name="Freeform 327"/>
              <p:cNvSpPr>
                <a:spLocks/>
              </p:cNvSpPr>
              <p:nvPr userDrawn="1"/>
            </p:nvSpPr>
            <p:spPr bwMode="auto">
              <a:xfrm>
                <a:off x="2645" y="1696"/>
                <a:ext cx="782" cy="60"/>
              </a:xfrm>
              <a:custGeom>
                <a:avLst/>
                <a:gdLst>
                  <a:gd name="T0" fmla="*/ 782 w 782"/>
                  <a:gd name="T1" fmla="*/ 60 h 60"/>
                  <a:gd name="T2" fmla="*/ 0 w 782"/>
                  <a:gd name="T3" fmla="*/ 8 h 60"/>
                  <a:gd name="T4" fmla="*/ 2 w 782"/>
                  <a:gd name="T5" fmla="*/ 0 h 60"/>
                  <a:gd name="T6" fmla="*/ 782 w 782"/>
                  <a:gd name="T7" fmla="*/ 52 h 60"/>
                  <a:gd name="T8" fmla="*/ 782 w 782"/>
                  <a:gd name="T9" fmla="*/ 60 h 60"/>
                </a:gdLst>
                <a:ahLst/>
                <a:cxnLst>
                  <a:cxn ang="0">
                    <a:pos x="T0" y="T1"/>
                  </a:cxn>
                  <a:cxn ang="0">
                    <a:pos x="T2" y="T3"/>
                  </a:cxn>
                  <a:cxn ang="0">
                    <a:pos x="T4" y="T5"/>
                  </a:cxn>
                  <a:cxn ang="0">
                    <a:pos x="T6" y="T7"/>
                  </a:cxn>
                  <a:cxn ang="0">
                    <a:pos x="T8" y="T9"/>
                  </a:cxn>
                </a:cxnLst>
                <a:rect l="0" t="0" r="r" b="b"/>
                <a:pathLst>
                  <a:path w="782" h="60">
                    <a:moveTo>
                      <a:pt x="782" y="60"/>
                    </a:moveTo>
                    <a:lnTo>
                      <a:pt x="0" y="8"/>
                    </a:lnTo>
                    <a:lnTo>
                      <a:pt x="2" y="0"/>
                    </a:lnTo>
                    <a:lnTo>
                      <a:pt x="782" y="52"/>
                    </a:lnTo>
                    <a:lnTo>
                      <a:pt x="782" y="6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6" name="Freeform 328"/>
              <p:cNvSpPr>
                <a:spLocks/>
              </p:cNvSpPr>
              <p:nvPr userDrawn="1"/>
            </p:nvSpPr>
            <p:spPr bwMode="auto">
              <a:xfrm>
                <a:off x="-85" y="1960"/>
                <a:ext cx="136" cy="42"/>
              </a:xfrm>
              <a:custGeom>
                <a:avLst/>
                <a:gdLst>
                  <a:gd name="T0" fmla="*/ 81 w 81"/>
                  <a:gd name="T1" fmla="*/ 9 h 25"/>
                  <a:gd name="T2" fmla="*/ 81 w 81"/>
                  <a:gd name="T3" fmla="*/ 25 h 25"/>
                  <a:gd name="T4" fmla="*/ 0 w 81"/>
                  <a:gd name="T5" fmla="*/ 25 h 25"/>
                  <a:gd name="T6" fmla="*/ 0 w 81"/>
                  <a:gd name="T7" fmla="*/ 9 h 25"/>
                  <a:gd name="T8" fmla="*/ 81 w 81"/>
                  <a:gd name="T9" fmla="*/ 9 h 25"/>
                </a:gdLst>
                <a:ahLst/>
                <a:cxnLst>
                  <a:cxn ang="0">
                    <a:pos x="T0" y="T1"/>
                  </a:cxn>
                  <a:cxn ang="0">
                    <a:pos x="T2" y="T3"/>
                  </a:cxn>
                  <a:cxn ang="0">
                    <a:pos x="T4" y="T5"/>
                  </a:cxn>
                  <a:cxn ang="0">
                    <a:pos x="T6" y="T7"/>
                  </a:cxn>
                  <a:cxn ang="0">
                    <a:pos x="T8" y="T9"/>
                  </a:cxn>
                </a:cxnLst>
                <a:rect l="0" t="0" r="r" b="b"/>
                <a:pathLst>
                  <a:path w="81" h="25">
                    <a:moveTo>
                      <a:pt x="81" y="9"/>
                    </a:moveTo>
                    <a:cubicBezTo>
                      <a:pt x="81" y="25"/>
                      <a:pt x="81" y="25"/>
                      <a:pt x="81" y="25"/>
                    </a:cubicBezTo>
                    <a:cubicBezTo>
                      <a:pt x="0" y="25"/>
                      <a:pt x="0" y="25"/>
                      <a:pt x="0" y="25"/>
                    </a:cubicBezTo>
                    <a:cubicBezTo>
                      <a:pt x="0" y="9"/>
                      <a:pt x="0" y="9"/>
                      <a:pt x="0" y="9"/>
                    </a:cubicBezTo>
                    <a:cubicBezTo>
                      <a:pt x="30" y="0"/>
                      <a:pt x="54" y="0"/>
                      <a:pt x="81"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7" name="Rectangle 329"/>
              <p:cNvSpPr>
                <a:spLocks noChangeArrowheads="1"/>
              </p:cNvSpPr>
              <p:nvPr userDrawn="1"/>
            </p:nvSpPr>
            <p:spPr bwMode="auto">
              <a:xfrm>
                <a:off x="-85" y="2013"/>
                <a:ext cx="136" cy="31"/>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8" name="Freeform 330"/>
              <p:cNvSpPr>
                <a:spLocks/>
              </p:cNvSpPr>
              <p:nvPr userDrawn="1"/>
            </p:nvSpPr>
            <p:spPr bwMode="auto">
              <a:xfrm>
                <a:off x="-85" y="2055"/>
                <a:ext cx="136" cy="42"/>
              </a:xfrm>
              <a:custGeom>
                <a:avLst/>
                <a:gdLst>
                  <a:gd name="T0" fmla="*/ 81 w 81"/>
                  <a:gd name="T1" fmla="*/ 17 h 25"/>
                  <a:gd name="T2" fmla="*/ 0 w 81"/>
                  <a:gd name="T3" fmla="*/ 17 h 25"/>
                  <a:gd name="T4" fmla="*/ 0 w 81"/>
                  <a:gd name="T5" fmla="*/ 0 h 25"/>
                  <a:gd name="T6" fmla="*/ 81 w 81"/>
                  <a:gd name="T7" fmla="*/ 0 h 25"/>
                  <a:gd name="T8" fmla="*/ 81 w 81"/>
                  <a:gd name="T9" fmla="*/ 17 h 25"/>
                </a:gdLst>
                <a:ahLst/>
                <a:cxnLst>
                  <a:cxn ang="0">
                    <a:pos x="T0" y="T1"/>
                  </a:cxn>
                  <a:cxn ang="0">
                    <a:pos x="T2" y="T3"/>
                  </a:cxn>
                  <a:cxn ang="0">
                    <a:pos x="T4" y="T5"/>
                  </a:cxn>
                  <a:cxn ang="0">
                    <a:pos x="T6" y="T7"/>
                  </a:cxn>
                  <a:cxn ang="0">
                    <a:pos x="T8" y="T9"/>
                  </a:cxn>
                </a:cxnLst>
                <a:rect l="0" t="0" r="r" b="b"/>
                <a:pathLst>
                  <a:path w="81" h="25">
                    <a:moveTo>
                      <a:pt x="81" y="17"/>
                    </a:moveTo>
                    <a:cubicBezTo>
                      <a:pt x="51" y="25"/>
                      <a:pt x="27" y="25"/>
                      <a:pt x="0" y="17"/>
                    </a:cubicBezTo>
                    <a:cubicBezTo>
                      <a:pt x="0" y="0"/>
                      <a:pt x="0" y="0"/>
                      <a:pt x="0" y="0"/>
                    </a:cubicBezTo>
                    <a:cubicBezTo>
                      <a:pt x="81" y="0"/>
                      <a:pt x="81" y="0"/>
                      <a:pt x="81" y="0"/>
                    </a:cubicBezTo>
                    <a:lnTo>
                      <a:pt x="81"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9" name="Freeform 331"/>
              <p:cNvSpPr>
                <a:spLocks/>
              </p:cNvSpPr>
              <p:nvPr userDrawn="1"/>
            </p:nvSpPr>
            <p:spPr bwMode="auto">
              <a:xfrm>
                <a:off x="-419" y="2027"/>
                <a:ext cx="351" cy="65"/>
              </a:xfrm>
              <a:custGeom>
                <a:avLst/>
                <a:gdLst>
                  <a:gd name="T0" fmla="*/ 0 w 351"/>
                  <a:gd name="T1" fmla="*/ 65 h 65"/>
                  <a:gd name="T2" fmla="*/ 0 w 351"/>
                  <a:gd name="T3" fmla="*/ 57 h 65"/>
                  <a:gd name="T4" fmla="*/ 349 w 351"/>
                  <a:gd name="T5" fmla="*/ 0 h 65"/>
                  <a:gd name="T6" fmla="*/ 351 w 351"/>
                  <a:gd name="T7" fmla="*/ 6 h 65"/>
                  <a:gd name="T8" fmla="*/ 0 w 351"/>
                  <a:gd name="T9" fmla="*/ 65 h 65"/>
                </a:gdLst>
                <a:ahLst/>
                <a:cxnLst>
                  <a:cxn ang="0">
                    <a:pos x="T0" y="T1"/>
                  </a:cxn>
                  <a:cxn ang="0">
                    <a:pos x="T2" y="T3"/>
                  </a:cxn>
                  <a:cxn ang="0">
                    <a:pos x="T4" y="T5"/>
                  </a:cxn>
                  <a:cxn ang="0">
                    <a:pos x="T6" y="T7"/>
                  </a:cxn>
                  <a:cxn ang="0">
                    <a:pos x="T8" y="T9"/>
                  </a:cxn>
                </a:cxnLst>
                <a:rect l="0" t="0" r="r" b="b"/>
                <a:pathLst>
                  <a:path w="351" h="65">
                    <a:moveTo>
                      <a:pt x="0" y="65"/>
                    </a:moveTo>
                    <a:lnTo>
                      <a:pt x="0" y="57"/>
                    </a:lnTo>
                    <a:lnTo>
                      <a:pt x="349" y="0"/>
                    </a:lnTo>
                    <a:lnTo>
                      <a:pt x="351" y="6"/>
                    </a:lnTo>
                    <a:lnTo>
                      <a:pt x="0" y="6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0" name="Freeform 332"/>
              <p:cNvSpPr>
                <a:spLocks/>
              </p:cNvSpPr>
              <p:nvPr userDrawn="1"/>
            </p:nvSpPr>
            <p:spPr bwMode="auto">
              <a:xfrm>
                <a:off x="-187" y="1775"/>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1" name="Freeform 333"/>
              <p:cNvSpPr>
                <a:spLocks/>
              </p:cNvSpPr>
              <p:nvPr userDrawn="1"/>
            </p:nvSpPr>
            <p:spPr bwMode="auto">
              <a:xfrm>
                <a:off x="11" y="1839"/>
                <a:ext cx="191" cy="151"/>
              </a:xfrm>
              <a:custGeom>
                <a:avLst/>
                <a:gdLst>
                  <a:gd name="T0" fmla="*/ 5 w 191"/>
                  <a:gd name="T1" fmla="*/ 151 h 151"/>
                  <a:gd name="T2" fmla="*/ 0 w 191"/>
                  <a:gd name="T3" fmla="*/ 146 h 151"/>
                  <a:gd name="T4" fmla="*/ 186 w 191"/>
                  <a:gd name="T5" fmla="*/ 0 h 151"/>
                  <a:gd name="T6" fmla="*/ 191 w 191"/>
                  <a:gd name="T7" fmla="*/ 5 h 151"/>
                  <a:gd name="T8" fmla="*/ 5 w 191"/>
                  <a:gd name="T9" fmla="*/ 151 h 151"/>
                </a:gdLst>
                <a:ahLst/>
                <a:cxnLst>
                  <a:cxn ang="0">
                    <a:pos x="T0" y="T1"/>
                  </a:cxn>
                  <a:cxn ang="0">
                    <a:pos x="T2" y="T3"/>
                  </a:cxn>
                  <a:cxn ang="0">
                    <a:pos x="T4" y="T5"/>
                  </a:cxn>
                  <a:cxn ang="0">
                    <a:pos x="T6" y="T7"/>
                  </a:cxn>
                  <a:cxn ang="0">
                    <a:pos x="T8" y="T9"/>
                  </a:cxn>
                </a:cxnLst>
                <a:rect l="0" t="0" r="r" b="b"/>
                <a:pathLst>
                  <a:path w="191" h="151">
                    <a:moveTo>
                      <a:pt x="5" y="151"/>
                    </a:moveTo>
                    <a:lnTo>
                      <a:pt x="0" y="146"/>
                    </a:lnTo>
                    <a:lnTo>
                      <a:pt x="186" y="0"/>
                    </a:lnTo>
                    <a:lnTo>
                      <a:pt x="191" y="5"/>
                    </a:lnTo>
                    <a:lnTo>
                      <a:pt x="5" y="15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2" name="Rectangle 334"/>
              <p:cNvSpPr>
                <a:spLocks noChangeArrowheads="1"/>
              </p:cNvSpPr>
              <p:nvPr userDrawn="1"/>
            </p:nvSpPr>
            <p:spPr bwMode="auto">
              <a:xfrm>
                <a:off x="-18" y="1728"/>
                <a:ext cx="9" cy="253"/>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3" name="Freeform 335"/>
              <p:cNvSpPr>
                <a:spLocks/>
              </p:cNvSpPr>
              <p:nvPr userDrawn="1"/>
            </p:nvSpPr>
            <p:spPr bwMode="auto">
              <a:xfrm>
                <a:off x="-13" y="89"/>
                <a:ext cx="526" cy="183"/>
              </a:xfrm>
              <a:custGeom>
                <a:avLst/>
                <a:gdLst>
                  <a:gd name="T0" fmla="*/ 4 w 526"/>
                  <a:gd name="T1" fmla="*/ 183 h 183"/>
                  <a:gd name="T2" fmla="*/ 0 w 526"/>
                  <a:gd name="T3" fmla="*/ 176 h 183"/>
                  <a:gd name="T4" fmla="*/ 523 w 526"/>
                  <a:gd name="T5" fmla="*/ 0 h 183"/>
                  <a:gd name="T6" fmla="*/ 526 w 526"/>
                  <a:gd name="T7" fmla="*/ 7 h 183"/>
                  <a:gd name="T8" fmla="*/ 4 w 526"/>
                  <a:gd name="T9" fmla="*/ 183 h 183"/>
                </a:gdLst>
                <a:ahLst/>
                <a:cxnLst>
                  <a:cxn ang="0">
                    <a:pos x="T0" y="T1"/>
                  </a:cxn>
                  <a:cxn ang="0">
                    <a:pos x="T2" y="T3"/>
                  </a:cxn>
                  <a:cxn ang="0">
                    <a:pos x="T4" y="T5"/>
                  </a:cxn>
                  <a:cxn ang="0">
                    <a:pos x="T6" y="T7"/>
                  </a:cxn>
                  <a:cxn ang="0">
                    <a:pos x="T8" y="T9"/>
                  </a:cxn>
                </a:cxnLst>
                <a:rect l="0" t="0" r="r" b="b"/>
                <a:pathLst>
                  <a:path w="526" h="183">
                    <a:moveTo>
                      <a:pt x="4" y="183"/>
                    </a:moveTo>
                    <a:lnTo>
                      <a:pt x="0" y="176"/>
                    </a:lnTo>
                    <a:lnTo>
                      <a:pt x="523" y="0"/>
                    </a:lnTo>
                    <a:lnTo>
                      <a:pt x="526" y="7"/>
                    </a:lnTo>
                    <a:lnTo>
                      <a:pt x="4" y="18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4" name="Freeform 336"/>
              <p:cNvSpPr>
                <a:spLocks/>
              </p:cNvSpPr>
              <p:nvPr userDrawn="1"/>
            </p:nvSpPr>
            <p:spPr bwMode="auto">
              <a:xfrm>
                <a:off x="-704" y="630"/>
                <a:ext cx="362" cy="182"/>
              </a:xfrm>
              <a:custGeom>
                <a:avLst/>
                <a:gdLst>
                  <a:gd name="T0" fmla="*/ 359 w 362"/>
                  <a:gd name="T1" fmla="*/ 182 h 182"/>
                  <a:gd name="T2" fmla="*/ 0 w 362"/>
                  <a:gd name="T3" fmla="*/ 7 h 182"/>
                  <a:gd name="T4" fmla="*/ 3 w 362"/>
                  <a:gd name="T5" fmla="*/ 0 h 182"/>
                  <a:gd name="T6" fmla="*/ 362 w 362"/>
                  <a:gd name="T7" fmla="*/ 175 h 182"/>
                  <a:gd name="T8" fmla="*/ 359 w 362"/>
                  <a:gd name="T9" fmla="*/ 182 h 182"/>
                </a:gdLst>
                <a:ahLst/>
                <a:cxnLst>
                  <a:cxn ang="0">
                    <a:pos x="T0" y="T1"/>
                  </a:cxn>
                  <a:cxn ang="0">
                    <a:pos x="T2" y="T3"/>
                  </a:cxn>
                  <a:cxn ang="0">
                    <a:pos x="T4" y="T5"/>
                  </a:cxn>
                  <a:cxn ang="0">
                    <a:pos x="T6" y="T7"/>
                  </a:cxn>
                  <a:cxn ang="0">
                    <a:pos x="T8" y="T9"/>
                  </a:cxn>
                </a:cxnLst>
                <a:rect l="0" t="0" r="r" b="b"/>
                <a:pathLst>
                  <a:path w="362" h="182">
                    <a:moveTo>
                      <a:pt x="359" y="182"/>
                    </a:moveTo>
                    <a:lnTo>
                      <a:pt x="0" y="7"/>
                    </a:lnTo>
                    <a:lnTo>
                      <a:pt x="3" y="0"/>
                    </a:lnTo>
                    <a:lnTo>
                      <a:pt x="362" y="175"/>
                    </a:lnTo>
                    <a:lnTo>
                      <a:pt x="359" y="18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5" name="Freeform 337"/>
              <p:cNvSpPr>
                <a:spLocks/>
              </p:cNvSpPr>
              <p:nvPr userDrawn="1"/>
            </p:nvSpPr>
            <p:spPr bwMode="auto">
              <a:xfrm>
                <a:off x="283" y="97"/>
                <a:ext cx="237" cy="358"/>
              </a:xfrm>
              <a:custGeom>
                <a:avLst/>
                <a:gdLst>
                  <a:gd name="T0" fmla="*/ 7 w 237"/>
                  <a:gd name="T1" fmla="*/ 358 h 358"/>
                  <a:gd name="T2" fmla="*/ 0 w 237"/>
                  <a:gd name="T3" fmla="*/ 353 h 358"/>
                  <a:gd name="T4" fmla="*/ 228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28" y="0"/>
                    </a:lnTo>
                    <a:lnTo>
                      <a:pt x="237" y="4"/>
                    </a:lnTo>
                    <a:lnTo>
                      <a:pt x="7" y="35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6" name="Freeform 338"/>
              <p:cNvSpPr>
                <a:spLocks/>
              </p:cNvSpPr>
              <p:nvPr userDrawn="1"/>
            </p:nvSpPr>
            <p:spPr bwMode="auto">
              <a:xfrm>
                <a:off x="501" y="96"/>
                <a:ext cx="856" cy="763"/>
              </a:xfrm>
              <a:custGeom>
                <a:avLst/>
                <a:gdLst>
                  <a:gd name="T0" fmla="*/ 851 w 856"/>
                  <a:gd name="T1" fmla="*/ 763 h 763"/>
                  <a:gd name="T2" fmla="*/ 0 w 856"/>
                  <a:gd name="T3" fmla="*/ 6 h 763"/>
                  <a:gd name="T4" fmla="*/ 5 w 856"/>
                  <a:gd name="T5" fmla="*/ 0 h 763"/>
                  <a:gd name="T6" fmla="*/ 856 w 856"/>
                  <a:gd name="T7" fmla="*/ 758 h 763"/>
                  <a:gd name="T8" fmla="*/ 851 w 856"/>
                  <a:gd name="T9" fmla="*/ 763 h 763"/>
                </a:gdLst>
                <a:ahLst/>
                <a:cxnLst>
                  <a:cxn ang="0">
                    <a:pos x="T0" y="T1"/>
                  </a:cxn>
                  <a:cxn ang="0">
                    <a:pos x="T2" y="T3"/>
                  </a:cxn>
                  <a:cxn ang="0">
                    <a:pos x="T4" y="T5"/>
                  </a:cxn>
                  <a:cxn ang="0">
                    <a:pos x="T6" y="T7"/>
                  </a:cxn>
                  <a:cxn ang="0">
                    <a:pos x="T8" y="T9"/>
                  </a:cxn>
                </a:cxnLst>
                <a:rect l="0" t="0" r="r" b="b"/>
                <a:pathLst>
                  <a:path w="856" h="763">
                    <a:moveTo>
                      <a:pt x="851" y="763"/>
                    </a:moveTo>
                    <a:lnTo>
                      <a:pt x="0" y="6"/>
                    </a:lnTo>
                    <a:lnTo>
                      <a:pt x="5" y="0"/>
                    </a:lnTo>
                    <a:lnTo>
                      <a:pt x="856" y="758"/>
                    </a:lnTo>
                    <a:lnTo>
                      <a:pt x="851" y="76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7" name="Freeform 339"/>
              <p:cNvSpPr>
                <a:spLocks/>
              </p:cNvSpPr>
              <p:nvPr userDrawn="1"/>
            </p:nvSpPr>
            <p:spPr bwMode="auto">
              <a:xfrm>
                <a:off x="441" y="57"/>
                <a:ext cx="114" cy="106"/>
              </a:xfrm>
              <a:custGeom>
                <a:avLst/>
                <a:gdLst>
                  <a:gd name="T0" fmla="*/ 41 w 68"/>
                  <a:gd name="T1" fmla="*/ 63 h 63"/>
                  <a:gd name="T2" fmla="*/ 13 w 68"/>
                  <a:gd name="T3" fmla="*/ 51 h 63"/>
                  <a:gd name="T4" fmla="*/ 0 w 68"/>
                  <a:gd name="T5" fmla="*/ 23 h 63"/>
                  <a:gd name="T6" fmla="*/ 6 w 68"/>
                  <a:gd name="T7" fmla="*/ 0 h 63"/>
                  <a:gd name="T8" fmla="*/ 8 w 68"/>
                  <a:gd name="T9" fmla="*/ 2 h 63"/>
                  <a:gd name="T10" fmla="*/ 3 w 68"/>
                  <a:gd name="T11" fmla="*/ 23 h 63"/>
                  <a:gd name="T12" fmla="*/ 15 w 68"/>
                  <a:gd name="T13" fmla="*/ 49 h 63"/>
                  <a:gd name="T14" fmla="*/ 42 w 68"/>
                  <a:gd name="T15" fmla="*/ 60 h 63"/>
                  <a:gd name="T16" fmla="*/ 66 w 68"/>
                  <a:gd name="T17" fmla="*/ 50 h 63"/>
                  <a:gd name="T18" fmla="*/ 68 w 68"/>
                  <a:gd name="T19" fmla="*/ 52 h 63"/>
                  <a:gd name="T20" fmla="*/ 42 w 68"/>
                  <a:gd name="T21" fmla="*/ 63 h 63"/>
                  <a:gd name="T22" fmla="*/ 41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41" y="63"/>
                    </a:moveTo>
                    <a:cubicBezTo>
                      <a:pt x="31" y="63"/>
                      <a:pt x="21" y="59"/>
                      <a:pt x="13" y="51"/>
                    </a:cubicBezTo>
                    <a:cubicBezTo>
                      <a:pt x="5" y="44"/>
                      <a:pt x="0" y="34"/>
                      <a:pt x="0" y="23"/>
                    </a:cubicBezTo>
                    <a:cubicBezTo>
                      <a:pt x="0" y="15"/>
                      <a:pt x="2" y="7"/>
                      <a:pt x="6" y="0"/>
                    </a:cubicBezTo>
                    <a:cubicBezTo>
                      <a:pt x="8" y="2"/>
                      <a:pt x="8" y="2"/>
                      <a:pt x="8" y="2"/>
                    </a:cubicBezTo>
                    <a:cubicBezTo>
                      <a:pt x="4" y="8"/>
                      <a:pt x="3" y="15"/>
                      <a:pt x="3" y="23"/>
                    </a:cubicBezTo>
                    <a:cubicBezTo>
                      <a:pt x="3" y="33"/>
                      <a:pt x="7" y="42"/>
                      <a:pt x="15" y="49"/>
                    </a:cubicBezTo>
                    <a:cubicBezTo>
                      <a:pt x="22" y="56"/>
                      <a:pt x="32" y="60"/>
                      <a:pt x="42" y="60"/>
                    </a:cubicBezTo>
                    <a:cubicBezTo>
                      <a:pt x="51" y="60"/>
                      <a:pt x="60" y="56"/>
                      <a:pt x="66" y="50"/>
                    </a:cubicBezTo>
                    <a:cubicBezTo>
                      <a:pt x="68" y="52"/>
                      <a:pt x="68" y="52"/>
                      <a:pt x="68" y="52"/>
                    </a:cubicBezTo>
                    <a:cubicBezTo>
                      <a:pt x="61" y="59"/>
                      <a:pt x="52" y="62"/>
                      <a:pt x="42" y="63"/>
                    </a:cubicBezTo>
                    <a:cubicBezTo>
                      <a:pt x="42" y="63"/>
                      <a:pt x="42" y="63"/>
                      <a:pt x="41" y="6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8" name="Freeform 340"/>
              <p:cNvSpPr>
                <a:spLocks/>
              </p:cNvSpPr>
              <p:nvPr userDrawn="1"/>
            </p:nvSpPr>
            <p:spPr bwMode="auto">
              <a:xfrm>
                <a:off x="469" y="23"/>
                <a:ext cx="99" cy="34"/>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6" y="3"/>
                      <a:pt x="23" y="3"/>
                    </a:cubicBezTo>
                    <a:cubicBezTo>
                      <a:pt x="15"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9" name="Freeform 341"/>
              <p:cNvSpPr>
                <a:spLocks/>
              </p:cNvSpPr>
              <p:nvPr userDrawn="1"/>
            </p:nvSpPr>
            <p:spPr bwMode="auto">
              <a:xfrm>
                <a:off x="419" y="-2"/>
                <a:ext cx="102" cy="72"/>
              </a:xfrm>
              <a:custGeom>
                <a:avLst/>
                <a:gdLst>
                  <a:gd name="T0" fmla="*/ 5 w 61"/>
                  <a:gd name="T1" fmla="*/ 43 h 43"/>
                  <a:gd name="T2" fmla="*/ 0 w 61"/>
                  <a:gd name="T3" fmla="*/ 42 h 43"/>
                  <a:gd name="T4" fmla="*/ 53 w 61"/>
                  <a:gd name="T5" fmla="*/ 1 h 43"/>
                  <a:gd name="T6" fmla="*/ 61 w 61"/>
                  <a:gd name="T7" fmla="*/ 1 h 43"/>
                  <a:gd name="T8" fmla="*/ 61 w 61"/>
                  <a:gd name="T9" fmla="*/ 6 h 43"/>
                  <a:gd name="T10" fmla="*/ 53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2"/>
                      <a:pt x="0" y="42"/>
                      <a:pt x="0" y="42"/>
                    </a:cubicBezTo>
                    <a:cubicBezTo>
                      <a:pt x="7" y="18"/>
                      <a:pt x="28" y="1"/>
                      <a:pt x="53" y="1"/>
                    </a:cubicBezTo>
                    <a:cubicBezTo>
                      <a:pt x="56" y="0"/>
                      <a:pt x="59" y="1"/>
                      <a:pt x="61" y="1"/>
                    </a:cubicBezTo>
                    <a:cubicBezTo>
                      <a:pt x="61" y="6"/>
                      <a:pt x="61" y="6"/>
                      <a:pt x="61" y="6"/>
                    </a:cubicBezTo>
                    <a:cubicBezTo>
                      <a:pt x="58" y="5"/>
                      <a:pt x="56" y="5"/>
                      <a:pt x="53" y="5"/>
                    </a:cubicBezTo>
                    <a:cubicBezTo>
                      <a:pt x="31" y="6"/>
                      <a:pt x="11" y="22"/>
                      <a:pt x="5"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0" name="Freeform 342"/>
              <p:cNvSpPr>
                <a:spLocks/>
              </p:cNvSpPr>
              <p:nvPr userDrawn="1"/>
            </p:nvSpPr>
            <p:spPr bwMode="auto">
              <a:xfrm>
                <a:off x="476" y="13"/>
                <a:ext cx="129" cy="173"/>
              </a:xfrm>
              <a:custGeom>
                <a:avLst/>
                <a:gdLst>
                  <a:gd name="T0" fmla="*/ 20 w 77"/>
                  <a:gd name="T1" fmla="*/ 103 h 103"/>
                  <a:gd name="T2" fmla="*/ 0 w 77"/>
                  <a:gd name="T3" fmla="*/ 100 h 103"/>
                  <a:gd name="T4" fmla="*/ 2 w 77"/>
                  <a:gd name="T5" fmla="*/ 95 h 103"/>
                  <a:gd name="T6" fmla="*/ 22 w 77"/>
                  <a:gd name="T7" fmla="*/ 99 h 103"/>
                  <a:gd name="T8" fmla="*/ 58 w 77"/>
                  <a:gd name="T9" fmla="*/ 83 h 103"/>
                  <a:gd name="T10" fmla="*/ 72 w 77"/>
                  <a:gd name="T11" fmla="*/ 46 h 103"/>
                  <a:gd name="T12" fmla="*/ 47 w 77"/>
                  <a:gd name="T13" fmla="*/ 4 h 103"/>
                  <a:gd name="T14" fmla="*/ 50 w 77"/>
                  <a:gd name="T15" fmla="*/ 0 h 103"/>
                  <a:gd name="T16" fmla="*/ 76 w 77"/>
                  <a:gd name="T17" fmla="*/ 46 h 103"/>
                  <a:gd name="T18" fmla="*/ 61 w 77"/>
                  <a:gd name="T19" fmla="*/ 86 h 103"/>
                  <a:gd name="T20" fmla="*/ 22 w 77"/>
                  <a:gd name="T21" fmla="*/ 103 h 103"/>
                  <a:gd name="T22" fmla="*/ 20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0" y="103"/>
                    </a:moveTo>
                    <a:cubicBezTo>
                      <a:pt x="13" y="103"/>
                      <a:pt x="7" y="102"/>
                      <a:pt x="0" y="100"/>
                    </a:cubicBezTo>
                    <a:cubicBezTo>
                      <a:pt x="2" y="95"/>
                      <a:pt x="2" y="95"/>
                      <a:pt x="2" y="95"/>
                    </a:cubicBezTo>
                    <a:cubicBezTo>
                      <a:pt x="8" y="98"/>
                      <a:pt x="15" y="99"/>
                      <a:pt x="22" y="99"/>
                    </a:cubicBezTo>
                    <a:cubicBezTo>
                      <a:pt x="36" y="98"/>
                      <a:pt x="48" y="92"/>
                      <a:pt x="58" y="83"/>
                    </a:cubicBezTo>
                    <a:cubicBezTo>
                      <a:pt x="67" y="73"/>
                      <a:pt x="72" y="60"/>
                      <a:pt x="72" y="46"/>
                    </a:cubicBezTo>
                    <a:cubicBezTo>
                      <a:pt x="71" y="29"/>
                      <a:pt x="62" y="13"/>
                      <a:pt x="47" y="4"/>
                    </a:cubicBezTo>
                    <a:cubicBezTo>
                      <a:pt x="50" y="0"/>
                      <a:pt x="50" y="0"/>
                      <a:pt x="50" y="0"/>
                    </a:cubicBezTo>
                    <a:cubicBezTo>
                      <a:pt x="66" y="10"/>
                      <a:pt x="76" y="27"/>
                      <a:pt x="76" y="46"/>
                    </a:cubicBezTo>
                    <a:cubicBezTo>
                      <a:pt x="77" y="61"/>
                      <a:pt x="71" y="75"/>
                      <a:pt x="61" y="86"/>
                    </a:cubicBezTo>
                    <a:cubicBezTo>
                      <a:pt x="51" y="97"/>
                      <a:pt x="37" y="103"/>
                      <a:pt x="22" y="103"/>
                    </a:cubicBezTo>
                    <a:cubicBezTo>
                      <a:pt x="22" y="103"/>
                      <a:pt x="21" y="103"/>
                      <a:pt x="20" y="10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1" name="Freeform 343"/>
              <p:cNvSpPr>
                <a:spLocks/>
              </p:cNvSpPr>
              <p:nvPr userDrawn="1"/>
            </p:nvSpPr>
            <p:spPr bwMode="auto">
              <a:xfrm>
                <a:off x="944" y="857"/>
                <a:ext cx="402" cy="239"/>
              </a:xfrm>
              <a:custGeom>
                <a:avLst/>
                <a:gdLst>
                  <a:gd name="T0" fmla="*/ 5 w 402"/>
                  <a:gd name="T1" fmla="*/ 239 h 239"/>
                  <a:gd name="T2" fmla="*/ 0 w 402"/>
                  <a:gd name="T3" fmla="*/ 232 h 239"/>
                  <a:gd name="T4" fmla="*/ 397 w 402"/>
                  <a:gd name="T5" fmla="*/ 0 h 239"/>
                  <a:gd name="T6" fmla="*/ 402 w 402"/>
                  <a:gd name="T7" fmla="*/ 7 h 239"/>
                  <a:gd name="T8" fmla="*/ 5 w 402"/>
                  <a:gd name="T9" fmla="*/ 239 h 239"/>
                </a:gdLst>
                <a:ahLst/>
                <a:cxnLst>
                  <a:cxn ang="0">
                    <a:pos x="T0" y="T1"/>
                  </a:cxn>
                  <a:cxn ang="0">
                    <a:pos x="T2" y="T3"/>
                  </a:cxn>
                  <a:cxn ang="0">
                    <a:pos x="T4" y="T5"/>
                  </a:cxn>
                  <a:cxn ang="0">
                    <a:pos x="T6" y="T7"/>
                  </a:cxn>
                  <a:cxn ang="0">
                    <a:pos x="T8" y="T9"/>
                  </a:cxn>
                </a:cxnLst>
                <a:rect l="0" t="0" r="r" b="b"/>
                <a:pathLst>
                  <a:path w="402" h="239">
                    <a:moveTo>
                      <a:pt x="5" y="239"/>
                    </a:moveTo>
                    <a:lnTo>
                      <a:pt x="0" y="232"/>
                    </a:lnTo>
                    <a:lnTo>
                      <a:pt x="397" y="0"/>
                    </a:lnTo>
                    <a:lnTo>
                      <a:pt x="402" y="7"/>
                    </a:lnTo>
                    <a:lnTo>
                      <a:pt x="5" y="23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2" name="Freeform 344"/>
              <p:cNvSpPr>
                <a:spLocks/>
              </p:cNvSpPr>
              <p:nvPr userDrawn="1"/>
            </p:nvSpPr>
            <p:spPr bwMode="auto">
              <a:xfrm>
                <a:off x="933" y="855"/>
                <a:ext cx="414" cy="1007"/>
              </a:xfrm>
              <a:custGeom>
                <a:avLst/>
                <a:gdLst>
                  <a:gd name="T0" fmla="*/ 6 w 414"/>
                  <a:gd name="T1" fmla="*/ 1007 h 1007"/>
                  <a:gd name="T2" fmla="*/ 0 w 414"/>
                  <a:gd name="T3" fmla="*/ 1004 h 1007"/>
                  <a:gd name="T4" fmla="*/ 408 w 414"/>
                  <a:gd name="T5" fmla="*/ 0 h 1007"/>
                  <a:gd name="T6" fmla="*/ 414 w 414"/>
                  <a:gd name="T7" fmla="*/ 4 h 1007"/>
                  <a:gd name="T8" fmla="*/ 6 w 414"/>
                  <a:gd name="T9" fmla="*/ 1007 h 1007"/>
                </a:gdLst>
                <a:ahLst/>
                <a:cxnLst>
                  <a:cxn ang="0">
                    <a:pos x="T0" y="T1"/>
                  </a:cxn>
                  <a:cxn ang="0">
                    <a:pos x="T2" y="T3"/>
                  </a:cxn>
                  <a:cxn ang="0">
                    <a:pos x="T4" y="T5"/>
                  </a:cxn>
                  <a:cxn ang="0">
                    <a:pos x="T6" y="T7"/>
                  </a:cxn>
                  <a:cxn ang="0">
                    <a:pos x="T8" y="T9"/>
                  </a:cxn>
                </a:cxnLst>
                <a:rect l="0" t="0" r="r" b="b"/>
                <a:pathLst>
                  <a:path w="414" h="1007">
                    <a:moveTo>
                      <a:pt x="6" y="1007"/>
                    </a:moveTo>
                    <a:lnTo>
                      <a:pt x="0" y="1004"/>
                    </a:lnTo>
                    <a:lnTo>
                      <a:pt x="408" y="0"/>
                    </a:lnTo>
                    <a:lnTo>
                      <a:pt x="414" y="4"/>
                    </a:lnTo>
                    <a:lnTo>
                      <a:pt x="6" y="100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3" name="Freeform 345"/>
              <p:cNvSpPr>
                <a:spLocks/>
              </p:cNvSpPr>
              <p:nvPr userDrawn="1"/>
            </p:nvSpPr>
            <p:spPr bwMode="auto">
              <a:xfrm>
                <a:off x="1314" y="610"/>
                <a:ext cx="33" cy="247"/>
              </a:xfrm>
              <a:custGeom>
                <a:avLst/>
                <a:gdLst>
                  <a:gd name="T0" fmla="*/ 25 w 33"/>
                  <a:gd name="T1" fmla="*/ 247 h 247"/>
                  <a:gd name="T2" fmla="*/ 0 w 33"/>
                  <a:gd name="T3" fmla="*/ 0 h 247"/>
                  <a:gd name="T4" fmla="*/ 8 w 33"/>
                  <a:gd name="T5" fmla="*/ 0 h 247"/>
                  <a:gd name="T6" fmla="*/ 33 w 33"/>
                  <a:gd name="T7" fmla="*/ 245 h 247"/>
                  <a:gd name="T8" fmla="*/ 25 w 33"/>
                  <a:gd name="T9" fmla="*/ 247 h 247"/>
                </a:gdLst>
                <a:ahLst/>
                <a:cxnLst>
                  <a:cxn ang="0">
                    <a:pos x="T0" y="T1"/>
                  </a:cxn>
                  <a:cxn ang="0">
                    <a:pos x="T2" y="T3"/>
                  </a:cxn>
                  <a:cxn ang="0">
                    <a:pos x="T4" y="T5"/>
                  </a:cxn>
                  <a:cxn ang="0">
                    <a:pos x="T6" y="T7"/>
                  </a:cxn>
                  <a:cxn ang="0">
                    <a:pos x="T8" y="T9"/>
                  </a:cxn>
                </a:cxnLst>
                <a:rect l="0" t="0" r="r" b="b"/>
                <a:pathLst>
                  <a:path w="33" h="247">
                    <a:moveTo>
                      <a:pt x="25" y="247"/>
                    </a:moveTo>
                    <a:lnTo>
                      <a:pt x="0" y="0"/>
                    </a:lnTo>
                    <a:lnTo>
                      <a:pt x="8" y="0"/>
                    </a:lnTo>
                    <a:lnTo>
                      <a:pt x="33" y="245"/>
                    </a:lnTo>
                    <a:lnTo>
                      <a:pt x="25" y="24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4" name="Freeform 346"/>
              <p:cNvSpPr>
                <a:spLocks/>
              </p:cNvSpPr>
              <p:nvPr userDrawn="1"/>
            </p:nvSpPr>
            <p:spPr bwMode="auto">
              <a:xfrm>
                <a:off x="578" y="1428"/>
                <a:ext cx="363" cy="426"/>
              </a:xfrm>
              <a:custGeom>
                <a:avLst/>
                <a:gdLst>
                  <a:gd name="T0" fmla="*/ 356 w 363"/>
                  <a:gd name="T1" fmla="*/ 426 h 426"/>
                  <a:gd name="T2" fmla="*/ 0 w 363"/>
                  <a:gd name="T3" fmla="*/ 7 h 426"/>
                  <a:gd name="T4" fmla="*/ 5 w 363"/>
                  <a:gd name="T5" fmla="*/ 0 h 426"/>
                  <a:gd name="T6" fmla="*/ 363 w 363"/>
                  <a:gd name="T7" fmla="*/ 421 h 426"/>
                  <a:gd name="T8" fmla="*/ 356 w 363"/>
                  <a:gd name="T9" fmla="*/ 426 h 426"/>
                </a:gdLst>
                <a:ahLst/>
                <a:cxnLst>
                  <a:cxn ang="0">
                    <a:pos x="T0" y="T1"/>
                  </a:cxn>
                  <a:cxn ang="0">
                    <a:pos x="T2" y="T3"/>
                  </a:cxn>
                  <a:cxn ang="0">
                    <a:pos x="T4" y="T5"/>
                  </a:cxn>
                  <a:cxn ang="0">
                    <a:pos x="T6" y="T7"/>
                  </a:cxn>
                  <a:cxn ang="0">
                    <a:pos x="T8" y="T9"/>
                  </a:cxn>
                </a:cxnLst>
                <a:rect l="0" t="0" r="r" b="b"/>
                <a:pathLst>
                  <a:path w="363" h="426">
                    <a:moveTo>
                      <a:pt x="356" y="426"/>
                    </a:moveTo>
                    <a:lnTo>
                      <a:pt x="0" y="7"/>
                    </a:lnTo>
                    <a:lnTo>
                      <a:pt x="5" y="0"/>
                    </a:lnTo>
                    <a:lnTo>
                      <a:pt x="363" y="421"/>
                    </a:lnTo>
                    <a:lnTo>
                      <a:pt x="356" y="42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5" name="Rectangle 347"/>
              <p:cNvSpPr>
                <a:spLocks noChangeArrowheads="1"/>
              </p:cNvSpPr>
              <p:nvPr userDrawn="1"/>
            </p:nvSpPr>
            <p:spPr bwMode="auto">
              <a:xfrm>
                <a:off x="696" y="1855"/>
                <a:ext cx="242" cy="9"/>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6" name="Freeform 348"/>
              <p:cNvSpPr>
                <a:spLocks/>
              </p:cNvSpPr>
              <p:nvPr userDrawn="1"/>
            </p:nvSpPr>
            <p:spPr bwMode="auto">
              <a:xfrm>
                <a:off x="931" y="1860"/>
                <a:ext cx="342" cy="273"/>
              </a:xfrm>
              <a:custGeom>
                <a:avLst/>
                <a:gdLst>
                  <a:gd name="T0" fmla="*/ 337 w 342"/>
                  <a:gd name="T1" fmla="*/ 273 h 273"/>
                  <a:gd name="T2" fmla="*/ 0 w 342"/>
                  <a:gd name="T3" fmla="*/ 7 h 273"/>
                  <a:gd name="T4" fmla="*/ 5 w 342"/>
                  <a:gd name="T5" fmla="*/ 0 h 273"/>
                  <a:gd name="T6" fmla="*/ 342 w 342"/>
                  <a:gd name="T7" fmla="*/ 268 h 273"/>
                  <a:gd name="T8" fmla="*/ 337 w 342"/>
                  <a:gd name="T9" fmla="*/ 273 h 273"/>
                </a:gdLst>
                <a:ahLst/>
                <a:cxnLst>
                  <a:cxn ang="0">
                    <a:pos x="T0" y="T1"/>
                  </a:cxn>
                  <a:cxn ang="0">
                    <a:pos x="T2" y="T3"/>
                  </a:cxn>
                  <a:cxn ang="0">
                    <a:pos x="T4" y="T5"/>
                  </a:cxn>
                  <a:cxn ang="0">
                    <a:pos x="T6" y="T7"/>
                  </a:cxn>
                  <a:cxn ang="0">
                    <a:pos x="T8" y="T9"/>
                  </a:cxn>
                </a:cxnLst>
                <a:rect l="0" t="0" r="r" b="b"/>
                <a:pathLst>
                  <a:path w="342" h="273">
                    <a:moveTo>
                      <a:pt x="337" y="273"/>
                    </a:moveTo>
                    <a:lnTo>
                      <a:pt x="0" y="7"/>
                    </a:lnTo>
                    <a:lnTo>
                      <a:pt x="5" y="0"/>
                    </a:lnTo>
                    <a:lnTo>
                      <a:pt x="342" y="268"/>
                    </a:lnTo>
                    <a:lnTo>
                      <a:pt x="337" y="27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7" name="Freeform 349"/>
              <p:cNvSpPr>
                <a:spLocks/>
              </p:cNvSpPr>
              <p:nvPr userDrawn="1"/>
            </p:nvSpPr>
            <p:spPr bwMode="auto">
              <a:xfrm>
                <a:off x="941" y="1711"/>
                <a:ext cx="487" cy="148"/>
              </a:xfrm>
              <a:custGeom>
                <a:avLst/>
                <a:gdLst>
                  <a:gd name="T0" fmla="*/ 2 w 487"/>
                  <a:gd name="T1" fmla="*/ 148 h 148"/>
                  <a:gd name="T2" fmla="*/ 0 w 487"/>
                  <a:gd name="T3" fmla="*/ 139 h 148"/>
                  <a:gd name="T4" fmla="*/ 483 w 487"/>
                  <a:gd name="T5" fmla="*/ 0 h 148"/>
                  <a:gd name="T6" fmla="*/ 487 w 487"/>
                  <a:gd name="T7" fmla="*/ 8 h 148"/>
                  <a:gd name="T8" fmla="*/ 2 w 487"/>
                  <a:gd name="T9" fmla="*/ 148 h 148"/>
                </a:gdLst>
                <a:ahLst/>
                <a:cxnLst>
                  <a:cxn ang="0">
                    <a:pos x="T0" y="T1"/>
                  </a:cxn>
                  <a:cxn ang="0">
                    <a:pos x="T2" y="T3"/>
                  </a:cxn>
                  <a:cxn ang="0">
                    <a:pos x="T4" y="T5"/>
                  </a:cxn>
                  <a:cxn ang="0">
                    <a:pos x="T6" y="T7"/>
                  </a:cxn>
                  <a:cxn ang="0">
                    <a:pos x="T8" y="T9"/>
                  </a:cxn>
                </a:cxnLst>
                <a:rect l="0" t="0" r="r" b="b"/>
                <a:pathLst>
                  <a:path w="487" h="148">
                    <a:moveTo>
                      <a:pt x="2" y="148"/>
                    </a:moveTo>
                    <a:lnTo>
                      <a:pt x="0" y="139"/>
                    </a:lnTo>
                    <a:lnTo>
                      <a:pt x="483" y="0"/>
                    </a:lnTo>
                    <a:lnTo>
                      <a:pt x="487" y="8"/>
                    </a:lnTo>
                    <a:lnTo>
                      <a:pt x="2" y="14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8" name="Freeform 350"/>
              <p:cNvSpPr>
                <a:spLocks/>
              </p:cNvSpPr>
              <p:nvPr userDrawn="1"/>
            </p:nvSpPr>
            <p:spPr bwMode="auto">
              <a:xfrm>
                <a:off x="5922" y="2961"/>
                <a:ext cx="124" cy="99"/>
              </a:xfrm>
              <a:custGeom>
                <a:avLst/>
                <a:gdLst>
                  <a:gd name="T0" fmla="*/ 31 w 74"/>
                  <a:gd name="T1" fmla="*/ 57 h 59"/>
                  <a:gd name="T2" fmla="*/ 19 w 74"/>
                  <a:gd name="T3" fmla="*/ 55 h 59"/>
                  <a:gd name="T4" fmla="*/ 0 w 74"/>
                  <a:gd name="T5" fmla="*/ 43 h 59"/>
                  <a:gd name="T6" fmla="*/ 2 w 74"/>
                  <a:gd name="T7" fmla="*/ 41 h 59"/>
                  <a:gd name="T8" fmla="*/ 20 w 74"/>
                  <a:gd name="T9" fmla="*/ 52 h 59"/>
                  <a:gd name="T10" fmla="*/ 68 w 74"/>
                  <a:gd name="T11" fmla="*/ 27 h 59"/>
                  <a:gd name="T12" fmla="*/ 67 w 74"/>
                  <a:gd name="T13" fmla="*/ 1 h 59"/>
                  <a:gd name="T14" fmla="*/ 70 w 74"/>
                  <a:gd name="T15" fmla="*/ 0 h 59"/>
                  <a:gd name="T16" fmla="*/ 71 w 74"/>
                  <a:gd name="T17" fmla="*/ 28 h 59"/>
                  <a:gd name="T18" fmla="*/ 31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1" y="57"/>
                    </a:moveTo>
                    <a:cubicBezTo>
                      <a:pt x="27" y="57"/>
                      <a:pt x="23" y="57"/>
                      <a:pt x="19" y="55"/>
                    </a:cubicBezTo>
                    <a:cubicBezTo>
                      <a:pt x="12" y="53"/>
                      <a:pt x="5" y="49"/>
                      <a:pt x="0" y="43"/>
                    </a:cubicBezTo>
                    <a:cubicBezTo>
                      <a:pt x="2" y="41"/>
                      <a:pt x="2" y="41"/>
                      <a:pt x="2" y="41"/>
                    </a:cubicBezTo>
                    <a:cubicBezTo>
                      <a:pt x="7" y="46"/>
                      <a:pt x="13" y="50"/>
                      <a:pt x="20" y="52"/>
                    </a:cubicBezTo>
                    <a:cubicBezTo>
                      <a:pt x="40" y="59"/>
                      <a:pt x="62" y="47"/>
                      <a:pt x="68" y="27"/>
                    </a:cubicBezTo>
                    <a:cubicBezTo>
                      <a:pt x="71" y="19"/>
                      <a:pt x="70" y="9"/>
                      <a:pt x="67" y="1"/>
                    </a:cubicBezTo>
                    <a:cubicBezTo>
                      <a:pt x="70" y="0"/>
                      <a:pt x="70" y="0"/>
                      <a:pt x="70" y="0"/>
                    </a:cubicBezTo>
                    <a:cubicBezTo>
                      <a:pt x="73" y="9"/>
                      <a:pt x="74" y="19"/>
                      <a:pt x="71" y="28"/>
                    </a:cubicBezTo>
                    <a:cubicBezTo>
                      <a:pt x="65" y="46"/>
                      <a:pt x="49" y="57"/>
                      <a:pt x="31" y="57"/>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9" name="Freeform 351"/>
              <p:cNvSpPr>
                <a:spLocks/>
              </p:cNvSpPr>
              <p:nvPr userDrawn="1"/>
            </p:nvSpPr>
            <p:spPr bwMode="auto">
              <a:xfrm>
                <a:off x="5905" y="2921"/>
                <a:ext cx="54" cy="87"/>
              </a:xfrm>
              <a:custGeom>
                <a:avLst/>
                <a:gdLst>
                  <a:gd name="T0" fmla="*/ 2 w 32"/>
                  <a:gd name="T1" fmla="*/ 52 h 52"/>
                  <a:gd name="T2" fmla="*/ 2 w 32"/>
                  <a:gd name="T3" fmla="*/ 28 h 52"/>
                  <a:gd name="T4" fmla="*/ 31 w 32"/>
                  <a:gd name="T5" fmla="*/ 0 h 52"/>
                  <a:gd name="T6" fmla="*/ 32 w 32"/>
                  <a:gd name="T7" fmla="*/ 3 h 52"/>
                  <a:gd name="T8" fmla="*/ 5 w 32"/>
                  <a:gd name="T9" fmla="*/ 28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5"/>
                      <a:pt x="2" y="28"/>
                    </a:cubicBezTo>
                    <a:cubicBezTo>
                      <a:pt x="6" y="14"/>
                      <a:pt x="17" y="4"/>
                      <a:pt x="31" y="0"/>
                    </a:cubicBezTo>
                    <a:cubicBezTo>
                      <a:pt x="32" y="3"/>
                      <a:pt x="32" y="3"/>
                      <a:pt x="32" y="3"/>
                    </a:cubicBezTo>
                    <a:cubicBezTo>
                      <a:pt x="19" y="6"/>
                      <a:pt x="9" y="16"/>
                      <a:pt x="5" y="28"/>
                    </a:cubicBezTo>
                    <a:cubicBezTo>
                      <a:pt x="3" y="36"/>
                      <a:pt x="3" y="44"/>
                      <a:pt x="5" y="51"/>
                    </a:cubicBezTo>
                    <a:lnTo>
                      <a:pt x="2" y="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0" name="Freeform 352"/>
              <p:cNvSpPr>
                <a:spLocks/>
              </p:cNvSpPr>
              <p:nvPr userDrawn="1"/>
            </p:nvSpPr>
            <p:spPr bwMode="auto">
              <a:xfrm>
                <a:off x="5873" y="2946"/>
                <a:ext cx="54" cy="119"/>
              </a:xfrm>
              <a:custGeom>
                <a:avLst/>
                <a:gdLst>
                  <a:gd name="T0" fmla="*/ 29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3"/>
                      <a:pt x="10" y="0"/>
                    </a:cubicBezTo>
                    <a:cubicBezTo>
                      <a:pt x="15" y="2"/>
                      <a:pt x="15" y="2"/>
                      <a:pt x="15" y="2"/>
                    </a:cubicBezTo>
                    <a:cubicBezTo>
                      <a:pt x="14" y="4"/>
                      <a:pt x="13" y="7"/>
                      <a:pt x="12" y="9"/>
                    </a:cubicBezTo>
                    <a:cubicBezTo>
                      <a:pt x="5" y="31"/>
                      <a:pt x="13" y="54"/>
                      <a:pt x="32" y="67"/>
                    </a:cubicBezTo>
                    <a:lnTo>
                      <a:pt x="29"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1" name="Freeform 353"/>
              <p:cNvSpPr>
                <a:spLocks/>
              </p:cNvSpPr>
              <p:nvPr userDrawn="1"/>
            </p:nvSpPr>
            <p:spPr bwMode="auto">
              <a:xfrm>
                <a:off x="5915" y="2887"/>
                <a:ext cx="165" cy="162"/>
              </a:xfrm>
              <a:custGeom>
                <a:avLst/>
                <a:gdLst>
                  <a:gd name="T0" fmla="*/ 78 w 98"/>
                  <a:gd name="T1" fmla="*/ 96 h 96"/>
                  <a:gd name="T2" fmla="*/ 75 w 98"/>
                  <a:gd name="T3" fmla="*/ 92 h 96"/>
                  <a:gd name="T4" fmla="*/ 84 w 98"/>
                  <a:gd name="T5" fmla="*/ 75 h 96"/>
                  <a:gd name="T6" fmla="*/ 51 w 98"/>
                  <a:gd name="T7" fmla="*/ 11 h 96"/>
                  <a:gd name="T8" fmla="*/ 3 w 98"/>
                  <a:gd name="T9" fmla="*/ 20 h 96"/>
                  <a:gd name="T10" fmla="*/ 0 w 98"/>
                  <a:gd name="T11" fmla="*/ 16 h 96"/>
                  <a:gd name="T12" fmla="*/ 52 w 98"/>
                  <a:gd name="T13" fmla="*/ 6 h 96"/>
                  <a:gd name="T14" fmla="*/ 89 w 98"/>
                  <a:gd name="T15" fmla="*/ 76 h 96"/>
                  <a:gd name="T16" fmla="*/ 78 w 98"/>
                  <a:gd name="T17"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6">
                    <a:moveTo>
                      <a:pt x="78" y="96"/>
                    </a:moveTo>
                    <a:cubicBezTo>
                      <a:pt x="75" y="92"/>
                      <a:pt x="75" y="92"/>
                      <a:pt x="75" y="92"/>
                    </a:cubicBezTo>
                    <a:cubicBezTo>
                      <a:pt x="79" y="87"/>
                      <a:pt x="82" y="81"/>
                      <a:pt x="84" y="75"/>
                    </a:cubicBezTo>
                    <a:cubicBezTo>
                      <a:pt x="93" y="48"/>
                      <a:pt x="78" y="19"/>
                      <a:pt x="51" y="11"/>
                    </a:cubicBezTo>
                    <a:cubicBezTo>
                      <a:pt x="34" y="6"/>
                      <a:pt x="16" y="9"/>
                      <a:pt x="3" y="20"/>
                    </a:cubicBezTo>
                    <a:cubicBezTo>
                      <a:pt x="0" y="16"/>
                      <a:pt x="0" y="16"/>
                      <a:pt x="0" y="16"/>
                    </a:cubicBezTo>
                    <a:cubicBezTo>
                      <a:pt x="15" y="4"/>
                      <a:pt x="34" y="0"/>
                      <a:pt x="52" y="6"/>
                    </a:cubicBezTo>
                    <a:cubicBezTo>
                      <a:pt x="82" y="15"/>
                      <a:pt x="98" y="47"/>
                      <a:pt x="89" y="76"/>
                    </a:cubicBezTo>
                    <a:cubicBezTo>
                      <a:pt x="87" y="83"/>
                      <a:pt x="83" y="90"/>
                      <a:pt x="78" y="9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2" name="Freeform 354"/>
              <p:cNvSpPr>
                <a:spLocks noEditPoints="1"/>
              </p:cNvSpPr>
              <p:nvPr userDrawn="1"/>
            </p:nvSpPr>
            <p:spPr bwMode="auto">
              <a:xfrm>
                <a:off x="2499" y="161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3 w 97"/>
                  <a:gd name="T19" fmla="*/ 87 h 97"/>
                  <a:gd name="T20" fmla="*/ 87 w 97"/>
                  <a:gd name="T21" fmla="*/ 93 h 97"/>
                  <a:gd name="T22" fmla="*/ 10 w 97"/>
                  <a:gd name="T23" fmla="*/ 93 h 97"/>
                  <a:gd name="T24" fmla="*/ 4 w 97"/>
                  <a:gd name="T25" fmla="*/ 87 h 97"/>
                  <a:gd name="T26" fmla="*/ 4 w 97"/>
                  <a:gd name="T27" fmla="*/ 76 h 97"/>
                  <a:gd name="T28" fmla="*/ 93 w 97"/>
                  <a:gd name="T29" fmla="*/ 76 h 97"/>
                  <a:gd name="T30" fmla="*/ 93 w 97"/>
                  <a:gd name="T31" fmla="*/ 87 h 97"/>
                  <a:gd name="T32" fmla="*/ 93 w 97"/>
                  <a:gd name="T33" fmla="*/ 21 h 97"/>
                  <a:gd name="T34" fmla="*/ 4 w 97"/>
                  <a:gd name="T35" fmla="*/ 21 h 97"/>
                  <a:gd name="T36" fmla="*/ 4 w 97"/>
                  <a:gd name="T37" fmla="*/ 10 h 97"/>
                  <a:gd name="T38" fmla="*/ 10 w 97"/>
                  <a:gd name="T39" fmla="*/ 4 h 97"/>
                  <a:gd name="T40" fmla="*/ 87 w 97"/>
                  <a:gd name="T41" fmla="*/ 4 h 97"/>
                  <a:gd name="T42" fmla="*/ 93 w 97"/>
                  <a:gd name="T43" fmla="*/ 10 h 97"/>
                  <a:gd name="T44" fmla="*/ 93 w 97"/>
                  <a:gd name="T45" fmla="*/ 21 h 97"/>
                  <a:gd name="T46" fmla="*/ 44 w 97"/>
                  <a:gd name="T47" fmla="*/ 84 h 97"/>
                  <a:gd name="T48" fmla="*/ 48 w 97"/>
                  <a:gd name="T49" fmla="*/ 80 h 97"/>
                  <a:gd name="T50" fmla="*/ 53 w 97"/>
                  <a:gd name="T51" fmla="*/ 84 h 97"/>
                  <a:gd name="T52" fmla="*/ 48 w 97"/>
                  <a:gd name="T53" fmla="*/ 89 h 97"/>
                  <a:gd name="T54" fmla="*/ 44 w 97"/>
                  <a:gd name="T55" fmla="*/ 84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4"/>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4"/>
                      <a:pt x="92" y="0"/>
                      <a:pt x="87" y="0"/>
                    </a:cubicBezTo>
                    <a:close/>
                    <a:moveTo>
                      <a:pt x="93" y="87"/>
                    </a:moveTo>
                    <a:cubicBezTo>
                      <a:pt x="93" y="90"/>
                      <a:pt x="90" y="93"/>
                      <a:pt x="87" y="93"/>
                    </a:cubicBezTo>
                    <a:cubicBezTo>
                      <a:pt x="10" y="93"/>
                      <a:pt x="10" y="93"/>
                      <a:pt x="10" y="93"/>
                    </a:cubicBezTo>
                    <a:cubicBezTo>
                      <a:pt x="7" y="93"/>
                      <a:pt x="4" y="90"/>
                      <a:pt x="4" y="87"/>
                    </a:cubicBezTo>
                    <a:cubicBezTo>
                      <a:pt x="4" y="76"/>
                      <a:pt x="4" y="76"/>
                      <a:pt x="4" y="76"/>
                    </a:cubicBezTo>
                    <a:cubicBezTo>
                      <a:pt x="93" y="76"/>
                      <a:pt x="93" y="76"/>
                      <a:pt x="93" y="76"/>
                    </a:cubicBezTo>
                    <a:lnTo>
                      <a:pt x="93" y="87"/>
                    </a:lnTo>
                    <a:close/>
                    <a:moveTo>
                      <a:pt x="93" y="21"/>
                    </a:moveTo>
                    <a:cubicBezTo>
                      <a:pt x="4" y="21"/>
                      <a:pt x="4" y="21"/>
                      <a:pt x="4" y="21"/>
                    </a:cubicBezTo>
                    <a:cubicBezTo>
                      <a:pt x="4" y="10"/>
                      <a:pt x="4" y="10"/>
                      <a:pt x="4" y="10"/>
                    </a:cubicBezTo>
                    <a:cubicBezTo>
                      <a:pt x="4" y="7"/>
                      <a:pt x="7" y="4"/>
                      <a:pt x="10" y="4"/>
                    </a:cubicBezTo>
                    <a:cubicBezTo>
                      <a:pt x="87" y="4"/>
                      <a:pt x="87" y="4"/>
                      <a:pt x="87" y="4"/>
                    </a:cubicBezTo>
                    <a:cubicBezTo>
                      <a:pt x="90" y="4"/>
                      <a:pt x="93" y="7"/>
                      <a:pt x="93" y="10"/>
                    </a:cubicBezTo>
                    <a:lnTo>
                      <a:pt x="93" y="21"/>
                    </a:lnTo>
                    <a:close/>
                    <a:moveTo>
                      <a:pt x="44" y="84"/>
                    </a:moveTo>
                    <a:cubicBezTo>
                      <a:pt x="44" y="82"/>
                      <a:pt x="46" y="80"/>
                      <a:pt x="48" y="80"/>
                    </a:cubicBezTo>
                    <a:cubicBezTo>
                      <a:pt x="51" y="80"/>
                      <a:pt x="53" y="82"/>
                      <a:pt x="53" y="84"/>
                    </a:cubicBezTo>
                    <a:cubicBezTo>
                      <a:pt x="53" y="87"/>
                      <a:pt x="51" y="89"/>
                      <a:pt x="48" y="89"/>
                    </a:cubicBezTo>
                    <a:cubicBezTo>
                      <a:pt x="46" y="89"/>
                      <a:pt x="44" y="87"/>
                      <a:pt x="44" y="84"/>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3" name="Rectangle 355"/>
              <p:cNvSpPr>
                <a:spLocks noChangeArrowheads="1"/>
              </p:cNvSpPr>
              <p:nvPr userDrawn="1"/>
            </p:nvSpPr>
            <p:spPr bwMode="auto">
              <a:xfrm>
                <a:off x="1990" y="2082"/>
                <a:ext cx="14"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4" name="Rectangle 356"/>
              <p:cNvSpPr>
                <a:spLocks noChangeArrowheads="1"/>
              </p:cNvSpPr>
              <p:nvPr userDrawn="1"/>
            </p:nvSpPr>
            <p:spPr bwMode="auto">
              <a:xfrm>
                <a:off x="1965" y="2055"/>
                <a:ext cx="13"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5" name="Rectangle 357"/>
              <p:cNvSpPr>
                <a:spLocks noChangeArrowheads="1"/>
              </p:cNvSpPr>
              <p:nvPr userDrawn="1"/>
            </p:nvSpPr>
            <p:spPr bwMode="auto">
              <a:xfrm>
                <a:off x="1965" y="2028"/>
                <a:ext cx="13"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6" name="Rectangle 358"/>
              <p:cNvSpPr>
                <a:spLocks noChangeArrowheads="1"/>
              </p:cNvSpPr>
              <p:nvPr userDrawn="1"/>
            </p:nvSpPr>
            <p:spPr bwMode="auto">
              <a:xfrm>
                <a:off x="1990" y="2055"/>
                <a:ext cx="14"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7" name="Rectangle 359"/>
              <p:cNvSpPr>
                <a:spLocks noChangeArrowheads="1"/>
              </p:cNvSpPr>
              <p:nvPr userDrawn="1"/>
            </p:nvSpPr>
            <p:spPr bwMode="auto">
              <a:xfrm>
                <a:off x="2015" y="2055"/>
                <a:ext cx="14"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8" name="Rectangle 360"/>
              <p:cNvSpPr>
                <a:spLocks noChangeArrowheads="1"/>
              </p:cNvSpPr>
              <p:nvPr userDrawn="1"/>
            </p:nvSpPr>
            <p:spPr bwMode="auto">
              <a:xfrm>
                <a:off x="2015" y="2028"/>
                <a:ext cx="14"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9" name="Rectangle 361"/>
              <p:cNvSpPr>
                <a:spLocks noChangeArrowheads="1"/>
              </p:cNvSpPr>
              <p:nvPr userDrawn="1"/>
            </p:nvSpPr>
            <p:spPr bwMode="auto">
              <a:xfrm>
                <a:off x="2015" y="2082"/>
                <a:ext cx="14"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0" name="Rectangle 362"/>
              <p:cNvSpPr>
                <a:spLocks noChangeArrowheads="1"/>
              </p:cNvSpPr>
              <p:nvPr userDrawn="1"/>
            </p:nvSpPr>
            <p:spPr bwMode="auto">
              <a:xfrm>
                <a:off x="1990" y="2028"/>
                <a:ext cx="14"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1" name="Rectangle 363"/>
              <p:cNvSpPr>
                <a:spLocks noChangeArrowheads="1"/>
              </p:cNvSpPr>
              <p:nvPr userDrawn="1"/>
            </p:nvSpPr>
            <p:spPr bwMode="auto">
              <a:xfrm>
                <a:off x="1965" y="2082"/>
                <a:ext cx="13"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2" name="Rectangle 364"/>
              <p:cNvSpPr>
                <a:spLocks noChangeArrowheads="1"/>
              </p:cNvSpPr>
              <p:nvPr userDrawn="1"/>
            </p:nvSpPr>
            <p:spPr bwMode="auto">
              <a:xfrm>
                <a:off x="1913" y="2082"/>
                <a:ext cx="15"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3" name="Rectangle 365"/>
              <p:cNvSpPr>
                <a:spLocks noChangeArrowheads="1"/>
              </p:cNvSpPr>
              <p:nvPr userDrawn="1"/>
            </p:nvSpPr>
            <p:spPr bwMode="auto">
              <a:xfrm>
                <a:off x="1913" y="2055"/>
                <a:ext cx="15"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4" name="Rectangle 366"/>
              <p:cNvSpPr>
                <a:spLocks noChangeArrowheads="1"/>
              </p:cNvSpPr>
              <p:nvPr userDrawn="1"/>
            </p:nvSpPr>
            <p:spPr bwMode="auto">
              <a:xfrm>
                <a:off x="1938" y="2028"/>
                <a:ext cx="15"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5" name="Rectangle 367"/>
              <p:cNvSpPr>
                <a:spLocks noChangeArrowheads="1"/>
              </p:cNvSpPr>
              <p:nvPr userDrawn="1"/>
            </p:nvSpPr>
            <p:spPr bwMode="auto">
              <a:xfrm>
                <a:off x="1938" y="2082"/>
                <a:ext cx="15"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6" name="Rectangle 368"/>
              <p:cNvSpPr>
                <a:spLocks noChangeArrowheads="1"/>
              </p:cNvSpPr>
              <p:nvPr userDrawn="1"/>
            </p:nvSpPr>
            <p:spPr bwMode="auto">
              <a:xfrm>
                <a:off x="1913" y="2028"/>
                <a:ext cx="15"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7" name="Rectangle 369"/>
              <p:cNvSpPr>
                <a:spLocks noChangeArrowheads="1"/>
              </p:cNvSpPr>
              <p:nvPr userDrawn="1"/>
            </p:nvSpPr>
            <p:spPr bwMode="auto">
              <a:xfrm>
                <a:off x="1938" y="2055"/>
                <a:ext cx="15"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8" name="Rectangle 370"/>
              <p:cNvSpPr>
                <a:spLocks noChangeArrowheads="1"/>
              </p:cNvSpPr>
              <p:nvPr userDrawn="1"/>
            </p:nvSpPr>
            <p:spPr bwMode="auto">
              <a:xfrm>
                <a:off x="1928" y="1960"/>
                <a:ext cx="15" cy="2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9" name="Rectangle 371"/>
              <p:cNvSpPr>
                <a:spLocks noChangeArrowheads="1"/>
              </p:cNvSpPr>
              <p:nvPr userDrawn="1"/>
            </p:nvSpPr>
            <p:spPr bwMode="auto">
              <a:xfrm>
                <a:off x="2000" y="1960"/>
                <a:ext cx="15" cy="2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0" name="Freeform 372"/>
              <p:cNvSpPr>
                <a:spLocks noEditPoints="1"/>
              </p:cNvSpPr>
              <p:nvPr userDrawn="1"/>
            </p:nvSpPr>
            <p:spPr bwMode="auto">
              <a:xfrm>
                <a:off x="1889" y="1975"/>
                <a:ext cx="165" cy="149"/>
              </a:xfrm>
              <a:custGeom>
                <a:avLst/>
                <a:gdLst>
                  <a:gd name="T0" fmla="*/ 136 w 165"/>
                  <a:gd name="T1" fmla="*/ 0 h 149"/>
                  <a:gd name="T2" fmla="*/ 136 w 165"/>
                  <a:gd name="T3" fmla="*/ 22 h 149"/>
                  <a:gd name="T4" fmla="*/ 100 w 165"/>
                  <a:gd name="T5" fmla="*/ 22 h 149"/>
                  <a:gd name="T6" fmla="*/ 100 w 165"/>
                  <a:gd name="T7" fmla="*/ 0 h 149"/>
                  <a:gd name="T8" fmla="*/ 66 w 165"/>
                  <a:gd name="T9" fmla="*/ 0 h 149"/>
                  <a:gd name="T10" fmla="*/ 66 w 165"/>
                  <a:gd name="T11" fmla="*/ 22 h 149"/>
                  <a:gd name="T12" fmla="*/ 27 w 165"/>
                  <a:gd name="T13" fmla="*/ 22 h 149"/>
                  <a:gd name="T14" fmla="*/ 27 w 165"/>
                  <a:gd name="T15" fmla="*/ 0 h 149"/>
                  <a:gd name="T16" fmla="*/ 0 w 165"/>
                  <a:gd name="T17" fmla="*/ 0 h 149"/>
                  <a:gd name="T18" fmla="*/ 0 w 165"/>
                  <a:gd name="T19" fmla="*/ 149 h 149"/>
                  <a:gd name="T20" fmla="*/ 165 w 165"/>
                  <a:gd name="T21" fmla="*/ 149 h 149"/>
                  <a:gd name="T22" fmla="*/ 165 w 165"/>
                  <a:gd name="T23" fmla="*/ 0 h 149"/>
                  <a:gd name="T24" fmla="*/ 136 w 165"/>
                  <a:gd name="T25" fmla="*/ 0 h 149"/>
                  <a:gd name="T26" fmla="*/ 158 w 165"/>
                  <a:gd name="T27" fmla="*/ 143 h 149"/>
                  <a:gd name="T28" fmla="*/ 7 w 165"/>
                  <a:gd name="T29" fmla="*/ 143 h 149"/>
                  <a:gd name="T30" fmla="*/ 7 w 165"/>
                  <a:gd name="T31" fmla="*/ 33 h 149"/>
                  <a:gd name="T32" fmla="*/ 158 w 165"/>
                  <a:gd name="T33" fmla="*/ 33 h 149"/>
                  <a:gd name="T34" fmla="*/ 158 w 165"/>
                  <a:gd name="T35" fmla="*/ 14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5" h="149">
                    <a:moveTo>
                      <a:pt x="136" y="0"/>
                    </a:moveTo>
                    <a:lnTo>
                      <a:pt x="136" y="22"/>
                    </a:lnTo>
                    <a:lnTo>
                      <a:pt x="100" y="22"/>
                    </a:lnTo>
                    <a:lnTo>
                      <a:pt x="100" y="0"/>
                    </a:lnTo>
                    <a:lnTo>
                      <a:pt x="66" y="0"/>
                    </a:lnTo>
                    <a:lnTo>
                      <a:pt x="66" y="22"/>
                    </a:lnTo>
                    <a:lnTo>
                      <a:pt x="27" y="22"/>
                    </a:lnTo>
                    <a:lnTo>
                      <a:pt x="27" y="0"/>
                    </a:lnTo>
                    <a:lnTo>
                      <a:pt x="0" y="0"/>
                    </a:lnTo>
                    <a:lnTo>
                      <a:pt x="0" y="149"/>
                    </a:lnTo>
                    <a:lnTo>
                      <a:pt x="165" y="149"/>
                    </a:lnTo>
                    <a:lnTo>
                      <a:pt x="165" y="0"/>
                    </a:lnTo>
                    <a:lnTo>
                      <a:pt x="136" y="0"/>
                    </a:lnTo>
                    <a:close/>
                    <a:moveTo>
                      <a:pt x="158" y="143"/>
                    </a:moveTo>
                    <a:lnTo>
                      <a:pt x="7" y="143"/>
                    </a:lnTo>
                    <a:lnTo>
                      <a:pt x="7" y="33"/>
                    </a:lnTo>
                    <a:lnTo>
                      <a:pt x="158" y="33"/>
                    </a:lnTo>
                    <a:lnTo>
                      <a:pt x="158" y="14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1" name="Freeform 373"/>
              <p:cNvSpPr>
                <a:spLocks noEditPoints="1"/>
              </p:cNvSpPr>
              <p:nvPr userDrawn="1"/>
            </p:nvSpPr>
            <p:spPr bwMode="auto">
              <a:xfrm>
                <a:off x="2207" y="1264"/>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5 h 100"/>
                  <a:gd name="T12" fmla="*/ 96 w 100"/>
                  <a:gd name="T13" fmla="*/ 32 h 100"/>
                  <a:gd name="T14" fmla="*/ 4 w 100"/>
                  <a:gd name="T15" fmla="*/ 32 h 100"/>
                  <a:gd name="T16" fmla="*/ 4 w 100"/>
                  <a:gd name="T17" fmla="*/ 5 h 100"/>
                  <a:gd name="T18" fmla="*/ 96 w 100"/>
                  <a:gd name="T19" fmla="*/ 5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1 h 100"/>
                  <a:gd name="T42" fmla="*/ 15 w 100"/>
                  <a:gd name="T43" fmla="*/ 21 h 100"/>
                  <a:gd name="T44" fmla="*/ 15 w 100"/>
                  <a:gd name="T45" fmla="*/ 16 h 100"/>
                  <a:gd name="T46" fmla="*/ 52 w 100"/>
                  <a:gd name="T47" fmla="*/ 16 h 100"/>
                  <a:gd name="T48" fmla="*/ 52 w 100"/>
                  <a:gd name="T49" fmla="*/ 21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3 h 100"/>
                  <a:gd name="T62" fmla="*/ 15 w 100"/>
                  <a:gd name="T63" fmla="*/ 48 h 100"/>
                  <a:gd name="T64" fmla="*/ 52 w 100"/>
                  <a:gd name="T65" fmla="*/ 48 h 100"/>
                  <a:gd name="T66" fmla="*/ 52 w 100"/>
                  <a:gd name="T67" fmla="*/ 53 h 100"/>
                  <a:gd name="T68" fmla="*/ 15 w 100"/>
                  <a:gd name="T69" fmla="*/ 53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5 h 100"/>
                  <a:gd name="T86" fmla="*/ 15 w 100"/>
                  <a:gd name="T87" fmla="*/ 85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5"/>
                    </a:moveTo>
                    <a:cubicBezTo>
                      <a:pt x="96" y="32"/>
                      <a:pt x="96" y="32"/>
                      <a:pt x="96" y="32"/>
                    </a:cubicBezTo>
                    <a:cubicBezTo>
                      <a:pt x="4" y="32"/>
                      <a:pt x="4" y="32"/>
                      <a:pt x="4" y="32"/>
                    </a:cubicBezTo>
                    <a:cubicBezTo>
                      <a:pt x="4" y="5"/>
                      <a:pt x="4" y="5"/>
                      <a:pt x="4" y="5"/>
                    </a:cubicBezTo>
                    <a:lnTo>
                      <a:pt x="96" y="5"/>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1"/>
                    </a:moveTo>
                    <a:cubicBezTo>
                      <a:pt x="15" y="21"/>
                      <a:pt x="15" y="21"/>
                      <a:pt x="15" y="21"/>
                    </a:cubicBezTo>
                    <a:cubicBezTo>
                      <a:pt x="15" y="16"/>
                      <a:pt x="15" y="16"/>
                      <a:pt x="15" y="16"/>
                    </a:cubicBezTo>
                    <a:cubicBezTo>
                      <a:pt x="52" y="16"/>
                      <a:pt x="52" y="16"/>
                      <a:pt x="52" y="16"/>
                    </a:cubicBezTo>
                    <a:lnTo>
                      <a:pt x="52" y="21"/>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3"/>
                    </a:moveTo>
                    <a:cubicBezTo>
                      <a:pt x="15" y="48"/>
                      <a:pt x="15" y="48"/>
                      <a:pt x="15" y="48"/>
                    </a:cubicBezTo>
                    <a:cubicBezTo>
                      <a:pt x="52" y="48"/>
                      <a:pt x="52" y="48"/>
                      <a:pt x="52" y="48"/>
                    </a:cubicBezTo>
                    <a:cubicBezTo>
                      <a:pt x="52" y="53"/>
                      <a:pt x="52" y="53"/>
                      <a:pt x="52" y="53"/>
                    </a:cubicBezTo>
                    <a:lnTo>
                      <a:pt x="15" y="53"/>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5"/>
                      <a:pt x="52" y="85"/>
                      <a:pt x="52" y="85"/>
                    </a:cubicBezTo>
                    <a:cubicBezTo>
                      <a:pt x="15" y="85"/>
                      <a:pt x="15" y="85"/>
                      <a:pt x="15" y="85"/>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2" name="Freeform 374"/>
              <p:cNvSpPr>
                <a:spLocks/>
              </p:cNvSpPr>
              <p:nvPr userDrawn="1"/>
            </p:nvSpPr>
            <p:spPr bwMode="auto">
              <a:xfrm>
                <a:off x="1958" y="956"/>
                <a:ext cx="148" cy="46"/>
              </a:xfrm>
              <a:custGeom>
                <a:avLst/>
                <a:gdLst>
                  <a:gd name="T0" fmla="*/ 0 w 88"/>
                  <a:gd name="T1" fmla="*/ 9 h 27"/>
                  <a:gd name="T2" fmla="*/ 0 w 88"/>
                  <a:gd name="T3" fmla="*/ 27 h 27"/>
                  <a:gd name="T4" fmla="*/ 88 w 88"/>
                  <a:gd name="T5" fmla="*/ 27 h 27"/>
                  <a:gd name="T6" fmla="*/ 88 w 88"/>
                  <a:gd name="T7" fmla="*/ 9 h 27"/>
                  <a:gd name="T8" fmla="*/ 0 w 88"/>
                  <a:gd name="T9" fmla="*/ 9 h 27"/>
                </a:gdLst>
                <a:ahLst/>
                <a:cxnLst>
                  <a:cxn ang="0">
                    <a:pos x="T0" y="T1"/>
                  </a:cxn>
                  <a:cxn ang="0">
                    <a:pos x="T2" y="T3"/>
                  </a:cxn>
                  <a:cxn ang="0">
                    <a:pos x="T4" y="T5"/>
                  </a:cxn>
                  <a:cxn ang="0">
                    <a:pos x="T6" y="T7"/>
                  </a:cxn>
                  <a:cxn ang="0">
                    <a:pos x="T8" y="T9"/>
                  </a:cxn>
                </a:cxnLst>
                <a:rect l="0" t="0" r="r" b="b"/>
                <a:pathLst>
                  <a:path w="88" h="27">
                    <a:moveTo>
                      <a:pt x="0" y="9"/>
                    </a:moveTo>
                    <a:cubicBezTo>
                      <a:pt x="0" y="27"/>
                      <a:pt x="0" y="27"/>
                      <a:pt x="0" y="27"/>
                    </a:cubicBezTo>
                    <a:cubicBezTo>
                      <a:pt x="88" y="27"/>
                      <a:pt x="88" y="27"/>
                      <a:pt x="88" y="27"/>
                    </a:cubicBezTo>
                    <a:cubicBezTo>
                      <a:pt x="88" y="9"/>
                      <a:pt x="88" y="9"/>
                      <a:pt x="88"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3" name="Rectangle 375"/>
              <p:cNvSpPr>
                <a:spLocks noChangeArrowheads="1"/>
              </p:cNvSpPr>
              <p:nvPr userDrawn="1"/>
            </p:nvSpPr>
            <p:spPr bwMode="auto">
              <a:xfrm>
                <a:off x="1958" y="1015"/>
                <a:ext cx="148"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4" name="Freeform 376"/>
              <p:cNvSpPr>
                <a:spLocks/>
              </p:cNvSpPr>
              <p:nvPr userDrawn="1"/>
            </p:nvSpPr>
            <p:spPr bwMode="auto">
              <a:xfrm>
                <a:off x="1958" y="1060"/>
                <a:ext cx="148" cy="46"/>
              </a:xfrm>
              <a:custGeom>
                <a:avLst/>
                <a:gdLst>
                  <a:gd name="T0" fmla="*/ 0 w 88"/>
                  <a:gd name="T1" fmla="*/ 18 h 27"/>
                  <a:gd name="T2" fmla="*/ 88 w 88"/>
                  <a:gd name="T3" fmla="*/ 18 h 27"/>
                  <a:gd name="T4" fmla="*/ 88 w 88"/>
                  <a:gd name="T5" fmla="*/ 0 h 27"/>
                  <a:gd name="T6" fmla="*/ 0 w 88"/>
                  <a:gd name="T7" fmla="*/ 0 h 27"/>
                  <a:gd name="T8" fmla="*/ 0 w 88"/>
                  <a:gd name="T9" fmla="*/ 18 h 27"/>
                </a:gdLst>
                <a:ahLst/>
                <a:cxnLst>
                  <a:cxn ang="0">
                    <a:pos x="T0" y="T1"/>
                  </a:cxn>
                  <a:cxn ang="0">
                    <a:pos x="T2" y="T3"/>
                  </a:cxn>
                  <a:cxn ang="0">
                    <a:pos x="T4" y="T5"/>
                  </a:cxn>
                  <a:cxn ang="0">
                    <a:pos x="T6" y="T7"/>
                  </a:cxn>
                  <a:cxn ang="0">
                    <a:pos x="T8" y="T9"/>
                  </a:cxn>
                </a:cxnLst>
                <a:rect l="0" t="0" r="r" b="b"/>
                <a:pathLst>
                  <a:path w="88" h="27">
                    <a:moveTo>
                      <a:pt x="0" y="18"/>
                    </a:moveTo>
                    <a:cubicBezTo>
                      <a:pt x="33" y="27"/>
                      <a:pt x="58" y="27"/>
                      <a:pt x="88" y="18"/>
                    </a:cubicBezTo>
                    <a:cubicBezTo>
                      <a:pt x="88" y="0"/>
                      <a:pt x="88" y="0"/>
                      <a:pt x="88" y="0"/>
                    </a:cubicBezTo>
                    <a:cubicBezTo>
                      <a:pt x="0" y="0"/>
                      <a:pt x="0" y="0"/>
                      <a:pt x="0" y="0"/>
                    </a:cubicBezTo>
                    <a:lnTo>
                      <a:pt x="0" y="1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5" name="Freeform 377"/>
              <p:cNvSpPr>
                <a:spLocks noEditPoints="1"/>
              </p:cNvSpPr>
              <p:nvPr userDrawn="1"/>
            </p:nvSpPr>
            <p:spPr bwMode="auto">
              <a:xfrm>
                <a:off x="2368" y="734"/>
                <a:ext cx="168" cy="168"/>
              </a:xfrm>
              <a:custGeom>
                <a:avLst/>
                <a:gdLst>
                  <a:gd name="T0" fmla="*/ 116 w 168"/>
                  <a:gd name="T1" fmla="*/ 76 h 168"/>
                  <a:gd name="T2" fmla="*/ 52 w 168"/>
                  <a:gd name="T3" fmla="*/ 76 h 168"/>
                  <a:gd name="T4" fmla="*/ 52 w 168"/>
                  <a:gd name="T5" fmla="*/ 69 h 168"/>
                  <a:gd name="T6" fmla="*/ 116 w 168"/>
                  <a:gd name="T7" fmla="*/ 69 h 168"/>
                  <a:gd name="T8" fmla="*/ 116 w 168"/>
                  <a:gd name="T9" fmla="*/ 76 h 168"/>
                  <a:gd name="T10" fmla="*/ 116 w 168"/>
                  <a:gd name="T11" fmla="*/ 96 h 168"/>
                  <a:gd name="T12" fmla="*/ 52 w 168"/>
                  <a:gd name="T13" fmla="*/ 96 h 168"/>
                  <a:gd name="T14" fmla="*/ 52 w 168"/>
                  <a:gd name="T15" fmla="*/ 105 h 168"/>
                  <a:gd name="T16" fmla="*/ 116 w 168"/>
                  <a:gd name="T17" fmla="*/ 105 h 168"/>
                  <a:gd name="T18" fmla="*/ 116 w 168"/>
                  <a:gd name="T19" fmla="*/ 96 h 168"/>
                  <a:gd name="T20" fmla="*/ 116 w 168"/>
                  <a:gd name="T21" fmla="*/ 39 h 168"/>
                  <a:gd name="T22" fmla="*/ 52 w 168"/>
                  <a:gd name="T23" fmla="*/ 39 h 168"/>
                  <a:gd name="T24" fmla="*/ 52 w 168"/>
                  <a:gd name="T25" fmla="*/ 47 h 168"/>
                  <a:gd name="T26" fmla="*/ 116 w 168"/>
                  <a:gd name="T27" fmla="*/ 47 h 168"/>
                  <a:gd name="T28" fmla="*/ 116 w 168"/>
                  <a:gd name="T29" fmla="*/ 39 h 168"/>
                  <a:gd name="T30" fmla="*/ 116 w 168"/>
                  <a:gd name="T31" fmla="*/ 126 h 168"/>
                  <a:gd name="T32" fmla="*/ 52 w 168"/>
                  <a:gd name="T33" fmla="*/ 126 h 168"/>
                  <a:gd name="T34" fmla="*/ 52 w 168"/>
                  <a:gd name="T35" fmla="*/ 133 h 168"/>
                  <a:gd name="T36" fmla="*/ 116 w 168"/>
                  <a:gd name="T37" fmla="*/ 133 h 168"/>
                  <a:gd name="T38" fmla="*/ 116 w 168"/>
                  <a:gd name="T39" fmla="*/ 126 h 168"/>
                  <a:gd name="T40" fmla="*/ 168 w 168"/>
                  <a:gd name="T41" fmla="*/ 168 h 168"/>
                  <a:gd name="T42" fmla="*/ 0 w 168"/>
                  <a:gd name="T43" fmla="*/ 168 h 168"/>
                  <a:gd name="T44" fmla="*/ 0 w 168"/>
                  <a:gd name="T45" fmla="*/ 0 h 168"/>
                  <a:gd name="T46" fmla="*/ 168 w 168"/>
                  <a:gd name="T47" fmla="*/ 0 h 168"/>
                  <a:gd name="T48" fmla="*/ 168 w 168"/>
                  <a:gd name="T49" fmla="*/ 168 h 168"/>
                  <a:gd name="T50" fmla="*/ 161 w 168"/>
                  <a:gd name="T51" fmla="*/ 9 h 168"/>
                  <a:gd name="T52" fmla="*/ 8 w 168"/>
                  <a:gd name="T53" fmla="*/ 9 h 168"/>
                  <a:gd name="T54" fmla="*/ 8 w 168"/>
                  <a:gd name="T55" fmla="*/ 162 h 168"/>
                  <a:gd name="T56" fmla="*/ 161 w 168"/>
                  <a:gd name="T57" fmla="*/ 162 h 168"/>
                  <a:gd name="T58" fmla="*/ 161 w 168"/>
                  <a:gd name="T59" fmla="*/ 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8" h="168">
                    <a:moveTo>
                      <a:pt x="116" y="76"/>
                    </a:moveTo>
                    <a:lnTo>
                      <a:pt x="52" y="76"/>
                    </a:lnTo>
                    <a:lnTo>
                      <a:pt x="52" y="69"/>
                    </a:lnTo>
                    <a:lnTo>
                      <a:pt x="116" y="69"/>
                    </a:lnTo>
                    <a:lnTo>
                      <a:pt x="116" y="76"/>
                    </a:lnTo>
                    <a:close/>
                    <a:moveTo>
                      <a:pt x="116" y="96"/>
                    </a:moveTo>
                    <a:lnTo>
                      <a:pt x="52" y="96"/>
                    </a:lnTo>
                    <a:lnTo>
                      <a:pt x="52" y="105"/>
                    </a:lnTo>
                    <a:lnTo>
                      <a:pt x="116" y="105"/>
                    </a:lnTo>
                    <a:lnTo>
                      <a:pt x="116" y="96"/>
                    </a:lnTo>
                    <a:close/>
                    <a:moveTo>
                      <a:pt x="116" y="39"/>
                    </a:moveTo>
                    <a:lnTo>
                      <a:pt x="52" y="39"/>
                    </a:lnTo>
                    <a:lnTo>
                      <a:pt x="52" y="47"/>
                    </a:lnTo>
                    <a:lnTo>
                      <a:pt x="116" y="47"/>
                    </a:lnTo>
                    <a:lnTo>
                      <a:pt x="116" y="39"/>
                    </a:lnTo>
                    <a:close/>
                    <a:moveTo>
                      <a:pt x="116" y="126"/>
                    </a:moveTo>
                    <a:lnTo>
                      <a:pt x="52" y="126"/>
                    </a:lnTo>
                    <a:lnTo>
                      <a:pt x="52" y="133"/>
                    </a:lnTo>
                    <a:lnTo>
                      <a:pt x="116" y="133"/>
                    </a:lnTo>
                    <a:lnTo>
                      <a:pt x="116" y="126"/>
                    </a:lnTo>
                    <a:close/>
                    <a:moveTo>
                      <a:pt x="168" y="168"/>
                    </a:moveTo>
                    <a:lnTo>
                      <a:pt x="0" y="168"/>
                    </a:lnTo>
                    <a:lnTo>
                      <a:pt x="0" y="0"/>
                    </a:lnTo>
                    <a:lnTo>
                      <a:pt x="168" y="0"/>
                    </a:lnTo>
                    <a:lnTo>
                      <a:pt x="168" y="168"/>
                    </a:lnTo>
                    <a:close/>
                    <a:moveTo>
                      <a:pt x="161" y="9"/>
                    </a:moveTo>
                    <a:lnTo>
                      <a:pt x="8" y="9"/>
                    </a:lnTo>
                    <a:lnTo>
                      <a:pt x="8" y="162"/>
                    </a:lnTo>
                    <a:lnTo>
                      <a:pt x="161" y="162"/>
                    </a:lnTo>
                    <a:lnTo>
                      <a:pt x="161" y="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6" name="Freeform 378"/>
              <p:cNvSpPr>
                <a:spLocks noEditPoints="1"/>
              </p:cNvSpPr>
              <p:nvPr userDrawn="1"/>
            </p:nvSpPr>
            <p:spPr bwMode="auto">
              <a:xfrm>
                <a:off x="2984" y="719"/>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2 h 97"/>
                  <a:gd name="T22" fmla="*/ 10 w 67"/>
                  <a:gd name="T23" fmla="*/ 92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2"/>
                      <a:pt x="57" y="92"/>
                    </a:cubicBezTo>
                    <a:cubicBezTo>
                      <a:pt x="10" y="92"/>
                      <a:pt x="10" y="92"/>
                      <a:pt x="10" y="92"/>
                    </a:cubicBezTo>
                    <a:cubicBezTo>
                      <a:pt x="7" y="92"/>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7" name="Freeform 379"/>
              <p:cNvSpPr>
                <a:spLocks noEditPoints="1"/>
              </p:cNvSpPr>
              <p:nvPr userDrawn="1"/>
            </p:nvSpPr>
            <p:spPr bwMode="auto">
              <a:xfrm>
                <a:off x="798" y="3101"/>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8" name="Freeform 380"/>
              <p:cNvSpPr>
                <a:spLocks noEditPoints="1"/>
              </p:cNvSpPr>
              <p:nvPr userDrawn="1"/>
            </p:nvSpPr>
            <p:spPr bwMode="auto">
              <a:xfrm>
                <a:off x="4285" y="781"/>
                <a:ext cx="150" cy="155"/>
              </a:xfrm>
              <a:custGeom>
                <a:avLst/>
                <a:gdLst>
                  <a:gd name="T0" fmla="*/ 88 w 89"/>
                  <a:gd name="T1" fmla="*/ 83 h 92"/>
                  <a:gd name="T2" fmla="*/ 62 w 89"/>
                  <a:gd name="T3" fmla="*/ 27 h 92"/>
                  <a:gd name="T4" fmla="*/ 62 w 89"/>
                  <a:gd name="T5" fmla="*/ 4 h 92"/>
                  <a:gd name="T6" fmla="*/ 64 w 89"/>
                  <a:gd name="T7" fmla="*/ 4 h 92"/>
                  <a:gd name="T8" fmla="*/ 64 w 89"/>
                  <a:gd name="T9" fmla="*/ 0 h 92"/>
                  <a:gd name="T10" fmla="*/ 24 w 89"/>
                  <a:gd name="T11" fmla="*/ 0 h 92"/>
                  <a:gd name="T12" fmla="*/ 24 w 89"/>
                  <a:gd name="T13" fmla="*/ 4 h 92"/>
                  <a:gd name="T14" fmla="*/ 27 w 89"/>
                  <a:gd name="T15" fmla="*/ 4 h 92"/>
                  <a:gd name="T16" fmla="*/ 27 w 89"/>
                  <a:gd name="T17" fmla="*/ 27 h 92"/>
                  <a:gd name="T18" fmla="*/ 1 w 89"/>
                  <a:gd name="T19" fmla="*/ 83 h 92"/>
                  <a:gd name="T20" fmla="*/ 2 w 89"/>
                  <a:gd name="T21" fmla="*/ 89 h 92"/>
                  <a:gd name="T22" fmla="*/ 7 w 89"/>
                  <a:gd name="T23" fmla="*/ 92 h 92"/>
                  <a:gd name="T24" fmla="*/ 82 w 89"/>
                  <a:gd name="T25" fmla="*/ 92 h 92"/>
                  <a:gd name="T26" fmla="*/ 87 w 89"/>
                  <a:gd name="T27" fmla="*/ 89 h 92"/>
                  <a:gd name="T28" fmla="*/ 88 w 89"/>
                  <a:gd name="T29" fmla="*/ 83 h 92"/>
                  <a:gd name="T30" fmla="*/ 55 w 89"/>
                  <a:gd name="T31" fmla="*/ 78 h 92"/>
                  <a:gd name="T32" fmla="*/ 51 w 89"/>
                  <a:gd name="T33" fmla="*/ 74 h 92"/>
                  <a:gd name="T34" fmla="*/ 55 w 89"/>
                  <a:gd name="T35" fmla="*/ 70 h 92"/>
                  <a:gd name="T36" fmla="*/ 59 w 89"/>
                  <a:gd name="T37" fmla="*/ 74 h 92"/>
                  <a:gd name="T38" fmla="*/ 55 w 89"/>
                  <a:gd name="T39" fmla="*/ 78 h 92"/>
                  <a:gd name="T40" fmla="*/ 51 w 89"/>
                  <a:gd name="T41" fmla="*/ 61 h 92"/>
                  <a:gd name="T42" fmla="*/ 40 w 89"/>
                  <a:gd name="T43" fmla="*/ 72 h 92"/>
                  <a:gd name="T44" fmla="*/ 29 w 89"/>
                  <a:gd name="T45" fmla="*/ 61 h 92"/>
                  <a:gd name="T46" fmla="*/ 15 w 89"/>
                  <a:gd name="T47" fmla="*/ 61 h 92"/>
                  <a:gd name="T48" fmla="*/ 31 w 89"/>
                  <a:gd name="T49" fmla="*/ 28 h 92"/>
                  <a:gd name="T50" fmla="*/ 31 w 89"/>
                  <a:gd name="T51" fmla="*/ 4 h 92"/>
                  <a:gd name="T52" fmla="*/ 58 w 89"/>
                  <a:gd name="T53" fmla="*/ 4 h 92"/>
                  <a:gd name="T54" fmla="*/ 58 w 89"/>
                  <a:gd name="T55" fmla="*/ 27 h 92"/>
                  <a:gd name="T56" fmla="*/ 43 w 89"/>
                  <a:gd name="T57" fmla="*/ 27 h 92"/>
                  <a:gd name="T58" fmla="*/ 43 w 89"/>
                  <a:gd name="T59" fmla="*/ 31 h 92"/>
                  <a:gd name="T60" fmla="*/ 59 w 89"/>
                  <a:gd name="T61" fmla="*/ 31 h 92"/>
                  <a:gd name="T62" fmla="*/ 61 w 89"/>
                  <a:gd name="T63" fmla="*/ 35 h 92"/>
                  <a:gd name="T64" fmla="*/ 47 w 89"/>
                  <a:gd name="T65" fmla="*/ 35 h 92"/>
                  <a:gd name="T66" fmla="*/ 47 w 89"/>
                  <a:gd name="T67" fmla="*/ 40 h 92"/>
                  <a:gd name="T68" fmla="*/ 63 w 89"/>
                  <a:gd name="T69" fmla="*/ 40 h 92"/>
                  <a:gd name="T70" fmla="*/ 63 w 89"/>
                  <a:gd name="T71" fmla="*/ 39 h 92"/>
                  <a:gd name="T72" fmla="*/ 65 w 89"/>
                  <a:gd name="T73" fmla="*/ 44 h 92"/>
                  <a:gd name="T74" fmla="*/ 50 w 89"/>
                  <a:gd name="T75" fmla="*/ 44 h 92"/>
                  <a:gd name="T76" fmla="*/ 50 w 89"/>
                  <a:gd name="T77" fmla="*/ 48 h 92"/>
                  <a:gd name="T78" fmla="*/ 67 w 89"/>
                  <a:gd name="T79" fmla="*/ 48 h 92"/>
                  <a:gd name="T80" fmla="*/ 67 w 89"/>
                  <a:gd name="T81" fmla="*/ 48 h 92"/>
                  <a:gd name="T82" fmla="*/ 73 w 89"/>
                  <a:gd name="T83" fmla="*/ 61 h 92"/>
                  <a:gd name="T84" fmla="*/ 51 w 89"/>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7" y="4"/>
                      <a:pt x="27" y="4"/>
                      <a:pt x="27" y="4"/>
                    </a:cubicBezTo>
                    <a:cubicBezTo>
                      <a:pt x="27" y="27"/>
                      <a:pt x="27" y="27"/>
                      <a:pt x="27" y="27"/>
                    </a:cubicBezTo>
                    <a:cubicBezTo>
                      <a:pt x="1" y="83"/>
                      <a:pt x="1" y="83"/>
                      <a:pt x="1" y="83"/>
                    </a:cubicBezTo>
                    <a:cubicBezTo>
                      <a:pt x="0" y="85"/>
                      <a:pt x="0" y="87"/>
                      <a:pt x="2" y="89"/>
                    </a:cubicBezTo>
                    <a:cubicBezTo>
                      <a:pt x="3" y="91"/>
                      <a:pt x="5" y="92"/>
                      <a:pt x="7" y="92"/>
                    </a:cubicBezTo>
                    <a:cubicBezTo>
                      <a:pt x="82" y="92"/>
                      <a:pt x="82" y="92"/>
                      <a:pt x="82" y="92"/>
                    </a:cubicBezTo>
                    <a:cubicBezTo>
                      <a:pt x="84" y="92"/>
                      <a:pt x="86" y="91"/>
                      <a:pt x="87" y="89"/>
                    </a:cubicBezTo>
                    <a:cubicBezTo>
                      <a:pt x="88" y="87"/>
                      <a:pt x="89" y="85"/>
                      <a:pt x="88" y="83"/>
                    </a:cubicBezTo>
                    <a:close/>
                    <a:moveTo>
                      <a:pt x="55" y="78"/>
                    </a:moveTo>
                    <a:cubicBezTo>
                      <a:pt x="53" y="78"/>
                      <a:pt x="51" y="76"/>
                      <a:pt x="51" y="74"/>
                    </a:cubicBezTo>
                    <a:cubicBezTo>
                      <a:pt x="51" y="72"/>
                      <a:pt x="53" y="70"/>
                      <a:pt x="55" y="70"/>
                    </a:cubicBezTo>
                    <a:cubicBezTo>
                      <a:pt x="58" y="70"/>
                      <a:pt x="59" y="72"/>
                      <a:pt x="59" y="74"/>
                    </a:cubicBezTo>
                    <a:cubicBezTo>
                      <a:pt x="59" y="76"/>
                      <a:pt x="58" y="78"/>
                      <a:pt x="55" y="78"/>
                    </a:cubicBezTo>
                    <a:close/>
                    <a:moveTo>
                      <a:pt x="51" y="61"/>
                    </a:moveTo>
                    <a:cubicBezTo>
                      <a:pt x="51" y="67"/>
                      <a:pt x="46" y="72"/>
                      <a:pt x="40" y="72"/>
                    </a:cubicBezTo>
                    <a:cubicBezTo>
                      <a:pt x="34" y="72"/>
                      <a:pt x="29" y="67"/>
                      <a:pt x="29" y="61"/>
                    </a:cubicBezTo>
                    <a:cubicBezTo>
                      <a:pt x="15" y="61"/>
                      <a:pt x="15" y="61"/>
                      <a:pt x="15" y="61"/>
                    </a:cubicBezTo>
                    <a:cubicBezTo>
                      <a:pt x="31" y="28"/>
                      <a:pt x="31" y="28"/>
                      <a:pt x="31" y="28"/>
                    </a:cubicBezTo>
                    <a:cubicBezTo>
                      <a:pt x="31" y="4"/>
                      <a:pt x="31" y="4"/>
                      <a:pt x="31" y="4"/>
                    </a:cubicBezTo>
                    <a:cubicBezTo>
                      <a:pt x="58" y="4"/>
                      <a:pt x="58" y="4"/>
                      <a:pt x="58" y="4"/>
                    </a:cubicBezTo>
                    <a:cubicBezTo>
                      <a:pt x="58" y="19"/>
                      <a:pt x="58" y="25"/>
                      <a:pt x="58" y="27"/>
                    </a:cubicBezTo>
                    <a:cubicBezTo>
                      <a:pt x="43" y="27"/>
                      <a:pt x="43" y="27"/>
                      <a:pt x="43" y="27"/>
                    </a:cubicBezTo>
                    <a:cubicBezTo>
                      <a:pt x="43" y="31"/>
                      <a:pt x="43" y="31"/>
                      <a:pt x="43" y="31"/>
                    </a:cubicBezTo>
                    <a:cubicBezTo>
                      <a:pt x="59" y="31"/>
                      <a:pt x="59" y="31"/>
                      <a:pt x="59" y="31"/>
                    </a:cubicBezTo>
                    <a:cubicBezTo>
                      <a:pt x="61" y="35"/>
                      <a:pt x="61" y="35"/>
                      <a:pt x="61" y="35"/>
                    </a:cubicBezTo>
                    <a:cubicBezTo>
                      <a:pt x="47" y="35"/>
                      <a:pt x="47" y="35"/>
                      <a:pt x="47" y="35"/>
                    </a:cubicBezTo>
                    <a:cubicBezTo>
                      <a:pt x="47" y="40"/>
                      <a:pt x="47" y="40"/>
                      <a:pt x="47"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1" y="6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9" name="Oval 381"/>
              <p:cNvSpPr>
                <a:spLocks noChangeArrowheads="1"/>
              </p:cNvSpPr>
              <p:nvPr userDrawn="1"/>
            </p:nvSpPr>
            <p:spPr bwMode="auto">
              <a:xfrm>
                <a:off x="4335" y="860"/>
                <a:ext cx="16" cy="16"/>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0" name="Freeform 382"/>
              <p:cNvSpPr>
                <a:spLocks noEditPoints="1"/>
              </p:cNvSpPr>
              <p:nvPr userDrawn="1"/>
            </p:nvSpPr>
            <p:spPr bwMode="auto">
              <a:xfrm>
                <a:off x="4782" y="865"/>
                <a:ext cx="168" cy="73"/>
              </a:xfrm>
              <a:custGeom>
                <a:avLst/>
                <a:gdLst>
                  <a:gd name="T0" fmla="*/ 78 w 100"/>
                  <a:gd name="T1" fmla="*/ 33 h 43"/>
                  <a:gd name="T2" fmla="*/ 78 w 100"/>
                  <a:gd name="T3" fmla="*/ 33 h 43"/>
                  <a:gd name="T4" fmla="*/ 78 w 100"/>
                  <a:gd name="T5" fmla="*/ 0 h 43"/>
                  <a:gd name="T6" fmla="*/ 22 w 100"/>
                  <a:gd name="T7" fmla="*/ 0 h 43"/>
                  <a:gd name="T8" fmla="*/ 22 w 100"/>
                  <a:gd name="T9" fmla="*/ 33 h 43"/>
                  <a:gd name="T10" fmla="*/ 22 w 100"/>
                  <a:gd name="T11" fmla="*/ 33 h 43"/>
                  <a:gd name="T12" fmla="*/ 0 w 100"/>
                  <a:gd name="T13" fmla="*/ 33 h 43"/>
                  <a:gd name="T14" fmla="*/ 0 w 100"/>
                  <a:gd name="T15" fmla="*/ 43 h 43"/>
                  <a:gd name="T16" fmla="*/ 100 w 100"/>
                  <a:gd name="T17" fmla="*/ 43 h 43"/>
                  <a:gd name="T18" fmla="*/ 100 w 100"/>
                  <a:gd name="T19" fmla="*/ 33 h 43"/>
                  <a:gd name="T20" fmla="*/ 78 w 100"/>
                  <a:gd name="T21" fmla="*/ 33 h 43"/>
                  <a:gd name="T22" fmla="*/ 66 w 100"/>
                  <a:gd name="T23" fmla="*/ 28 h 43"/>
                  <a:gd name="T24" fmla="*/ 66 w 100"/>
                  <a:gd name="T25" fmla="*/ 28 h 43"/>
                  <a:gd name="T26" fmla="*/ 35 w 100"/>
                  <a:gd name="T27" fmla="*/ 28 h 43"/>
                  <a:gd name="T28" fmla="*/ 35 w 100"/>
                  <a:gd name="T29" fmla="*/ 28 h 43"/>
                  <a:gd name="T30" fmla="*/ 35 w 100"/>
                  <a:gd name="T31" fmla="*/ 10 h 43"/>
                  <a:gd name="T32" fmla="*/ 66 w 100"/>
                  <a:gd name="T33" fmla="*/ 10 h 43"/>
                  <a:gd name="T34" fmla="*/ 66 w 100"/>
                  <a:gd name="T35"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43">
                    <a:moveTo>
                      <a:pt x="78" y="33"/>
                    </a:moveTo>
                    <a:cubicBezTo>
                      <a:pt x="78" y="33"/>
                      <a:pt x="78" y="33"/>
                      <a:pt x="78" y="33"/>
                    </a:cubicBezTo>
                    <a:cubicBezTo>
                      <a:pt x="78" y="0"/>
                      <a:pt x="78" y="0"/>
                      <a:pt x="78" y="0"/>
                    </a:cubicBezTo>
                    <a:cubicBezTo>
                      <a:pt x="22" y="0"/>
                      <a:pt x="22" y="0"/>
                      <a:pt x="22" y="0"/>
                    </a:cubicBezTo>
                    <a:cubicBezTo>
                      <a:pt x="22" y="33"/>
                      <a:pt x="22" y="33"/>
                      <a:pt x="22" y="33"/>
                    </a:cubicBezTo>
                    <a:cubicBezTo>
                      <a:pt x="22" y="33"/>
                      <a:pt x="22" y="33"/>
                      <a:pt x="22" y="33"/>
                    </a:cubicBezTo>
                    <a:cubicBezTo>
                      <a:pt x="0" y="33"/>
                      <a:pt x="0" y="33"/>
                      <a:pt x="0" y="33"/>
                    </a:cubicBezTo>
                    <a:cubicBezTo>
                      <a:pt x="0" y="43"/>
                      <a:pt x="0" y="43"/>
                      <a:pt x="0" y="43"/>
                    </a:cubicBezTo>
                    <a:cubicBezTo>
                      <a:pt x="100" y="43"/>
                      <a:pt x="100" y="43"/>
                      <a:pt x="100" y="43"/>
                    </a:cubicBezTo>
                    <a:cubicBezTo>
                      <a:pt x="100" y="33"/>
                      <a:pt x="100" y="33"/>
                      <a:pt x="100" y="33"/>
                    </a:cubicBezTo>
                    <a:lnTo>
                      <a:pt x="78" y="33"/>
                    </a:lnTo>
                    <a:close/>
                    <a:moveTo>
                      <a:pt x="66" y="28"/>
                    </a:moveTo>
                    <a:cubicBezTo>
                      <a:pt x="66" y="28"/>
                      <a:pt x="66" y="28"/>
                      <a:pt x="66" y="28"/>
                    </a:cubicBezTo>
                    <a:cubicBezTo>
                      <a:pt x="35" y="28"/>
                      <a:pt x="35" y="28"/>
                      <a:pt x="35" y="28"/>
                    </a:cubicBezTo>
                    <a:cubicBezTo>
                      <a:pt x="35" y="28"/>
                      <a:pt x="35" y="28"/>
                      <a:pt x="35" y="28"/>
                    </a:cubicBezTo>
                    <a:cubicBezTo>
                      <a:pt x="35" y="10"/>
                      <a:pt x="35" y="10"/>
                      <a:pt x="35" y="10"/>
                    </a:cubicBezTo>
                    <a:cubicBezTo>
                      <a:pt x="66" y="10"/>
                      <a:pt x="66" y="10"/>
                      <a:pt x="66" y="10"/>
                    </a:cubicBezTo>
                    <a:lnTo>
                      <a:pt x="66" y="2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1" name="Rectangle 383"/>
              <p:cNvSpPr>
                <a:spLocks noChangeArrowheads="1"/>
              </p:cNvSpPr>
              <p:nvPr userDrawn="1"/>
            </p:nvSpPr>
            <p:spPr bwMode="auto">
              <a:xfrm>
                <a:off x="4782" y="958"/>
                <a:ext cx="168" cy="1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2" name="Rectangle 384"/>
              <p:cNvSpPr>
                <a:spLocks noChangeArrowheads="1"/>
              </p:cNvSpPr>
              <p:nvPr userDrawn="1"/>
            </p:nvSpPr>
            <p:spPr bwMode="auto">
              <a:xfrm>
                <a:off x="4782" y="990"/>
                <a:ext cx="168" cy="1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3" name="Rectangle 385"/>
              <p:cNvSpPr>
                <a:spLocks noChangeArrowheads="1"/>
              </p:cNvSpPr>
              <p:nvPr userDrawn="1"/>
            </p:nvSpPr>
            <p:spPr bwMode="auto">
              <a:xfrm>
                <a:off x="4782" y="1023"/>
                <a:ext cx="168" cy="11"/>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4" name="Freeform 386"/>
              <p:cNvSpPr>
                <a:spLocks noEditPoints="1"/>
              </p:cNvSpPr>
              <p:nvPr userDrawn="1"/>
            </p:nvSpPr>
            <p:spPr bwMode="auto">
              <a:xfrm>
                <a:off x="5153" y="1551"/>
                <a:ext cx="235" cy="136"/>
              </a:xfrm>
              <a:custGeom>
                <a:avLst/>
                <a:gdLst>
                  <a:gd name="T0" fmla="*/ 116 w 140"/>
                  <a:gd name="T1" fmla="*/ 22 h 81"/>
                  <a:gd name="T2" fmla="*/ 102 w 140"/>
                  <a:gd name="T3" fmla="*/ 9 h 81"/>
                  <a:gd name="T4" fmla="*/ 92 w 140"/>
                  <a:gd name="T5" fmla="*/ 7 h 81"/>
                  <a:gd name="T6" fmla="*/ 82 w 140"/>
                  <a:gd name="T7" fmla="*/ 9 h 81"/>
                  <a:gd name="T8" fmla="*/ 69 w 140"/>
                  <a:gd name="T9" fmla="*/ 5 h 81"/>
                  <a:gd name="T10" fmla="*/ 64 w 140"/>
                  <a:gd name="T11" fmla="*/ 6 h 81"/>
                  <a:gd name="T12" fmla="*/ 46 w 140"/>
                  <a:gd name="T13" fmla="*/ 0 h 81"/>
                  <a:gd name="T14" fmla="*/ 31 w 140"/>
                  <a:gd name="T15" fmla="*/ 3 h 81"/>
                  <a:gd name="T16" fmla="*/ 18 w 140"/>
                  <a:gd name="T17" fmla="*/ 28 h 81"/>
                  <a:gd name="T18" fmla="*/ 16 w 140"/>
                  <a:gd name="T19" fmla="*/ 31 h 81"/>
                  <a:gd name="T20" fmla="*/ 10 w 140"/>
                  <a:gd name="T21" fmla="*/ 34 h 81"/>
                  <a:gd name="T22" fmla="*/ 0 w 140"/>
                  <a:gd name="T23" fmla="*/ 56 h 81"/>
                  <a:gd name="T24" fmla="*/ 24 w 140"/>
                  <a:gd name="T25" fmla="*/ 81 h 81"/>
                  <a:gd name="T26" fmla="*/ 109 w 140"/>
                  <a:gd name="T27" fmla="*/ 81 h 81"/>
                  <a:gd name="T28" fmla="*/ 110 w 140"/>
                  <a:gd name="T29" fmla="*/ 81 h 81"/>
                  <a:gd name="T30" fmla="*/ 140 w 140"/>
                  <a:gd name="T31" fmla="*/ 51 h 81"/>
                  <a:gd name="T32" fmla="*/ 116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3 w 140"/>
                  <a:gd name="T63" fmla="*/ 12 h 81"/>
                  <a:gd name="T64" fmla="*/ 64 w 140"/>
                  <a:gd name="T65" fmla="*/ 11 h 81"/>
                  <a:gd name="T66" fmla="*/ 80 w 140"/>
                  <a:gd name="T67" fmla="*/ 14 h 81"/>
                  <a:gd name="T68" fmla="*/ 81 w 140"/>
                  <a:gd name="T69" fmla="*/ 15 h 81"/>
                  <a:gd name="T70" fmla="*/ 83 w 140"/>
                  <a:gd name="T71" fmla="*/ 14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1 w 140"/>
                  <a:gd name="T87" fmla="*/ 48 h 81"/>
                  <a:gd name="T88" fmla="*/ 43 w 140"/>
                  <a:gd name="T89" fmla="*/ 55 h 81"/>
                  <a:gd name="T90" fmla="*/ 36 w 140"/>
                  <a:gd name="T91" fmla="*/ 48 h 81"/>
                  <a:gd name="T92" fmla="*/ 43 w 140"/>
                  <a:gd name="T93" fmla="*/ 41 h 81"/>
                  <a:gd name="T94" fmla="*/ 51 w 140"/>
                  <a:gd name="T95" fmla="*/ 48 h 81"/>
                  <a:gd name="T96" fmla="*/ 82 w 140"/>
                  <a:gd name="T97" fmla="*/ 48 h 81"/>
                  <a:gd name="T98" fmla="*/ 70 w 140"/>
                  <a:gd name="T99" fmla="*/ 59 h 81"/>
                  <a:gd name="T100" fmla="*/ 59 w 140"/>
                  <a:gd name="T101" fmla="*/ 48 h 81"/>
                  <a:gd name="T102" fmla="*/ 70 w 140"/>
                  <a:gd name="T103" fmla="*/ 36 h 81"/>
                  <a:gd name="T104" fmla="*/ 82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7"/>
                      <a:pt x="110" y="12"/>
                      <a:pt x="102" y="9"/>
                    </a:cubicBezTo>
                    <a:cubicBezTo>
                      <a:pt x="101" y="8"/>
                      <a:pt x="97" y="7"/>
                      <a:pt x="92" y="7"/>
                    </a:cubicBezTo>
                    <a:cubicBezTo>
                      <a:pt x="88" y="7"/>
                      <a:pt x="85" y="8"/>
                      <a:pt x="82" y="9"/>
                    </a:cubicBezTo>
                    <a:cubicBezTo>
                      <a:pt x="79" y="7"/>
                      <a:pt x="75" y="5"/>
                      <a:pt x="69" y="5"/>
                    </a:cubicBezTo>
                    <a:cubicBezTo>
                      <a:pt x="68" y="5"/>
                      <a:pt x="66" y="6"/>
                      <a:pt x="64" y="6"/>
                    </a:cubicBezTo>
                    <a:cubicBezTo>
                      <a:pt x="61" y="3"/>
                      <a:pt x="55" y="0"/>
                      <a:pt x="46" y="0"/>
                    </a:cubicBezTo>
                    <a:cubicBezTo>
                      <a:pt x="41" y="0"/>
                      <a:pt x="37" y="1"/>
                      <a:pt x="31" y="3"/>
                    </a:cubicBezTo>
                    <a:cubicBezTo>
                      <a:pt x="31" y="4"/>
                      <a:pt x="18" y="11"/>
                      <a:pt x="18" y="28"/>
                    </a:cubicBezTo>
                    <a:cubicBezTo>
                      <a:pt x="17" y="29"/>
                      <a:pt x="17" y="30"/>
                      <a:pt x="16" y="31"/>
                    </a:cubicBezTo>
                    <a:cubicBezTo>
                      <a:pt x="14" y="31"/>
                      <a:pt x="12" y="33"/>
                      <a:pt x="10" y="34"/>
                    </a:cubicBezTo>
                    <a:cubicBezTo>
                      <a:pt x="5" y="38"/>
                      <a:pt x="0" y="45"/>
                      <a:pt x="0" y="56"/>
                    </a:cubicBezTo>
                    <a:cubicBezTo>
                      <a:pt x="0" y="73"/>
                      <a:pt x="15" y="80"/>
                      <a:pt x="24" y="81"/>
                    </a:cubicBezTo>
                    <a:cubicBezTo>
                      <a:pt x="109" y="81"/>
                      <a:pt x="109" y="81"/>
                      <a:pt x="109" y="81"/>
                    </a:cubicBezTo>
                    <a:cubicBezTo>
                      <a:pt x="109" y="81"/>
                      <a:pt x="110" y="81"/>
                      <a:pt x="110" y="81"/>
                    </a:cubicBezTo>
                    <a:cubicBezTo>
                      <a:pt x="127" y="81"/>
                      <a:pt x="140" y="67"/>
                      <a:pt x="140" y="51"/>
                    </a:cubicBezTo>
                    <a:cubicBezTo>
                      <a:pt x="140" y="37"/>
                      <a:pt x="130" y="24"/>
                      <a:pt x="116"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3" y="12"/>
                      <a:pt x="63" y="12"/>
                      <a:pt x="63" y="12"/>
                    </a:cubicBezTo>
                    <a:cubicBezTo>
                      <a:pt x="64" y="11"/>
                      <a:pt x="64" y="11"/>
                      <a:pt x="64" y="11"/>
                    </a:cubicBezTo>
                    <a:cubicBezTo>
                      <a:pt x="70" y="10"/>
                      <a:pt x="76" y="11"/>
                      <a:pt x="80" y="14"/>
                    </a:cubicBezTo>
                    <a:cubicBezTo>
                      <a:pt x="81" y="15"/>
                      <a:pt x="81" y="15"/>
                      <a:pt x="81" y="15"/>
                    </a:cubicBezTo>
                    <a:cubicBezTo>
                      <a:pt x="83" y="14"/>
                      <a:pt x="83" y="14"/>
                      <a:pt x="83" y="14"/>
                    </a:cubicBezTo>
                    <a:cubicBezTo>
                      <a:pt x="85" y="13"/>
                      <a:pt x="89"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1" y="48"/>
                    </a:moveTo>
                    <a:cubicBezTo>
                      <a:pt x="51" y="52"/>
                      <a:pt x="47" y="55"/>
                      <a:pt x="43" y="55"/>
                    </a:cubicBezTo>
                    <a:cubicBezTo>
                      <a:pt x="39" y="55"/>
                      <a:pt x="36" y="52"/>
                      <a:pt x="36" y="48"/>
                    </a:cubicBezTo>
                    <a:cubicBezTo>
                      <a:pt x="36" y="44"/>
                      <a:pt x="39" y="41"/>
                      <a:pt x="43" y="41"/>
                    </a:cubicBezTo>
                    <a:cubicBezTo>
                      <a:pt x="47" y="41"/>
                      <a:pt x="51" y="44"/>
                      <a:pt x="51" y="48"/>
                    </a:cubicBezTo>
                    <a:close/>
                    <a:moveTo>
                      <a:pt x="82" y="48"/>
                    </a:moveTo>
                    <a:cubicBezTo>
                      <a:pt x="82" y="54"/>
                      <a:pt x="76" y="59"/>
                      <a:pt x="70" y="59"/>
                    </a:cubicBezTo>
                    <a:cubicBezTo>
                      <a:pt x="64" y="59"/>
                      <a:pt x="59" y="54"/>
                      <a:pt x="59" y="48"/>
                    </a:cubicBezTo>
                    <a:cubicBezTo>
                      <a:pt x="59" y="42"/>
                      <a:pt x="64" y="36"/>
                      <a:pt x="70" y="36"/>
                    </a:cubicBezTo>
                    <a:cubicBezTo>
                      <a:pt x="76" y="36"/>
                      <a:pt x="82" y="42"/>
                      <a:pt x="82"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5" name="Freeform 387"/>
              <p:cNvSpPr>
                <a:spLocks noEditPoints="1"/>
              </p:cNvSpPr>
              <p:nvPr userDrawn="1"/>
            </p:nvSpPr>
            <p:spPr bwMode="auto">
              <a:xfrm>
                <a:off x="3503" y="872"/>
                <a:ext cx="235" cy="136"/>
              </a:xfrm>
              <a:custGeom>
                <a:avLst/>
                <a:gdLst>
                  <a:gd name="T0" fmla="*/ 116 w 140"/>
                  <a:gd name="T1" fmla="*/ 22 h 81"/>
                  <a:gd name="T2" fmla="*/ 102 w 140"/>
                  <a:gd name="T3" fmla="*/ 9 h 81"/>
                  <a:gd name="T4" fmla="*/ 92 w 140"/>
                  <a:gd name="T5" fmla="*/ 7 h 81"/>
                  <a:gd name="T6" fmla="*/ 82 w 140"/>
                  <a:gd name="T7" fmla="*/ 10 h 81"/>
                  <a:gd name="T8" fmla="*/ 70 w 140"/>
                  <a:gd name="T9" fmla="*/ 6 h 81"/>
                  <a:gd name="T10" fmla="*/ 64 w 140"/>
                  <a:gd name="T11" fmla="*/ 6 h 81"/>
                  <a:gd name="T12" fmla="*/ 46 w 140"/>
                  <a:gd name="T13" fmla="*/ 0 h 81"/>
                  <a:gd name="T14" fmla="*/ 32 w 140"/>
                  <a:gd name="T15" fmla="*/ 4 h 81"/>
                  <a:gd name="T16" fmla="*/ 18 w 140"/>
                  <a:gd name="T17" fmla="*/ 28 h 81"/>
                  <a:gd name="T18" fmla="*/ 16 w 140"/>
                  <a:gd name="T19" fmla="*/ 31 h 81"/>
                  <a:gd name="T20" fmla="*/ 10 w 140"/>
                  <a:gd name="T21" fmla="*/ 35 h 81"/>
                  <a:gd name="T22" fmla="*/ 0 w 140"/>
                  <a:gd name="T23" fmla="*/ 56 h 81"/>
                  <a:gd name="T24" fmla="*/ 24 w 140"/>
                  <a:gd name="T25" fmla="*/ 81 h 81"/>
                  <a:gd name="T26" fmla="*/ 109 w 140"/>
                  <a:gd name="T27" fmla="*/ 81 h 81"/>
                  <a:gd name="T28" fmla="*/ 111 w 140"/>
                  <a:gd name="T29" fmla="*/ 81 h 81"/>
                  <a:gd name="T30" fmla="*/ 140 w 140"/>
                  <a:gd name="T31" fmla="*/ 51 h 81"/>
                  <a:gd name="T32" fmla="*/ 116 w 140"/>
                  <a:gd name="T33" fmla="*/ 22 h 81"/>
                  <a:gd name="T34" fmla="*/ 111 w 140"/>
                  <a:gd name="T35" fmla="*/ 76 h 81"/>
                  <a:gd name="T36" fmla="*/ 109 w 140"/>
                  <a:gd name="T37" fmla="*/ 76 h 81"/>
                  <a:gd name="T38" fmla="*/ 24 w 140"/>
                  <a:gd name="T39" fmla="*/ 76 h 81"/>
                  <a:gd name="T40" fmla="*/ 5 w 140"/>
                  <a:gd name="T41" fmla="*/ 56 h 81"/>
                  <a:gd name="T42" fmla="*/ 13 w 140"/>
                  <a:gd name="T43" fmla="*/ 39 h 81"/>
                  <a:gd name="T44" fmla="*/ 19 w 140"/>
                  <a:gd name="T45" fmla="*/ 35 h 81"/>
                  <a:gd name="T46" fmla="*/ 20 w 140"/>
                  <a:gd name="T47" fmla="*/ 35 h 81"/>
                  <a:gd name="T48" fmla="*/ 20 w 140"/>
                  <a:gd name="T49" fmla="*/ 34 h 81"/>
                  <a:gd name="T50" fmla="*/ 22 w 140"/>
                  <a:gd name="T51" fmla="*/ 31 h 81"/>
                  <a:gd name="T52" fmla="*/ 23 w 140"/>
                  <a:gd name="T53" fmla="*/ 31 h 81"/>
                  <a:gd name="T54" fmla="*/ 23 w 140"/>
                  <a:gd name="T55" fmla="*/ 29 h 81"/>
                  <a:gd name="T56" fmla="*/ 34 w 140"/>
                  <a:gd name="T57" fmla="*/ 8 h 81"/>
                  <a:gd name="T58" fmla="*/ 46 w 140"/>
                  <a:gd name="T59" fmla="*/ 5 h 81"/>
                  <a:gd name="T60" fmla="*/ 62 w 140"/>
                  <a:gd name="T61" fmla="*/ 11 h 81"/>
                  <a:gd name="T62" fmla="*/ 63 w 140"/>
                  <a:gd name="T63" fmla="*/ 12 h 81"/>
                  <a:gd name="T64" fmla="*/ 64 w 140"/>
                  <a:gd name="T65" fmla="*/ 12 h 81"/>
                  <a:gd name="T66" fmla="*/ 80 w 140"/>
                  <a:gd name="T67" fmla="*/ 15 h 81"/>
                  <a:gd name="T68" fmla="*/ 81 w 140"/>
                  <a:gd name="T69" fmla="*/ 16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1 w 140"/>
                  <a:gd name="T85" fmla="*/ 76 h 81"/>
                  <a:gd name="T86" fmla="*/ 51 w 140"/>
                  <a:gd name="T87" fmla="*/ 48 h 81"/>
                  <a:gd name="T88" fmla="*/ 43 w 140"/>
                  <a:gd name="T89" fmla="*/ 56 h 81"/>
                  <a:gd name="T90" fmla="*/ 36 w 140"/>
                  <a:gd name="T91" fmla="*/ 48 h 81"/>
                  <a:gd name="T92" fmla="*/ 43 w 140"/>
                  <a:gd name="T93" fmla="*/ 41 h 81"/>
                  <a:gd name="T94" fmla="*/ 51 w 140"/>
                  <a:gd name="T95" fmla="*/ 48 h 81"/>
                  <a:gd name="T96" fmla="*/ 82 w 140"/>
                  <a:gd name="T97" fmla="*/ 48 h 81"/>
                  <a:gd name="T98" fmla="*/ 70 w 140"/>
                  <a:gd name="T99" fmla="*/ 60 h 81"/>
                  <a:gd name="T100" fmla="*/ 59 w 140"/>
                  <a:gd name="T101" fmla="*/ 48 h 81"/>
                  <a:gd name="T102" fmla="*/ 70 w 140"/>
                  <a:gd name="T103" fmla="*/ 37 h 81"/>
                  <a:gd name="T104" fmla="*/ 82 w 140"/>
                  <a:gd name="T105" fmla="*/ 48 h 81"/>
                  <a:gd name="T106" fmla="*/ 104 w 140"/>
                  <a:gd name="T107" fmla="*/ 48 h 81"/>
                  <a:gd name="T108" fmla="*/ 97 w 140"/>
                  <a:gd name="T109" fmla="*/ 56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8"/>
                      <a:pt x="110" y="12"/>
                      <a:pt x="102" y="9"/>
                    </a:cubicBezTo>
                    <a:cubicBezTo>
                      <a:pt x="101" y="9"/>
                      <a:pt x="97" y="7"/>
                      <a:pt x="92" y="7"/>
                    </a:cubicBezTo>
                    <a:cubicBezTo>
                      <a:pt x="88" y="7"/>
                      <a:pt x="85" y="8"/>
                      <a:pt x="82" y="10"/>
                    </a:cubicBezTo>
                    <a:cubicBezTo>
                      <a:pt x="79" y="8"/>
                      <a:pt x="75" y="6"/>
                      <a:pt x="70" y="6"/>
                    </a:cubicBezTo>
                    <a:cubicBezTo>
                      <a:pt x="68" y="6"/>
                      <a:pt x="66" y="6"/>
                      <a:pt x="64" y="6"/>
                    </a:cubicBezTo>
                    <a:cubicBezTo>
                      <a:pt x="61" y="4"/>
                      <a:pt x="55" y="0"/>
                      <a:pt x="46" y="0"/>
                    </a:cubicBezTo>
                    <a:cubicBezTo>
                      <a:pt x="41" y="0"/>
                      <a:pt x="37" y="1"/>
                      <a:pt x="32" y="4"/>
                    </a:cubicBezTo>
                    <a:cubicBezTo>
                      <a:pt x="31" y="4"/>
                      <a:pt x="18" y="11"/>
                      <a:pt x="18" y="28"/>
                    </a:cubicBezTo>
                    <a:cubicBezTo>
                      <a:pt x="17" y="29"/>
                      <a:pt x="17" y="30"/>
                      <a:pt x="16" y="31"/>
                    </a:cubicBezTo>
                    <a:cubicBezTo>
                      <a:pt x="14" y="32"/>
                      <a:pt x="12" y="33"/>
                      <a:pt x="10" y="35"/>
                    </a:cubicBezTo>
                    <a:cubicBezTo>
                      <a:pt x="5" y="38"/>
                      <a:pt x="0" y="45"/>
                      <a:pt x="0" y="56"/>
                    </a:cubicBezTo>
                    <a:cubicBezTo>
                      <a:pt x="0" y="73"/>
                      <a:pt x="15" y="81"/>
                      <a:pt x="24" y="81"/>
                    </a:cubicBezTo>
                    <a:cubicBezTo>
                      <a:pt x="109" y="81"/>
                      <a:pt x="109" y="81"/>
                      <a:pt x="109" y="81"/>
                    </a:cubicBezTo>
                    <a:cubicBezTo>
                      <a:pt x="109" y="81"/>
                      <a:pt x="110" y="81"/>
                      <a:pt x="111" y="81"/>
                    </a:cubicBezTo>
                    <a:cubicBezTo>
                      <a:pt x="127" y="81"/>
                      <a:pt x="140" y="68"/>
                      <a:pt x="140" y="51"/>
                    </a:cubicBezTo>
                    <a:cubicBezTo>
                      <a:pt x="140" y="37"/>
                      <a:pt x="130" y="25"/>
                      <a:pt x="116" y="22"/>
                    </a:cubicBezTo>
                    <a:close/>
                    <a:moveTo>
                      <a:pt x="111" y="76"/>
                    </a:moveTo>
                    <a:cubicBezTo>
                      <a:pt x="110" y="76"/>
                      <a:pt x="110" y="76"/>
                      <a:pt x="109" y="76"/>
                    </a:cubicBezTo>
                    <a:cubicBezTo>
                      <a:pt x="24" y="76"/>
                      <a:pt x="24" y="76"/>
                      <a:pt x="24" y="76"/>
                    </a:cubicBezTo>
                    <a:cubicBezTo>
                      <a:pt x="19" y="76"/>
                      <a:pt x="5" y="71"/>
                      <a:pt x="5" y="56"/>
                    </a:cubicBezTo>
                    <a:cubicBezTo>
                      <a:pt x="5" y="47"/>
                      <a:pt x="9" y="42"/>
                      <a:pt x="13" y="39"/>
                    </a:cubicBezTo>
                    <a:cubicBezTo>
                      <a:pt x="15" y="37"/>
                      <a:pt x="17" y="36"/>
                      <a:pt x="19" y="35"/>
                    </a:cubicBezTo>
                    <a:cubicBezTo>
                      <a:pt x="20" y="35"/>
                      <a:pt x="20" y="35"/>
                      <a:pt x="20" y="35"/>
                    </a:cubicBezTo>
                    <a:cubicBezTo>
                      <a:pt x="20" y="34"/>
                      <a:pt x="20" y="34"/>
                      <a:pt x="20" y="34"/>
                    </a:cubicBezTo>
                    <a:cubicBezTo>
                      <a:pt x="21" y="33"/>
                      <a:pt x="21" y="32"/>
                      <a:pt x="22" y="31"/>
                    </a:cubicBezTo>
                    <a:cubicBezTo>
                      <a:pt x="23" y="31"/>
                      <a:pt x="23" y="31"/>
                      <a:pt x="23" y="31"/>
                    </a:cubicBezTo>
                    <a:cubicBezTo>
                      <a:pt x="23" y="29"/>
                      <a:pt x="23" y="29"/>
                      <a:pt x="23" y="29"/>
                    </a:cubicBezTo>
                    <a:cubicBezTo>
                      <a:pt x="23" y="15"/>
                      <a:pt x="34" y="9"/>
                      <a:pt x="34" y="8"/>
                    </a:cubicBezTo>
                    <a:cubicBezTo>
                      <a:pt x="38" y="6"/>
                      <a:pt x="42" y="5"/>
                      <a:pt x="46" y="5"/>
                    </a:cubicBezTo>
                    <a:cubicBezTo>
                      <a:pt x="53" y="5"/>
                      <a:pt x="59" y="8"/>
                      <a:pt x="62" y="11"/>
                    </a:cubicBezTo>
                    <a:cubicBezTo>
                      <a:pt x="63" y="12"/>
                      <a:pt x="63" y="12"/>
                      <a:pt x="63" y="12"/>
                    </a:cubicBezTo>
                    <a:cubicBezTo>
                      <a:pt x="64" y="12"/>
                      <a:pt x="64" y="12"/>
                      <a:pt x="64" y="12"/>
                    </a:cubicBezTo>
                    <a:cubicBezTo>
                      <a:pt x="70" y="10"/>
                      <a:pt x="76" y="11"/>
                      <a:pt x="80" y="15"/>
                    </a:cubicBezTo>
                    <a:cubicBezTo>
                      <a:pt x="81" y="16"/>
                      <a:pt x="81" y="16"/>
                      <a:pt x="81" y="16"/>
                    </a:cubicBezTo>
                    <a:cubicBezTo>
                      <a:pt x="83" y="15"/>
                      <a:pt x="83" y="15"/>
                      <a:pt x="83" y="15"/>
                    </a:cubicBezTo>
                    <a:cubicBezTo>
                      <a:pt x="85" y="13"/>
                      <a:pt x="89" y="12"/>
                      <a:pt x="92" y="12"/>
                    </a:cubicBezTo>
                    <a:cubicBezTo>
                      <a:pt x="96" y="12"/>
                      <a:pt x="100" y="14"/>
                      <a:pt x="100" y="14"/>
                    </a:cubicBezTo>
                    <a:cubicBezTo>
                      <a:pt x="106" y="16"/>
                      <a:pt x="110" y="20"/>
                      <a:pt x="111" y="25"/>
                    </a:cubicBezTo>
                    <a:cubicBezTo>
                      <a:pt x="112" y="27"/>
                      <a:pt x="112" y="27"/>
                      <a:pt x="112" y="27"/>
                    </a:cubicBezTo>
                    <a:cubicBezTo>
                      <a:pt x="113" y="27"/>
                      <a:pt x="113" y="27"/>
                      <a:pt x="113" y="27"/>
                    </a:cubicBezTo>
                    <a:cubicBezTo>
                      <a:pt x="126" y="29"/>
                      <a:pt x="135" y="39"/>
                      <a:pt x="135" y="51"/>
                    </a:cubicBezTo>
                    <a:cubicBezTo>
                      <a:pt x="135" y="65"/>
                      <a:pt x="124" y="76"/>
                      <a:pt x="111" y="76"/>
                    </a:cubicBezTo>
                    <a:close/>
                    <a:moveTo>
                      <a:pt x="51" y="48"/>
                    </a:moveTo>
                    <a:cubicBezTo>
                      <a:pt x="51" y="52"/>
                      <a:pt x="47" y="56"/>
                      <a:pt x="43" y="56"/>
                    </a:cubicBezTo>
                    <a:cubicBezTo>
                      <a:pt x="39" y="56"/>
                      <a:pt x="36" y="52"/>
                      <a:pt x="36" y="48"/>
                    </a:cubicBezTo>
                    <a:cubicBezTo>
                      <a:pt x="36" y="44"/>
                      <a:pt x="39" y="41"/>
                      <a:pt x="43" y="41"/>
                    </a:cubicBezTo>
                    <a:cubicBezTo>
                      <a:pt x="47"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4" y="48"/>
                    </a:moveTo>
                    <a:cubicBezTo>
                      <a:pt x="104" y="52"/>
                      <a:pt x="101" y="56"/>
                      <a:pt x="97" y="56"/>
                    </a:cubicBezTo>
                    <a:cubicBezTo>
                      <a:pt x="93" y="56"/>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6" name="Freeform 388"/>
              <p:cNvSpPr>
                <a:spLocks noEditPoints="1"/>
              </p:cNvSpPr>
              <p:nvPr userDrawn="1"/>
            </p:nvSpPr>
            <p:spPr bwMode="auto">
              <a:xfrm>
                <a:off x="2776" y="1395"/>
                <a:ext cx="174" cy="165"/>
              </a:xfrm>
              <a:custGeom>
                <a:avLst/>
                <a:gdLst>
                  <a:gd name="T0" fmla="*/ 153 w 174"/>
                  <a:gd name="T1" fmla="*/ 54 h 165"/>
                  <a:gd name="T2" fmla="*/ 153 w 174"/>
                  <a:gd name="T3" fmla="*/ 30 h 165"/>
                  <a:gd name="T4" fmla="*/ 122 w 174"/>
                  <a:gd name="T5" fmla="*/ 30 h 165"/>
                  <a:gd name="T6" fmla="*/ 87 w 174"/>
                  <a:gd name="T7" fmla="*/ 0 h 165"/>
                  <a:gd name="T8" fmla="*/ 49 w 174"/>
                  <a:gd name="T9" fmla="*/ 30 h 165"/>
                  <a:gd name="T10" fmla="*/ 20 w 174"/>
                  <a:gd name="T11" fmla="*/ 30 h 165"/>
                  <a:gd name="T12" fmla="*/ 20 w 174"/>
                  <a:gd name="T13" fmla="*/ 52 h 165"/>
                  <a:gd name="T14" fmla="*/ 0 w 174"/>
                  <a:gd name="T15" fmla="*/ 69 h 165"/>
                  <a:gd name="T16" fmla="*/ 0 w 174"/>
                  <a:gd name="T17" fmla="*/ 165 h 165"/>
                  <a:gd name="T18" fmla="*/ 174 w 174"/>
                  <a:gd name="T19" fmla="*/ 165 h 165"/>
                  <a:gd name="T20" fmla="*/ 174 w 174"/>
                  <a:gd name="T21" fmla="*/ 69 h 165"/>
                  <a:gd name="T22" fmla="*/ 153 w 174"/>
                  <a:gd name="T23" fmla="*/ 54 h 165"/>
                  <a:gd name="T24" fmla="*/ 166 w 174"/>
                  <a:gd name="T25" fmla="*/ 158 h 165"/>
                  <a:gd name="T26" fmla="*/ 7 w 174"/>
                  <a:gd name="T27" fmla="*/ 158 h 165"/>
                  <a:gd name="T28" fmla="*/ 7 w 174"/>
                  <a:gd name="T29" fmla="*/ 74 h 165"/>
                  <a:gd name="T30" fmla="*/ 28 w 174"/>
                  <a:gd name="T31" fmla="*/ 57 h 165"/>
                  <a:gd name="T32" fmla="*/ 28 w 174"/>
                  <a:gd name="T33" fmla="*/ 37 h 165"/>
                  <a:gd name="T34" fmla="*/ 52 w 174"/>
                  <a:gd name="T35" fmla="*/ 37 h 165"/>
                  <a:gd name="T36" fmla="*/ 87 w 174"/>
                  <a:gd name="T37" fmla="*/ 10 h 165"/>
                  <a:gd name="T38" fmla="*/ 119 w 174"/>
                  <a:gd name="T39" fmla="*/ 37 h 165"/>
                  <a:gd name="T40" fmla="*/ 146 w 174"/>
                  <a:gd name="T41" fmla="*/ 37 h 165"/>
                  <a:gd name="T42" fmla="*/ 146 w 174"/>
                  <a:gd name="T43" fmla="*/ 57 h 165"/>
                  <a:gd name="T44" fmla="*/ 166 w 174"/>
                  <a:gd name="T45" fmla="*/ 74 h 165"/>
                  <a:gd name="T46" fmla="*/ 166 w 174"/>
                  <a:gd name="T47" fmla="*/ 158 h 165"/>
                  <a:gd name="T48" fmla="*/ 35 w 174"/>
                  <a:gd name="T49" fmla="*/ 91 h 165"/>
                  <a:gd name="T50" fmla="*/ 87 w 174"/>
                  <a:gd name="T51" fmla="*/ 126 h 165"/>
                  <a:gd name="T52" fmla="*/ 139 w 174"/>
                  <a:gd name="T53" fmla="*/ 92 h 165"/>
                  <a:gd name="T54" fmla="*/ 139 w 174"/>
                  <a:gd name="T55" fmla="*/ 45 h 165"/>
                  <a:gd name="T56" fmla="*/ 35 w 174"/>
                  <a:gd name="T57" fmla="*/ 45 h 165"/>
                  <a:gd name="T58" fmla="*/ 35 w 174"/>
                  <a:gd name="T59" fmla="*/ 91 h 165"/>
                  <a:gd name="T60" fmla="*/ 55 w 174"/>
                  <a:gd name="T61" fmla="*/ 57 h 165"/>
                  <a:gd name="T62" fmla="*/ 119 w 174"/>
                  <a:gd name="T63" fmla="*/ 57 h 165"/>
                  <a:gd name="T64" fmla="*/ 119 w 174"/>
                  <a:gd name="T65" fmla="*/ 65 h 165"/>
                  <a:gd name="T66" fmla="*/ 55 w 174"/>
                  <a:gd name="T67" fmla="*/ 65 h 165"/>
                  <a:gd name="T68" fmla="*/ 55 w 174"/>
                  <a:gd name="T69" fmla="*/ 57 h 165"/>
                  <a:gd name="T70" fmla="*/ 55 w 174"/>
                  <a:gd name="T71" fmla="*/ 79 h 165"/>
                  <a:gd name="T72" fmla="*/ 119 w 174"/>
                  <a:gd name="T73" fmla="*/ 79 h 165"/>
                  <a:gd name="T74" fmla="*/ 119 w 174"/>
                  <a:gd name="T75" fmla="*/ 87 h 165"/>
                  <a:gd name="T76" fmla="*/ 55 w 174"/>
                  <a:gd name="T77" fmla="*/ 87 h 165"/>
                  <a:gd name="T78" fmla="*/ 55 w 174"/>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4" h="165">
                    <a:moveTo>
                      <a:pt x="153" y="54"/>
                    </a:moveTo>
                    <a:lnTo>
                      <a:pt x="153" y="30"/>
                    </a:lnTo>
                    <a:lnTo>
                      <a:pt x="122" y="30"/>
                    </a:lnTo>
                    <a:lnTo>
                      <a:pt x="87" y="0"/>
                    </a:lnTo>
                    <a:lnTo>
                      <a:pt x="49" y="30"/>
                    </a:lnTo>
                    <a:lnTo>
                      <a:pt x="20" y="30"/>
                    </a:lnTo>
                    <a:lnTo>
                      <a:pt x="20" y="52"/>
                    </a:lnTo>
                    <a:lnTo>
                      <a:pt x="0" y="69"/>
                    </a:lnTo>
                    <a:lnTo>
                      <a:pt x="0" y="165"/>
                    </a:lnTo>
                    <a:lnTo>
                      <a:pt x="174" y="165"/>
                    </a:lnTo>
                    <a:lnTo>
                      <a:pt x="174" y="69"/>
                    </a:lnTo>
                    <a:lnTo>
                      <a:pt x="153" y="54"/>
                    </a:lnTo>
                    <a:close/>
                    <a:moveTo>
                      <a:pt x="166" y="158"/>
                    </a:moveTo>
                    <a:lnTo>
                      <a:pt x="7" y="158"/>
                    </a:lnTo>
                    <a:lnTo>
                      <a:pt x="7" y="74"/>
                    </a:lnTo>
                    <a:lnTo>
                      <a:pt x="28" y="57"/>
                    </a:lnTo>
                    <a:lnTo>
                      <a:pt x="28" y="37"/>
                    </a:lnTo>
                    <a:lnTo>
                      <a:pt x="52" y="37"/>
                    </a:lnTo>
                    <a:lnTo>
                      <a:pt x="87" y="10"/>
                    </a:lnTo>
                    <a:lnTo>
                      <a:pt x="119" y="37"/>
                    </a:lnTo>
                    <a:lnTo>
                      <a:pt x="146" y="37"/>
                    </a:lnTo>
                    <a:lnTo>
                      <a:pt x="146" y="57"/>
                    </a:lnTo>
                    <a:lnTo>
                      <a:pt x="166" y="74"/>
                    </a:lnTo>
                    <a:lnTo>
                      <a:pt x="166" y="158"/>
                    </a:lnTo>
                    <a:close/>
                    <a:moveTo>
                      <a:pt x="35" y="91"/>
                    </a:moveTo>
                    <a:lnTo>
                      <a:pt x="87" y="126"/>
                    </a:lnTo>
                    <a:lnTo>
                      <a:pt x="139" y="92"/>
                    </a:lnTo>
                    <a:lnTo>
                      <a:pt x="139" y="45"/>
                    </a:lnTo>
                    <a:lnTo>
                      <a:pt x="35" y="45"/>
                    </a:lnTo>
                    <a:lnTo>
                      <a:pt x="35" y="91"/>
                    </a:lnTo>
                    <a:close/>
                    <a:moveTo>
                      <a:pt x="55" y="57"/>
                    </a:moveTo>
                    <a:lnTo>
                      <a:pt x="119" y="57"/>
                    </a:lnTo>
                    <a:lnTo>
                      <a:pt x="119" y="65"/>
                    </a:lnTo>
                    <a:lnTo>
                      <a:pt x="55" y="65"/>
                    </a:lnTo>
                    <a:lnTo>
                      <a:pt x="55" y="57"/>
                    </a:lnTo>
                    <a:close/>
                    <a:moveTo>
                      <a:pt x="55" y="79"/>
                    </a:moveTo>
                    <a:lnTo>
                      <a:pt x="119" y="79"/>
                    </a:lnTo>
                    <a:lnTo>
                      <a:pt x="119" y="87"/>
                    </a:lnTo>
                    <a:lnTo>
                      <a:pt x="55" y="87"/>
                    </a:lnTo>
                    <a:lnTo>
                      <a:pt x="55" y="7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7" name="Freeform 389"/>
              <p:cNvSpPr>
                <a:spLocks noEditPoints="1"/>
              </p:cNvSpPr>
              <p:nvPr userDrawn="1"/>
            </p:nvSpPr>
            <p:spPr bwMode="auto">
              <a:xfrm>
                <a:off x="7221" y="316"/>
                <a:ext cx="175" cy="163"/>
              </a:xfrm>
              <a:custGeom>
                <a:avLst/>
                <a:gdLst>
                  <a:gd name="T0" fmla="*/ 153 w 175"/>
                  <a:gd name="T1" fmla="*/ 52 h 163"/>
                  <a:gd name="T2" fmla="*/ 153 w 175"/>
                  <a:gd name="T3" fmla="*/ 28 h 163"/>
                  <a:gd name="T4" fmla="*/ 123 w 175"/>
                  <a:gd name="T5" fmla="*/ 28 h 163"/>
                  <a:gd name="T6" fmla="*/ 88 w 175"/>
                  <a:gd name="T7" fmla="*/ 0 h 163"/>
                  <a:gd name="T8" fmla="*/ 49 w 175"/>
                  <a:gd name="T9" fmla="*/ 28 h 163"/>
                  <a:gd name="T10" fmla="*/ 20 w 175"/>
                  <a:gd name="T11" fmla="*/ 28 h 163"/>
                  <a:gd name="T12" fmla="*/ 20 w 175"/>
                  <a:gd name="T13" fmla="*/ 52 h 163"/>
                  <a:gd name="T14" fmla="*/ 0 w 175"/>
                  <a:gd name="T15" fmla="*/ 69 h 163"/>
                  <a:gd name="T16" fmla="*/ 0 w 175"/>
                  <a:gd name="T17" fmla="*/ 163 h 163"/>
                  <a:gd name="T18" fmla="*/ 175 w 175"/>
                  <a:gd name="T19" fmla="*/ 163 h 163"/>
                  <a:gd name="T20" fmla="*/ 175 w 175"/>
                  <a:gd name="T21" fmla="*/ 69 h 163"/>
                  <a:gd name="T22" fmla="*/ 153 w 175"/>
                  <a:gd name="T23" fmla="*/ 52 h 163"/>
                  <a:gd name="T24" fmla="*/ 166 w 175"/>
                  <a:gd name="T25" fmla="*/ 156 h 163"/>
                  <a:gd name="T26" fmla="*/ 7 w 175"/>
                  <a:gd name="T27" fmla="*/ 156 h 163"/>
                  <a:gd name="T28" fmla="*/ 7 w 175"/>
                  <a:gd name="T29" fmla="*/ 72 h 163"/>
                  <a:gd name="T30" fmla="*/ 29 w 175"/>
                  <a:gd name="T31" fmla="*/ 55 h 163"/>
                  <a:gd name="T32" fmla="*/ 29 w 175"/>
                  <a:gd name="T33" fmla="*/ 37 h 163"/>
                  <a:gd name="T34" fmla="*/ 52 w 175"/>
                  <a:gd name="T35" fmla="*/ 37 h 163"/>
                  <a:gd name="T36" fmla="*/ 88 w 175"/>
                  <a:gd name="T37" fmla="*/ 8 h 163"/>
                  <a:gd name="T38" fmla="*/ 119 w 175"/>
                  <a:gd name="T39" fmla="*/ 37 h 163"/>
                  <a:gd name="T40" fmla="*/ 146 w 175"/>
                  <a:gd name="T41" fmla="*/ 37 h 163"/>
                  <a:gd name="T42" fmla="*/ 146 w 175"/>
                  <a:gd name="T43" fmla="*/ 57 h 163"/>
                  <a:gd name="T44" fmla="*/ 166 w 175"/>
                  <a:gd name="T45" fmla="*/ 72 h 163"/>
                  <a:gd name="T46" fmla="*/ 166 w 175"/>
                  <a:gd name="T47" fmla="*/ 156 h 163"/>
                  <a:gd name="T48" fmla="*/ 36 w 175"/>
                  <a:gd name="T49" fmla="*/ 91 h 163"/>
                  <a:gd name="T50" fmla="*/ 88 w 175"/>
                  <a:gd name="T51" fmla="*/ 124 h 163"/>
                  <a:gd name="T52" fmla="*/ 140 w 175"/>
                  <a:gd name="T53" fmla="*/ 91 h 163"/>
                  <a:gd name="T54" fmla="*/ 140 w 175"/>
                  <a:gd name="T55" fmla="*/ 45 h 163"/>
                  <a:gd name="T56" fmla="*/ 36 w 175"/>
                  <a:gd name="T57" fmla="*/ 45 h 163"/>
                  <a:gd name="T58" fmla="*/ 36 w 175"/>
                  <a:gd name="T59" fmla="*/ 91 h 163"/>
                  <a:gd name="T60" fmla="*/ 56 w 175"/>
                  <a:gd name="T61" fmla="*/ 55 h 163"/>
                  <a:gd name="T62" fmla="*/ 119 w 175"/>
                  <a:gd name="T63" fmla="*/ 55 h 163"/>
                  <a:gd name="T64" fmla="*/ 119 w 175"/>
                  <a:gd name="T65" fmla="*/ 64 h 163"/>
                  <a:gd name="T66" fmla="*/ 56 w 175"/>
                  <a:gd name="T67" fmla="*/ 64 h 163"/>
                  <a:gd name="T68" fmla="*/ 56 w 175"/>
                  <a:gd name="T69" fmla="*/ 55 h 163"/>
                  <a:gd name="T70" fmla="*/ 56 w 175"/>
                  <a:gd name="T71" fmla="*/ 77 h 163"/>
                  <a:gd name="T72" fmla="*/ 119 w 175"/>
                  <a:gd name="T73" fmla="*/ 77 h 163"/>
                  <a:gd name="T74" fmla="*/ 119 w 175"/>
                  <a:gd name="T75" fmla="*/ 86 h 163"/>
                  <a:gd name="T76" fmla="*/ 56 w 175"/>
                  <a:gd name="T77" fmla="*/ 86 h 163"/>
                  <a:gd name="T78" fmla="*/ 56 w 175"/>
                  <a:gd name="T79"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3">
                    <a:moveTo>
                      <a:pt x="153" y="52"/>
                    </a:moveTo>
                    <a:lnTo>
                      <a:pt x="153" y="28"/>
                    </a:lnTo>
                    <a:lnTo>
                      <a:pt x="123" y="28"/>
                    </a:lnTo>
                    <a:lnTo>
                      <a:pt x="88" y="0"/>
                    </a:lnTo>
                    <a:lnTo>
                      <a:pt x="49" y="28"/>
                    </a:lnTo>
                    <a:lnTo>
                      <a:pt x="20" y="28"/>
                    </a:lnTo>
                    <a:lnTo>
                      <a:pt x="20" y="52"/>
                    </a:lnTo>
                    <a:lnTo>
                      <a:pt x="0" y="69"/>
                    </a:lnTo>
                    <a:lnTo>
                      <a:pt x="0" y="163"/>
                    </a:lnTo>
                    <a:lnTo>
                      <a:pt x="175" y="163"/>
                    </a:lnTo>
                    <a:lnTo>
                      <a:pt x="175" y="69"/>
                    </a:lnTo>
                    <a:lnTo>
                      <a:pt x="153" y="52"/>
                    </a:lnTo>
                    <a:close/>
                    <a:moveTo>
                      <a:pt x="166" y="156"/>
                    </a:moveTo>
                    <a:lnTo>
                      <a:pt x="7" y="156"/>
                    </a:lnTo>
                    <a:lnTo>
                      <a:pt x="7" y="72"/>
                    </a:lnTo>
                    <a:lnTo>
                      <a:pt x="29" y="55"/>
                    </a:lnTo>
                    <a:lnTo>
                      <a:pt x="29" y="37"/>
                    </a:lnTo>
                    <a:lnTo>
                      <a:pt x="52" y="37"/>
                    </a:lnTo>
                    <a:lnTo>
                      <a:pt x="88" y="8"/>
                    </a:lnTo>
                    <a:lnTo>
                      <a:pt x="119" y="37"/>
                    </a:lnTo>
                    <a:lnTo>
                      <a:pt x="146" y="37"/>
                    </a:lnTo>
                    <a:lnTo>
                      <a:pt x="146" y="57"/>
                    </a:lnTo>
                    <a:lnTo>
                      <a:pt x="166" y="72"/>
                    </a:lnTo>
                    <a:lnTo>
                      <a:pt x="166" y="156"/>
                    </a:lnTo>
                    <a:close/>
                    <a:moveTo>
                      <a:pt x="36" y="91"/>
                    </a:moveTo>
                    <a:lnTo>
                      <a:pt x="88" y="124"/>
                    </a:lnTo>
                    <a:lnTo>
                      <a:pt x="140" y="91"/>
                    </a:lnTo>
                    <a:lnTo>
                      <a:pt x="140" y="45"/>
                    </a:lnTo>
                    <a:lnTo>
                      <a:pt x="36" y="45"/>
                    </a:lnTo>
                    <a:lnTo>
                      <a:pt x="36" y="91"/>
                    </a:lnTo>
                    <a:close/>
                    <a:moveTo>
                      <a:pt x="56" y="55"/>
                    </a:moveTo>
                    <a:lnTo>
                      <a:pt x="119" y="55"/>
                    </a:lnTo>
                    <a:lnTo>
                      <a:pt x="119" y="64"/>
                    </a:lnTo>
                    <a:lnTo>
                      <a:pt x="56" y="64"/>
                    </a:lnTo>
                    <a:lnTo>
                      <a:pt x="56" y="55"/>
                    </a:lnTo>
                    <a:close/>
                    <a:moveTo>
                      <a:pt x="56" y="77"/>
                    </a:moveTo>
                    <a:lnTo>
                      <a:pt x="119" y="77"/>
                    </a:lnTo>
                    <a:lnTo>
                      <a:pt x="119" y="86"/>
                    </a:lnTo>
                    <a:lnTo>
                      <a:pt x="56" y="86"/>
                    </a:lnTo>
                    <a:lnTo>
                      <a:pt x="56" y="7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8" name="Freeform 390"/>
              <p:cNvSpPr>
                <a:spLocks noEditPoints="1"/>
              </p:cNvSpPr>
              <p:nvPr userDrawn="1"/>
            </p:nvSpPr>
            <p:spPr bwMode="auto">
              <a:xfrm>
                <a:off x="152" y="2954"/>
                <a:ext cx="175" cy="165"/>
              </a:xfrm>
              <a:custGeom>
                <a:avLst/>
                <a:gdLst>
                  <a:gd name="T0" fmla="*/ 154 w 175"/>
                  <a:gd name="T1" fmla="*/ 54 h 165"/>
                  <a:gd name="T2" fmla="*/ 154 w 175"/>
                  <a:gd name="T3" fmla="*/ 31 h 165"/>
                  <a:gd name="T4" fmla="*/ 122 w 175"/>
                  <a:gd name="T5" fmla="*/ 31 h 165"/>
                  <a:gd name="T6" fmla="*/ 87 w 175"/>
                  <a:gd name="T7" fmla="*/ 0 h 165"/>
                  <a:gd name="T8" fmla="*/ 50 w 175"/>
                  <a:gd name="T9" fmla="*/ 31 h 165"/>
                  <a:gd name="T10" fmla="*/ 22 w 175"/>
                  <a:gd name="T11" fmla="*/ 31 h 165"/>
                  <a:gd name="T12" fmla="*/ 22 w 175"/>
                  <a:gd name="T13" fmla="*/ 53 h 165"/>
                  <a:gd name="T14" fmla="*/ 0 w 175"/>
                  <a:gd name="T15" fmla="*/ 69 h 165"/>
                  <a:gd name="T16" fmla="*/ 0 w 175"/>
                  <a:gd name="T17" fmla="*/ 165 h 165"/>
                  <a:gd name="T18" fmla="*/ 175 w 175"/>
                  <a:gd name="T19" fmla="*/ 165 h 165"/>
                  <a:gd name="T20" fmla="*/ 175 w 175"/>
                  <a:gd name="T21" fmla="*/ 69 h 165"/>
                  <a:gd name="T22" fmla="*/ 154 w 175"/>
                  <a:gd name="T23" fmla="*/ 54 h 165"/>
                  <a:gd name="T24" fmla="*/ 168 w 175"/>
                  <a:gd name="T25" fmla="*/ 158 h 165"/>
                  <a:gd name="T26" fmla="*/ 8 w 175"/>
                  <a:gd name="T27" fmla="*/ 158 h 165"/>
                  <a:gd name="T28" fmla="*/ 8 w 175"/>
                  <a:gd name="T29" fmla="*/ 74 h 165"/>
                  <a:gd name="T30" fmla="*/ 28 w 175"/>
                  <a:gd name="T31" fmla="*/ 58 h 165"/>
                  <a:gd name="T32" fmla="*/ 28 w 175"/>
                  <a:gd name="T33" fmla="*/ 37 h 165"/>
                  <a:gd name="T34" fmla="*/ 52 w 175"/>
                  <a:gd name="T35" fmla="*/ 37 h 165"/>
                  <a:gd name="T36" fmla="*/ 87 w 175"/>
                  <a:gd name="T37" fmla="*/ 11 h 165"/>
                  <a:gd name="T38" fmla="*/ 119 w 175"/>
                  <a:gd name="T39" fmla="*/ 37 h 165"/>
                  <a:gd name="T40" fmla="*/ 146 w 175"/>
                  <a:gd name="T41" fmla="*/ 37 h 165"/>
                  <a:gd name="T42" fmla="*/ 146 w 175"/>
                  <a:gd name="T43" fmla="*/ 58 h 165"/>
                  <a:gd name="T44" fmla="*/ 168 w 175"/>
                  <a:gd name="T45" fmla="*/ 74 h 165"/>
                  <a:gd name="T46" fmla="*/ 168 w 175"/>
                  <a:gd name="T47" fmla="*/ 158 h 165"/>
                  <a:gd name="T48" fmla="*/ 35 w 175"/>
                  <a:gd name="T49" fmla="*/ 91 h 165"/>
                  <a:gd name="T50" fmla="*/ 87 w 175"/>
                  <a:gd name="T51" fmla="*/ 127 h 165"/>
                  <a:gd name="T52" fmla="*/ 139 w 175"/>
                  <a:gd name="T53" fmla="*/ 93 h 165"/>
                  <a:gd name="T54" fmla="*/ 139 w 175"/>
                  <a:gd name="T55" fmla="*/ 46 h 165"/>
                  <a:gd name="T56" fmla="*/ 35 w 175"/>
                  <a:gd name="T57" fmla="*/ 46 h 165"/>
                  <a:gd name="T58" fmla="*/ 35 w 175"/>
                  <a:gd name="T59" fmla="*/ 91 h 165"/>
                  <a:gd name="T60" fmla="*/ 55 w 175"/>
                  <a:gd name="T61" fmla="*/ 58 h 165"/>
                  <a:gd name="T62" fmla="*/ 119 w 175"/>
                  <a:gd name="T63" fmla="*/ 58 h 165"/>
                  <a:gd name="T64" fmla="*/ 119 w 175"/>
                  <a:gd name="T65" fmla="*/ 66 h 165"/>
                  <a:gd name="T66" fmla="*/ 55 w 175"/>
                  <a:gd name="T67" fmla="*/ 66 h 165"/>
                  <a:gd name="T68" fmla="*/ 55 w 175"/>
                  <a:gd name="T69" fmla="*/ 58 h 165"/>
                  <a:gd name="T70" fmla="*/ 55 w 175"/>
                  <a:gd name="T71" fmla="*/ 79 h 165"/>
                  <a:gd name="T72" fmla="*/ 119 w 175"/>
                  <a:gd name="T73" fmla="*/ 79 h 165"/>
                  <a:gd name="T74" fmla="*/ 119 w 175"/>
                  <a:gd name="T75" fmla="*/ 88 h 165"/>
                  <a:gd name="T76" fmla="*/ 55 w 175"/>
                  <a:gd name="T77" fmla="*/ 88 h 165"/>
                  <a:gd name="T78" fmla="*/ 55 w 175"/>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5">
                    <a:moveTo>
                      <a:pt x="154" y="54"/>
                    </a:moveTo>
                    <a:lnTo>
                      <a:pt x="154" y="31"/>
                    </a:lnTo>
                    <a:lnTo>
                      <a:pt x="122" y="31"/>
                    </a:lnTo>
                    <a:lnTo>
                      <a:pt x="87" y="0"/>
                    </a:lnTo>
                    <a:lnTo>
                      <a:pt x="50" y="31"/>
                    </a:lnTo>
                    <a:lnTo>
                      <a:pt x="22" y="31"/>
                    </a:lnTo>
                    <a:lnTo>
                      <a:pt x="22" y="53"/>
                    </a:lnTo>
                    <a:lnTo>
                      <a:pt x="0" y="69"/>
                    </a:lnTo>
                    <a:lnTo>
                      <a:pt x="0" y="165"/>
                    </a:lnTo>
                    <a:lnTo>
                      <a:pt x="175" y="165"/>
                    </a:lnTo>
                    <a:lnTo>
                      <a:pt x="175" y="69"/>
                    </a:lnTo>
                    <a:lnTo>
                      <a:pt x="154" y="54"/>
                    </a:lnTo>
                    <a:close/>
                    <a:moveTo>
                      <a:pt x="168" y="158"/>
                    </a:moveTo>
                    <a:lnTo>
                      <a:pt x="8" y="158"/>
                    </a:lnTo>
                    <a:lnTo>
                      <a:pt x="8" y="74"/>
                    </a:lnTo>
                    <a:lnTo>
                      <a:pt x="28" y="58"/>
                    </a:lnTo>
                    <a:lnTo>
                      <a:pt x="28" y="37"/>
                    </a:lnTo>
                    <a:lnTo>
                      <a:pt x="52" y="37"/>
                    </a:lnTo>
                    <a:lnTo>
                      <a:pt x="87" y="11"/>
                    </a:lnTo>
                    <a:lnTo>
                      <a:pt x="119" y="37"/>
                    </a:lnTo>
                    <a:lnTo>
                      <a:pt x="146" y="37"/>
                    </a:lnTo>
                    <a:lnTo>
                      <a:pt x="146" y="58"/>
                    </a:lnTo>
                    <a:lnTo>
                      <a:pt x="168" y="74"/>
                    </a:lnTo>
                    <a:lnTo>
                      <a:pt x="168" y="158"/>
                    </a:lnTo>
                    <a:close/>
                    <a:moveTo>
                      <a:pt x="35" y="91"/>
                    </a:moveTo>
                    <a:lnTo>
                      <a:pt x="87" y="127"/>
                    </a:lnTo>
                    <a:lnTo>
                      <a:pt x="139" y="93"/>
                    </a:lnTo>
                    <a:lnTo>
                      <a:pt x="139" y="46"/>
                    </a:lnTo>
                    <a:lnTo>
                      <a:pt x="35" y="46"/>
                    </a:lnTo>
                    <a:lnTo>
                      <a:pt x="35" y="91"/>
                    </a:lnTo>
                    <a:close/>
                    <a:moveTo>
                      <a:pt x="55" y="58"/>
                    </a:moveTo>
                    <a:lnTo>
                      <a:pt x="119" y="58"/>
                    </a:lnTo>
                    <a:lnTo>
                      <a:pt x="119" y="66"/>
                    </a:lnTo>
                    <a:lnTo>
                      <a:pt x="55" y="66"/>
                    </a:lnTo>
                    <a:lnTo>
                      <a:pt x="55" y="58"/>
                    </a:lnTo>
                    <a:close/>
                    <a:moveTo>
                      <a:pt x="55" y="79"/>
                    </a:moveTo>
                    <a:lnTo>
                      <a:pt x="119" y="79"/>
                    </a:lnTo>
                    <a:lnTo>
                      <a:pt x="119" y="88"/>
                    </a:lnTo>
                    <a:lnTo>
                      <a:pt x="55" y="88"/>
                    </a:lnTo>
                    <a:lnTo>
                      <a:pt x="55" y="7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9" name="Rectangle 391"/>
              <p:cNvSpPr>
                <a:spLocks noChangeArrowheads="1"/>
              </p:cNvSpPr>
              <p:nvPr userDrawn="1"/>
            </p:nvSpPr>
            <p:spPr bwMode="auto">
              <a:xfrm>
                <a:off x="4982" y="1990"/>
                <a:ext cx="33"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0" name="Rectangle 392"/>
              <p:cNvSpPr>
                <a:spLocks noChangeArrowheads="1"/>
              </p:cNvSpPr>
              <p:nvPr userDrawn="1"/>
            </p:nvSpPr>
            <p:spPr bwMode="auto">
              <a:xfrm>
                <a:off x="4982" y="1966"/>
                <a:ext cx="50"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1" name="Rectangle 393"/>
              <p:cNvSpPr>
                <a:spLocks noChangeArrowheads="1"/>
              </p:cNvSpPr>
              <p:nvPr userDrawn="1"/>
            </p:nvSpPr>
            <p:spPr bwMode="auto">
              <a:xfrm>
                <a:off x="4982" y="1943"/>
                <a:ext cx="50" cy="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2" name="Rectangle 394"/>
              <p:cNvSpPr>
                <a:spLocks noChangeArrowheads="1"/>
              </p:cNvSpPr>
              <p:nvPr userDrawn="1"/>
            </p:nvSpPr>
            <p:spPr bwMode="auto">
              <a:xfrm>
                <a:off x="4982" y="1921"/>
                <a:ext cx="50" cy="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3" name="Rectangle 395"/>
              <p:cNvSpPr>
                <a:spLocks noChangeArrowheads="1"/>
              </p:cNvSpPr>
              <p:nvPr userDrawn="1"/>
            </p:nvSpPr>
            <p:spPr bwMode="auto">
              <a:xfrm>
                <a:off x="4896" y="1990"/>
                <a:ext cx="34"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4" name="Rectangle 396"/>
              <p:cNvSpPr>
                <a:spLocks noChangeArrowheads="1"/>
              </p:cNvSpPr>
              <p:nvPr userDrawn="1"/>
            </p:nvSpPr>
            <p:spPr bwMode="auto">
              <a:xfrm>
                <a:off x="4896" y="1966"/>
                <a:ext cx="51"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5" name="Rectangle 397"/>
              <p:cNvSpPr>
                <a:spLocks noChangeArrowheads="1"/>
              </p:cNvSpPr>
              <p:nvPr userDrawn="1"/>
            </p:nvSpPr>
            <p:spPr bwMode="auto">
              <a:xfrm>
                <a:off x="4896" y="1943"/>
                <a:ext cx="51" cy="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6" name="Rectangle 398"/>
              <p:cNvSpPr>
                <a:spLocks noChangeArrowheads="1"/>
              </p:cNvSpPr>
              <p:nvPr userDrawn="1"/>
            </p:nvSpPr>
            <p:spPr bwMode="auto">
              <a:xfrm>
                <a:off x="4896" y="1921"/>
                <a:ext cx="51" cy="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7" name="Freeform 399"/>
              <p:cNvSpPr>
                <a:spLocks noEditPoints="1"/>
              </p:cNvSpPr>
              <p:nvPr userDrawn="1"/>
            </p:nvSpPr>
            <p:spPr bwMode="auto">
              <a:xfrm>
                <a:off x="4874" y="1894"/>
                <a:ext cx="185" cy="139"/>
              </a:xfrm>
              <a:custGeom>
                <a:avLst/>
                <a:gdLst>
                  <a:gd name="T0" fmla="*/ 107 w 110"/>
                  <a:gd name="T1" fmla="*/ 29 h 83"/>
                  <a:gd name="T2" fmla="*/ 107 w 110"/>
                  <a:gd name="T3" fmla="*/ 25 h 83"/>
                  <a:gd name="T4" fmla="*/ 108 w 110"/>
                  <a:gd name="T5" fmla="*/ 25 h 83"/>
                  <a:gd name="T6" fmla="*/ 110 w 110"/>
                  <a:gd name="T7" fmla="*/ 18 h 83"/>
                  <a:gd name="T8" fmla="*/ 108 w 110"/>
                  <a:gd name="T9" fmla="*/ 11 h 83"/>
                  <a:gd name="T10" fmla="*/ 107 w 110"/>
                  <a:gd name="T11" fmla="*/ 11 h 83"/>
                  <a:gd name="T12" fmla="*/ 107 w 110"/>
                  <a:gd name="T13" fmla="*/ 0 h 83"/>
                  <a:gd name="T14" fmla="*/ 57 w 110"/>
                  <a:gd name="T15" fmla="*/ 0 h 83"/>
                  <a:gd name="T16" fmla="*/ 53 w 110"/>
                  <a:gd name="T17" fmla="*/ 4 h 83"/>
                  <a:gd name="T18" fmla="*/ 48 w 110"/>
                  <a:gd name="T19" fmla="*/ 0 h 83"/>
                  <a:gd name="T20" fmla="*/ 0 w 110"/>
                  <a:gd name="T21" fmla="*/ 0 h 83"/>
                  <a:gd name="T22" fmla="*/ 0 w 110"/>
                  <a:gd name="T23" fmla="*/ 76 h 83"/>
                  <a:gd name="T24" fmla="*/ 46 w 110"/>
                  <a:gd name="T25" fmla="*/ 76 h 83"/>
                  <a:gd name="T26" fmla="*/ 53 w 110"/>
                  <a:gd name="T27" fmla="*/ 83 h 83"/>
                  <a:gd name="T28" fmla="*/ 59 w 110"/>
                  <a:gd name="T29" fmla="*/ 76 h 83"/>
                  <a:gd name="T30" fmla="*/ 107 w 110"/>
                  <a:gd name="T31" fmla="*/ 76 h 83"/>
                  <a:gd name="T32" fmla="*/ 107 w 110"/>
                  <a:gd name="T33" fmla="*/ 42 h 83"/>
                  <a:gd name="T34" fmla="*/ 108 w 110"/>
                  <a:gd name="T35" fmla="*/ 42 h 83"/>
                  <a:gd name="T36" fmla="*/ 110 w 110"/>
                  <a:gd name="T37" fmla="*/ 36 h 83"/>
                  <a:gd name="T38" fmla="*/ 108 w 110"/>
                  <a:gd name="T39" fmla="*/ 29 h 83"/>
                  <a:gd name="T40" fmla="*/ 107 w 110"/>
                  <a:gd name="T41" fmla="*/ 29 h 83"/>
                  <a:gd name="T42" fmla="*/ 5 w 110"/>
                  <a:gd name="T43" fmla="*/ 5 h 83"/>
                  <a:gd name="T44" fmla="*/ 46 w 110"/>
                  <a:gd name="T45" fmla="*/ 5 h 83"/>
                  <a:gd name="T46" fmla="*/ 51 w 110"/>
                  <a:gd name="T47" fmla="*/ 9 h 83"/>
                  <a:gd name="T48" fmla="*/ 51 w 110"/>
                  <a:gd name="T49" fmla="*/ 71 h 83"/>
                  <a:gd name="T50" fmla="*/ 5 w 110"/>
                  <a:gd name="T51" fmla="*/ 71 h 83"/>
                  <a:gd name="T52" fmla="*/ 5 w 110"/>
                  <a:gd name="T53" fmla="*/ 5 h 83"/>
                  <a:gd name="T54" fmla="*/ 102 w 110"/>
                  <a:gd name="T55" fmla="*/ 71 h 83"/>
                  <a:gd name="T56" fmla="*/ 55 w 110"/>
                  <a:gd name="T57" fmla="*/ 71 h 83"/>
                  <a:gd name="T58" fmla="*/ 55 w 110"/>
                  <a:gd name="T59" fmla="*/ 9 h 83"/>
                  <a:gd name="T60" fmla="*/ 59 w 110"/>
                  <a:gd name="T61" fmla="*/ 5 h 83"/>
                  <a:gd name="T62" fmla="*/ 102 w 110"/>
                  <a:gd name="T63" fmla="*/ 5 h 83"/>
                  <a:gd name="T64" fmla="*/ 102 w 110"/>
                  <a:gd name="T65"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83">
                    <a:moveTo>
                      <a:pt x="107" y="29"/>
                    </a:moveTo>
                    <a:cubicBezTo>
                      <a:pt x="107" y="25"/>
                      <a:pt x="107" y="25"/>
                      <a:pt x="107" y="25"/>
                    </a:cubicBezTo>
                    <a:cubicBezTo>
                      <a:pt x="108" y="25"/>
                      <a:pt x="108" y="25"/>
                      <a:pt x="108" y="25"/>
                    </a:cubicBezTo>
                    <a:cubicBezTo>
                      <a:pt x="110" y="23"/>
                      <a:pt x="110" y="21"/>
                      <a:pt x="110" y="18"/>
                    </a:cubicBezTo>
                    <a:cubicBezTo>
                      <a:pt x="110" y="16"/>
                      <a:pt x="110" y="13"/>
                      <a:pt x="108" y="11"/>
                    </a:cubicBezTo>
                    <a:cubicBezTo>
                      <a:pt x="107" y="11"/>
                      <a:pt x="107" y="11"/>
                      <a:pt x="107" y="11"/>
                    </a:cubicBezTo>
                    <a:cubicBezTo>
                      <a:pt x="107" y="0"/>
                      <a:pt x="107" y="0"/>
                      <a:pt x="107" y="0"/>
                    </a:cubicBezTo>
                    <a:cubicBezTo>
                      <a:pt x="57" y="0"/>
                      <a:pt x="57" y="0"/>
                      <a:pt x="57" y="0"/>
                    </a:cubicBezTo>
                    <a:cubicBezTo>
                      <a:pt x="53" y="4"/>
                      <a:pt x="53" y="4"/>
                      <a:pt x="53" y="4"/>
                    </a:cubicBezTo>
                    <a:cubicBezTo>
                      <a:pt x="48" y="0"/>
                      <a:pt x="48" y="0"/>
                      <a:pt x="48" y="0"/>
                    </a:cubicBezTo>
                    <a:cubicBezTo>
                      <a:pt x="0" y="0"/>
                      <a:pt x="0" y="0"/>
                      <a:pt x="0" y="0"/>
                    </a:cubicBezTo>
                    <a:cubicBezTo>
                      <a:pt x="0" y="76"/>
                      <a:pt x="0" y="76"/>
                      <a:pt x="0" y="76"/>
                    </a:cubicBezTo>
                    <a:cubicBezTo>
                      <a:pt x="46" y="76"/>
                      <a:pt x="46" y="76"/>
                      <a:pt x="46" y="76"/>
                    </a:cubicBezTo>
                    <a:cubicBezTo>
                      <a:pt x="53" y="83"/>
                      <a:pt x="53" y="83"/>
                      <a:pt x="53" y="83"/>
                    </a:cubicBezTo>
                    <a:cubicBezTo>
                      <a:pt x="59" y="76"/>
                      <a:pt x="59" y="76"/>
                      <a:pt x="59" y="76"/>
                    </a:cubicBezTo>
                    <a:cubicBezTo>
                      <a:pt x="107" y="76"/>
                      <a:pt x="107" y="76"/>
                      <a:pt x="107" y="76"/>
                    </a:cubicBezTo>
                    <a:cubicBezTo>
                      <a:pt x="107" y="42"/>
                      <a:pt x="107" y="42"/>
                      <a:pt x="107" y="42"/>
                    </a:cubicBezTo>
                    <a:cubicBezTo>
                      <a:pt x="108" y="42"/>
                      <a:pt x="108" y="42"/>
                      <a:pt x="108" y="42"/>
                    </a:cubicBezTo>
                    <a:cubicBezTo>
                      <a:pt x="110" y="40"/>
                      <a:pt x="110" y="38"/>
                      <a:pt x="110" y="36"/>
                    </a:cubicBezTo>
                    <a:cubicBezTo>
                      <a:pt x="110" y="33"/>
                      <a:pt x="110" y="31"/>
                      <a:pt x="108" y="29"/>
                    </a:cubicBezTo>
                    <a:lnTo>
                      <a:pt x="107" y="29"/>
                    </a:lnTo>
                    <a:close/>
                    <a:moveTo>
                      <a:pt x="5" y="5"/>
                    </a:moveTo>
                    <a:cubicBezTo>
                      <a:pt x="46" y="5"/>
                      <a:pt x="46" y="5"/>
                      <a:pt x="46" y="5"/>
                    </a:cubicBezTo>
                    <a:cubicBezTo>
                      <a:pt x="51" y="9"/>
                      <a:pt x="51" y="9"/>
                      <a:pt x="51" y="9"/>
                    </a:cubicBezTo>
                    <a:cubicBezTo>
                      <a:pt x="51" y="71"/>
                      <a:pt x="51" y="71"/>
                      <a:pt x="51" y="71"/>
                    </a:cubicBezTo>
                    <a:cubicBezTo>
                      <a:pt x="5" y="71"/>
                      <a:pt x="5" y="71"/>
                      <a:pt x="5" y="71"/>
                    </a:cubicBezTo>
                    <a:lnTo>
                      <a:pt x="5" y="5"/>
                    </a:lnTo>
                    <a:close/>
                    <a:moveTo>
                      <a:pt x="102" y="71"/>
                    </a:moveTo>
                    <a:cubicBezTo>
                      <a:pt x="55" y="71"/>
                      <a:pt x="55" y="71"/>
                      <a:pt x="55" y="71"/>
                    </a:cubicBezTo>
                    <a:cubicBezTo>
                      <a:pt x="55" y="9"/>
                      <a:pt x="55" y="9"/>
                      <a:pt x="55" y="9"/>
                    </a:cubicBezTo>
                    <a:cubicBezTo>
                      <a:pt x="59" y="5"/>
                      <a:pt x="59" y="5"/>
                      <a:pt x="59" y="5"/>
                    </a:cubicBezTo>
                    <a:cubicBezTo>
                      <a:pt x="102" y="5"/>
                      <a:pt x="102" y="5"/>
                      <a:pt x="102" y="5"/>
                    </a:cubicBezTo>
                    <a:lnTo>
                      <a:pt x="102"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8" name="Rectangle 400"/>
              <p:cNvSpPr>
                <a:spLocks noChangeArrowheads="1"/>
              </p:cNvSpPr>
              <p:nvPr userDrawn="1"/>
            </p:nvSpPr>
            <p:spPr bwMode="auto">
              <a:xfrm>
                <a:off x="4523" y="2366"/>
                <a:ext cx="56" cy="9"/>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9" name="Rectangle 401"/>
              <p:cNvSpPr>
                <a:spLocks noChangeArrowheads="1"/>
              </p:cNvSpPr>
              <p:nvPr userDrawn="1"/>
            </p:nvSpPr>
            <p:spPr bwMode="auto">
              <a:xfrm>
                <a:off x="4515" y="2341"/>
                <a:ext cx="77"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0" name="Rectangle 402"/>
              <p:cNvSpPr>
                <a:spLocks noChangeArrowheads="1"/>
              </p:cNvSpPr>
              <p:nvPr userDrawn="1"/>
            </p:nvSpPr>
            <p:spPr bwMode="auto">
              <a:xfrm>
                <a:off x="4529" y="2316"/>
                <a:ext cx="25"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1" name="Freeform 403"/>
              <p:cNvSpPr>
                <a:spLocks noEditPoints="1"/>
              </p:cNvSpPr>
              <p:nvPr userDrawn="1"/>
            </p:nvSpPr>
            <p:spPr bwMode="auto">
              <a:xfrm>
                <a:off x="4482" y="2279"/>
                <a:ext cx="172" cy="149"/>
              </a:xfrm>
              <a:custGeom>
                <a:avLst/>
                <a:gdLst>
                  <a:gd name="T0" fmla="*/ 84 w 103"/>
                  <a:gd name="T1" fmla="*/ 61 h 89"/>
                  <a:gd name="T2" fmla="*/ 82 w 103"/>
                  <a:gd name="T3" fmla="*/ 64 h 89"/>
                  <a:gd name="T4" fmla="*/ 75 w 103"/>
                  <a:gd name="T5" fmla="*/ 59 h 89"/>
                  <a:gd name="T6" fmla="*/ 65 w 103"/>
                  <a:gd name="T7" fmla="*/ 8 h 89"/>
                  <a:gd name="T8" fmla="*/ 41 w 103"/>
                  <a:gd name="T9" fmla="*/ 0 h 89"/>
                  <a:gd name="T10" fmla="*/ 9 w 103"/>
                  <a:gd name="T11" fmla="*/ 16 h 89"/>
                  <a:gd name="T12" fmla="*/ 2 w 103"/>
                  <a:gd name="T13" fmla="*/ 45 h 89"/>
                  <a:gd name="T14" fmla="*/ 17 w 103"/>
                  <a:gd name="T15" fmla="*/ 71 h 89"/>
                  <a:gd name="T16" fmla="*/ 41 w 103"/>
                  <a:gd name="T17" fmla="*/ 79 h 89"/>
                  <a:gd name="T18" fmla="*/ 69 w 103"/>
                  <a:gd name="T19" fmla="*/ 67 h 89"/>
                  <a:gd name="T20" fmla="*/ 76 w 103"/>
                  <a:gd name="T21" fmla="*/ 72 h 89"/>
                  <a:gd name="T22" fmla="*/ 74 w 103"/>
                  <a:gd name="T23" fmla="*/ 75 h 89"/>
                  <a:gd name="T24" fmla="*/ 92 w 103"/>
                  <a:gd name="T25" fmla="*/ 89 h 89"/>
                  <a:gd name="T26" fmla="*/ 103 w 103"/>
                  <a:gd name="T27" fmla="*/ 75 h 89"/>
                  <a:gd name="T28" fmla="*/ 84 w 103"/>
                  <a:gd name="T29" fmla="*/ 61 h 89"/>
                  <a:gd name="T30" fmla="*/ 41 w 103"/>
                  <a:gd name="T31" fmla="*/ 75 h 89"/>
                  <a:gd name="T32" fmla="*/ 20 w 103"/>
                  <a:gd name="T33" fmla="*/ 68 h 89"/>
                  <a:gd name="T34" fmla="*/ 6 w 103"/>
                  <a:gd name="T35" fmla="*/ 44 h 89"/>
                  <a:gd name="T36" fmla="*/ 13 w 103"/>
                  <a:gd name="T37" fmla="*/ 19 h 89"/>
                  <a:gd name="T38" fmla="*/ 41 w 103"/>
                  <a:gd name="T39" fmla="*/ 5 h 89"/>
                  <a:gd name="T40" fmla="*/ 62 w 103"/>
                  <a:gd name="T41" fmla="*/ 12 h 89"/>
                  <a:gd name="T42" fmla="*/ 69 w 103"/>
                  <a:gd name="T43" fmla="*/ 61 h 89"/>
                  <a:gd name="T44" fmla="*/ 41 w 103"/>
                  <a:gd name="T4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89">
                    <a:moveTo>
                      <a:pt x="84" y="61"/>
                    </a:moveTo>
                    <a:cubicBezTo>
                      <a:pt x="82" y="64"/>
                      <a:pt x="82" y="64"/>
                      <a:pt x="82" y="64"/>
                    </a:cubicBezTo>
                    <a:cubicBezTo>
                      <a:pt x="75" y="59"/>
                      <a:pt x="75" y="59"/>
                      <a:pt x="75" y="59"/>
                    </a:cubicBezTo>
                    <a:cubicBezTo>
                      <a:pt x="85" y="42"/>
                      <a:pt x="81" y="20"/>
                      <a:pt x="65" y="8"/>
                    </a:cubicBezTo>
                    <a:cubicBezTo>
                      <a:pt x="58" y="3"/>
                      <a:pt x="50" y="0"/>
                      <a:pt x="41" y="0"/>
                    </a:cubicBezTo>
                    <a:cubicBezTo>
                      <a:pt x="28" y="0"/>
                      <a:pt x="17" y="6"/>
                      <a:pt x="9" y="16"/>
                    </a:cubicBezTo>
                    <a:cubicBezTo>
                      <a:pt x="3" y="24"/>
                      <a:pt x="0" y="35"/>
                      <a:pt x="2" y="45"/>
                    </a:cubicBezTo>
                    <a:cubicBezTo>
                      <a:pt x="3" y="55"/>
                      <a:pt x="9" y="65"/>
                      <a:pt x="17" y="71"/>
                    </a:cubicBezTo>
                    <a:cubicBezTo>
                      <a:pt x="24" y="76"/>
                      <a:pt x="32" y="79"/>
                      <a:pt x="41" y="79"/>
                    </a:cubicBezTo>
                    <a:cubicBezTo>
                      <a:pt x="52" y="79"/>
                      <a:pt x="62" y="75"/>
                      <a:pt x="69" y="67"/>
                    </a:cubicBezTo>
                    <a:cubicBezTo>
                      <a:pt x="76" y="72"/>
                      <a:pt x="76" y="72"/>
                      <a:pt x="76" y="72"/>
                    </a:cubicBezTo>
                    <a:cubicBezTo>
                      <a:pt x="74" y="75"/>
                      <a:pt x="74" y="75"/>
                      <a:pt x="74" y="75"/>
                    </a:cubicBezTo>
                    <a:cubicBezTo>
                      <a:pt x="92" y="89"/>
                      <a:pt x="92" y="89"/>
                      <a:pt x="92" y="89"/>
                    </a:cubicBezTo>
                    <a:cubicBezTo>
                      <a:pt x="103" y="75"/>
                      <a:pt x="103" y="75"/>
                      <a:pt x="103" y="75"/>
                    </a:cubicBezTo>
                    <a:lnTo>
                      <a:pt x="84" y="61"/>
                    </a:lnTo>
                    <a:close/>
                    <a:moveTo>
                      <a:pt x="41" y="75"/>
                    </a:moveTo>
                    <a:cubicBezTo>
                      <a:pt x="33" y="75"/>
                      <a:pt x="26" y="72"/>
                      <a:pt x="20" y="68"/>
                    </a:cubicBezTo>
                    <a:cubicBezTo>
                      <a:pt x="12" y="62"/>
                      <a:pt x="8" y="54"/>
                      <a:pt x="6" y="44"/>
                    </a:cubicBezTo>
                    <a:cubicBezTo>
                      <a:pt x="5" y="35"/>
                      <a:pt x="7" y="26"/>
                      <a:pt x="13" y="19"/>
                    </a:cubicBezTo>
                    <a:cubicBezTo>
                      <a:pt x="20" y="10"/>
                      <a:pt x="30" y="5"/>
                      <a:pt x="41" y="5"/>
                    </a:cubicBezTo>
                    <a:cubicBezTo>
                      <a:pt x="49" y="5"/>
                      <a:pt x="56" y="7"/>
                      <a:pt x="62" y="12"/>
                    </a:cubicBezTo>
                    <a:cubicBezTo>
                      <a:pt x="77" y="23"/>
                      <a:pt x="80" y="45"/>
                      <a:pt x="69" y="61"/>
                    </a:cubicBezTo>
                    <a:cubicBezTo>
                      <a:pt x="62" y="70"/>
                      <a:pt x="52" y="75"/>
                      <a:pt x="41" y="7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2" name="Freeform 404"/>
              <p:cNvSpPr>
                <a:spLocks noEditPoints="1"/>
              </p:cNvSpPr>
              <p:nvPr userDrawn="1"/>
            </p:nvSpPr>
            <p:spPr bwMode="auto">
              <a:xfrm>
                <a:off x="4132" y="2583"/>
                <a:ext cx="170" cy="133"/>
              </a:xfrm>
              <a:custGeom>
                <a:avLst/>
                <a:gdLst>
                  <a:gd name="T0" fmla="*/ 93 w 101"/>
                  <a:gd name="T1" fmla="*/ 21 h 79"/>
                  <a:gd name="T2" fmla="*/ 85 w 101"/>
                  <a:gd name="T3" fmla="*/ 21 h 79"/>
                  <a:gd name="T4" fmla="*/ 84 w 101"/>
                  <a:gd name="T5" fmla="*/ 19 h 79"/>
                  <a:gd name="T6" fmla="*/ 79 w 101"/>
                  <a:gd name="T7" fmla="*/ 3 h 79"/>
                  <a:gd name="T8" fmla="*/ 75 w 101"/>
                  <a:gd name="T9" fmla="*/ 1 h 79"/>
                  <a:gd name="T10" fmla="*/ 2 w 101"/>
                  <a:gd name="T11" fmla="*/ 24 h 79"/>
                  <a:gd name="T12" fmla="*/ 0 w 101"/>
                  <a:gd name="T13" fmla="*/ 28 h 79"/>
                  <a:gd name="T14" fmla="*/ 5 w 101"/>
                  <a:gd name="T15" fmla="*/ 44 h 79"/>
                  <a:gd name="T16" fmla="*/ 9 w 101"/>
                  <a:gd name="T17" fmla="*/ 56 h 79"/>
                  <a:gd name="T18" fmla="*/ 9 w 101"/>
                  <a:gd name="T19" fmla="*/ 67 h 79"/>
                  <a:gd name="T20" fmla="*/ 9 w 101"/>
                  <a:gd name="T21" fmla="*/ 71 h 79"/>
                  <a:gd name="T22" fmla="*/ 17 w 101"/>
                  <a:gd name="T23" fmla="*/ 79 h 79"/>
                  <a:gd name="T24" fmla="*/ 21 w 101"/>
                  <a:gd name="T25" fmla="*/ 79 h 79"/>
                  <a:gd name="T26" fmla="*/ 89 w 101"/>
                  <a:gd name="T27" fmla="*/ 79 h 79"/>
                  <a:gd name="T28" fmla="*/ 93 w 101"/>
                  <a:gd name="T29" fmla="*/ 79 h 79"/>
                  <a:gd name="T30" fmla="*/ 101 w 101"/>
                  <a:gd name="T31" fmla="*/ 71 h 79"/>
                  <a:gd name="T32" fmla="*/ 101 w 101"/>
                  <a:gd name="T33" fmla="*/ 67 h 79"/>
                  <a:gd name="T34" fmla="*/ 101 w 101"/>
                  <a:gd name="T35" fmla="*/ 50 h 79"/>
                  <a:gd name="T36" fmla="*/ 101 w 101"/>
                  <a:gd name="T37" fmla="*/ 45 h 79"/>
                  <a:gd name="T38" fmla="*/ 101 w 101"/>
                  <a:gd name="T39" fmla="*/ 29 h 79"/>
                  <a:gd name="T40" fmla="*/ 93 w 101"/>
                  <a:gd name="T41" fmla="*/ 21 h 79"/>
                  <a:gd name="T42" fmla="*/ 97 w 101"/>
                  <a:gd name="T43" fmla="*/ 45 h 79"/>
                  <a:gd name="T44" fmla="*/ 97 w 101"/>
                  <a:gd name="T45" fmla="*/ 50 h 79"/>
                  <a:gd name="T46" fmla="*/ 97 w 101"/>
                  <a:gd name="T47" fmla="*/ 67 h 79"/>
                  <a:gd name="T48" fmla="*/ 97 w 101"/>
                  <a:gd name="T49" fmla="*/ 67 h 79"/>
                  <a:gd name="T50" fmla="*/ 97 w 101"/>
                  <a:gd name="T51" fmla="*/ 71 h 79"/>
                  <a:gd name="T52" fmla="*/ 93 w 101"/>
                  <a:gd name="T53" fmla="*/ 75 h 79"/>
                  <a:gd name="T54" fmla="*/ 89 w 101"/>
                  <a:gd name="T55" fmla="*/ 75 h 79"/>
                  <a:gd name="T56" fmla="*/ 21 w 101"/>
                  <a:gd name="T57" fmla="*/ 75 h 79"/>
                  <a:gd name="T58" fmla="*/ 17 w 101"/>
                  <a:gd name="T59" fmla="*/ 75 h 79"/>
                  <a:gd name="T60" fmla="*/ 14 w 101"/>
                  <a:gd name="T61" fmla="*/ 71 h 79"/>
                  <a:gd name="T62" fmla="*/ 14 w 101"/>
                  <a:gd name="T63" fmla="*/ 67 h 79"/>
                  <a:gd name="T64" fmla="*/ 14 w 101"/>
                  <a:gd name="T65" fmla="*/ 67 h 79"/>
                  <a:gd name="T66" fmla="*/ 14 w 101"/>
                  <a:gd name="T67" fmla="*/ 50 h 79"/>
                  <a:gd name="T68" fmla="*/ 14 w 101"/>
                  <a:gd name="T69" fmla="*/ 45 h 79"/>
                  <a:gd name="T70" fmla="*/ 97 w 101"/>
                  <a:gd name="T71" fmla="*/ 45 h 79"/>
                  <a:gd name="T72" fmla="*/ 97 w 101"/>
                  <a:gd name="T73" fmla="*/ 37 h 79"/>
                  <a:gd name="T74" fmla="*/ 14 w 101"/>
                  <a:gd name="T75" fmla="*/ 37 h 79"/>
                  <a:gd name="T76" fmla="*/ 14 w 101"/>
                  <a:gd name="T77" fmla="*/ 29 h 79"/>
                  <a:gd name="T78" fmla="*/ 17 w 101"/>
                  <a:gd name="T79" fmla="*/ 25 h 79"/>
                  <a:gd name="T80" fmla="*/ 86 w 101"/>
                  <a:gd name="T81" fmla="*/ 25 h 79"/>
                  <a:gd name="T82" fmla="*/ 93 w 101"/>
                  <a:gd name="T83" fmla="*/ 25 h 79"/>
                  <a:gd name="T84" fmla="*/ 97 w 101"/>
                  <a:gd name="T85" fmla="*/ 29 h 79"/>
                  <a:gd name="T86" fmla="*/ 97 w 101"/>
                  <a:gd name="T87" fmla="*/ 4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79">
                    <a:moveTo>
                      <a:pt x="93" y="21"/>
                    </a:moveTo>
                    <a:cubicBezTo>
                      <a:pt x="85" y="21"/>
                      <a:pt x="85" y="21"/>
                      <a:pt x="85" y="21"/>
                    </a:cubicBezTo>
                    <a:cubicBezTo>
                      <a:pt x="84" y="19"/>
                      <a:pt x="84" y="19"/>
                      <a:pt x="84" y="19"/>
                    </a:cubicBezTo>
                    <a:cubicBezTo>
                      <a:pt x="79" y="3"/>
                      <a:pt x="79" y="3"/>
                      <a:pt x="79" y="3"/>
                    </a:cubicBezTo>
                    <a:cubicBezTo>
                      <a:pt x="79" y="1"/>
                      <a:pt x="77" y="0"/>
                      <a:pt x="75" y="1"/>
                    </a:cubicBezTo>
                    <a:cubicBezTo>
                      <a:pt x="2" y="24"/>
                      <a:pt x="2" y="24"/>
                      <a:pt x="2" y="24"/>
                    </a:cubicBezTo>
                    <a:cubicBezTo>
                      <a:pt x="1" y="24"/>
                      <a:pt x="0" y="26"/>
                      <a:pt x="0" y="28"/>
                    </a:cubicBezTo>
                    <a:cubicBezTo>
                      <a:pt x="5" y="44"/>
                      <a:pt x="5" y="44"/>
                      <a:pt x="5" y="44"/>
                    </a:cubicBezTo>
                    <a:cubicBezTo>
                      <a:pt x="9" y="56"/>
                      <a:pt x="9" y="56"/>
                      <a:pt x="9" y="56"/>
                    </a:cubicBezTo>
                    <a:cubicBezTo>
                      <a:pt x="9" y="67"/>
                      <a:pt x="9" y="67"/>
                      <a:pt x="9" y="67"/>
                    </a:cubicBezTo>
                    <a:cubicBezTo>
                      <a:pt x="9" y="71"/>
                      <a:pt x="9" y="71"/>
                      <a:pt x="9" y="71"/>
                    </a:cubicBezTo>
                    <a:cubicBezTo>
                      <a:pt x="9" y="76"/>
                      <a:pt x="13" y="79"/>
                      <a:pt x="17" y="79"/>
                    </a:cubicBezTo>
                    <a:cubicBezTo>
                      <a:pt x="21" y="79"/>
                      <a:pt x="21" y="79"/>
                      <a:pt x="21" y="79"/>
                    </a:cubicBezTo>
                    <a:cubicBezTo>
                      <a:pt x="89" y="79"/>
                      <a:pt x="89" y="79"/>
                      <a:pt x="89" y="79"/>
                    </a:cubicBezTo>
                    <a:cubicBezTo>
                      <a:pt x="93" y="79"/>
                      <a:pt x="93" y="79"/>
                      <a:pt x="93" y="79"/>
                    </a:cubicBezTo>
                    <a:cubicBezTo>
                      <a:pt x="97" y="79"/>
                      <a:pt x="101" y="76"/>
                      <a:pt x="101" y="71"/>
                    </a:cubicBezTo>
                    <a:cubicBezTo>
                      <a:pt x="101" y="67"/>
                      <a:pt x="101" y="67"/>
                      <a:pt x="101" y="67"/>
                    </a:cubicBezTo>
                    <a:cubicBezTo>
                      <a:pt x="101" y="50"/>
                      <a:pt x="101" y="50"/>
                      <a:pt x="101" y="50"/>
                    </a:cubicBezTo>
                    <a:cubicBezTo>
                      <a:pt x="101" y="45"/>
                      <a:pt x="101" y="45"/>
                      <a:pt x="101" y="45"/>
                    </a:cubicBezTo>
                    <a:cubicBezTo>
                      <a:pt x="101" y="29"/>
                      <a:pt x="101" y="29"/>
                      <a:pt x="101" y="29"/>
                    </a:cubicBezTo>
                    <a:cubicBezTo>
                      <a:pt x="101" y="24"/>
                      <a:pt x="97" y="21"/>
                      <a:pt x="93" y="21"/>
                    </a:cubicBezTo>
                    <a:close/>
                    <a:moveTo>
                      <a:pt x="97" y="45"/>
                    </a:moveTo>
                    <a:cubicBezTo>
                      <a:pt x="97" y="50"/>
                      <a:pt x="97" y="50"/>
                      <a:pt x="97" y="50"/>
                    </a:cubicBezTo>
                    <a:cubicBezTo>
                      <a:pt x="97" y="67"/>
                      <a:pt x="97" y="67"/>
                      <a:pt x="97" y="67"/>
                    </a:cubicBezTo>
                    <a:cubicBezTo>
                      <a:pt x="97" y="67"/>
                      <a:pt x="97" y="67"/>
                      <a:pt x="97" y="67"/>
                    </a:cubicBezTo>
                    <a:cubicBezTo>
                      <a:pt x="97" y="71"/>
                      <a:pt x="97" y="71"/>
                      <a:pt x="97" y="71"/>
                    </a:cubicBezTo>
                    <a:cubicBezTo>
                      <a:pt x="97" y="73"/>
                      <a:pt x="95" y="75"/>
                      <a:pt x="93" y="75"/>
                    </a:cubicBezTo>
                    <a:cubicBezTo>
                      <a:pt x="89" y="75"/>
                      <a:pt x="89" y="75"/>
                      <a:pt x="89" y="75"/>
                    </a:cubicBezTo>
                    <a:cubicBezTo>
                      <a:pt x="21" y="75"/>
                      <a:pt x="21" y="75"/>
                      <a:pt x="21" y="75"/>
                    </a:cubicBezTo>
                    <a:cubicBezTo>
                      <a:pt x="17" y="75"/>
                      <a:pt x="17" y="75"/>
                      <a:pt x="17" y="75"/>
                    </a:cubicBezTo>
                    <a:cubicBezTo>
                      <a:pt x="15" y="75"/>
                      <a:pt x="14" y="73"/>
                      <a:pt x="14" y="71"/>
                    </a:cubicBezTo>
                    <a:cubicBezTo>
                      <a:pt x="14" y="67"/>
                      <a:pt x="14" y="67"/>
                      <a:pt x="14" y="67"/>
                    </a:cubicBezTo>
                    <a:cubicBezTo>
                      <a:pt x="14" y="67"/>
                      <a:pt x="14" y="67"/>
                      <a:pt x="14" y="67"/>
                    </a:cubicBezTo>
                    <a:cubicBezTo>
                      <a:pt x="14" y="50"/>
                      <a:pt x="14" y="50"/>
                      <a:pt x="14" y="50"/>
                    </a:cubicBezTo>
                    <a:cubicBezTo>
                      <a:pt x="14" y="45"/>
                      <a:pt x="14" y="45"/>
                      <a:pt x="14" y="45"/>
                    </a:cubicBezTo>
                    <a:cubicBezTo>
                      <a:pt x="97" y="45"/>
                      <a:pt x="97" y="45"/>
                      <a:pt x="97" y="45"/>
                    </a:cubicBezTo>
                    <a:cubicBezTo>
                      <a:pt x="97" y="37"/>
                      <a:pt x="97" y="37"/>
                      <a:pt x="97" y="37"/>
                    </a:cubicBezTo>
                    <a:cubicBezTo>
                      <a:pt x="14" y="37"/>
                      <a:pt x="14" y="37"/>
                      <a:pt x="14" y="37"/>
                    </a:cubicBezTo>
                    <a:cubicBezTo>
                      <a:pt x="14" y="29"/>
                      <a:pt x="14" y="29"/>
                      <a:pt x="14" y="29"/>
                    </a:cubicBezTo>
                    <a:cubicBezTo>
                      <a:pt x="14" y="27"/>
                      <a:pt x="15" y="25"/>
                      <a:pt x="17" y="25"/>
                    </a:cubicBezTo>
                    <a:cubicBezTo>
                      <a:pt x="86" y="25"/>
                      <a:pt x="86" y="25"/>
                      <a:pt x="86" y="25"/>
                    </a:cubicBezTo>
                    <a:cubicBezTo>
                      <a:pt x="93" y="25"/>
                      <a:pt x="93" y="25"/>
                      <a:pt x="93" y="25"/>
                    </a:cubicBezTo>
                    <a:cubicBezTo>
                      <a:pt x="95" y="25"/>
                      <a:pt x="97" y="27"/>
                      <a:pt x="97" y="29"/>
                    </a:cubicBezTo>
                    <a:lnTo>
                      <a:pt x="97" y="4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3" name="Freeform 405"/>
              <p:cNvSpPr>
                <a:spLocks/>
              </p:cNvSpPr>
              <p:nvPr userDrawn="1"/>
            </p:nvSpPr>
            <p:spPr bwMode="auto">
              <a:xfrm>
                <a:off x="4273" y="2670"/>
                <a:ext cx="15" cy="9"/>
              </a:xfrm>
              <a:custGeom>
                <a:avLst/>
                <a:gdLst>
                  <a:gd name="T0" fmla="*/ 0 w 15"/>
                  <a:gd name="T1" fmla="*/ 0 h 9"/>
                  <a:gd name="T2" fmla="*/ 0 w 15"/>
                  <a:gd name="T3" fmla="*/ 9 h 9"/>
                  <a:gd name="T4" fmla="*/ 0 w 15"/>
                  <a:gd name="T5" fmla="*/ 9 h 9"/>
                  <a:gd name="T6" fmla="*/ 15 w 15"/>
                  <a:gd name="T7" fmla="*/ 9 h 9"/>
                  <a:gd name="T8" fmla="*/ 15 w 15"/>
                  <a:gd name="T9" fmla="*/ 0 h 9"/>
                  <a:gd name="T10" fmla="*/ 0 w 15"/>
                  <a:gd name="T11" fmla="*/ 0 h 9"/>
                  <a:gd name="T12" fmla="*/ 0 w 1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0" y="0"/>
                    </a:moveTo>
                    <a:lnTo>
                      <a:pt x="0" y="9"/>
                    </a:lnTo>
                    <a:lnTo>
                      <a:pt x="0" y="9"/>
                    </a:lnTo>
                    <a:lnTo>
                      <a:pt x="15" y="9"/>
                    </a:lnTo>
                    <a:lnTo>
                      <a:pt x="15" y="0"/>
                    </a:lnTo>
                    <a:lnTo>
                      <a:pt x="0" y="0"/>
                    </a:lnTo>
                    <a:lnTo>
                      <a:pt x="0" y="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grpSp>
        <p:sp>
          <p:nvSpPr>
            <p:cNvPr id="8" name="Rectangle 407"/>
            <p:cNvSpPr>
              <a:spLocks noChangeArrowheads="1"/>
            </p:cNvSpPr>
            <p:nvPr userDrawn="1"/>
          </p:nvSpPr>
          <p:spPr bwMode="auto">
            <a:xfrm>
              <a:off x="4255" y="2670"/>
              <a:ext cx="13" cy="9"/>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 name="Freeform 408"/>
            <p:cNvSpPr>
              <a:spLocks/>
            </p:cNvSpPr>
            <p:nvPr userDrawn="1"/>
          </p:nvSpPr>
          <p:spPr bwMode="auto">
            <a:xfrm>
              <a:off x="4230" y="2670"/>
              <a:ext cx="20" cy="9"/>
            </a:xfrm>
            <a:custGeom>
              <a:avLst/>
              <a:gdLst>
                <a:gd name="T0" fmla="*/ 0 w 20"/>
                <a:gd name="T1" fmla="*/ 9 h 9"/>
                <a:gd name="T2" fmla="*/ 0 w 20"/>
                <a:gd name="T3" fmla="*/ 9 h 9"/>
                <a:gd name="T4" fmla="*/ 20 w 20"/>
                <a:gd name="T5" fmla="*/ 9 h 9"/>
                <a:gd name="T6" fmla="*/ 20 w 20"/>
                <a:gd name="T7" fmla="*/ 0 h 9"/>
                <a:gd name="T8" fmla="*/ 0 w 20"/>
                <a:gd name="T9" fmla="*/ 0 h 9"/>
                <a:gd name="T10" fmla="*/ 0 w 20"/>
                <a:gd name="T11" fmla="*/ 9 h 9"/>
              </a:gdLst>
              <a:ahLst/>
              <a:cxnLst>
                <a:cxn ang="0">
                  <a:pos x="T0" y="T1"/>
                </a:cxn>
                <a:cxn ang="0">
                  <a:pos x="T2" y="T3"/>
                </a:cxn>
                <a:cxn ang="0">
                  <a:pos x="T4" y="T5"/>
                </a:cxn>
                <a:cxn ang="0">
                  <a:pos x="T6" y="T7"/>
                </a:cxn>
                <a:cxn ang="0">
                  <a:pos x="T8" y="T9"/>
                </a:cxn>
                <a:cxn ang="0">
                  <a:pos x="T10" y="T11"/>
                </a:cxn>
              </a:cxnLst>
              <a:rect l="0" t="0" r="r" b="b"/>
              <a:pathLst>
                <a:path w="20" h="9">
                  <a:moveTo>
                    <a:pt x="0" y="9"/>
                  </a:moveTo>
                  <a:lnTo>
                    <a:pt x="0" y="9"/>
                  </a:lnTo>
                  <a:lnTo>
                    <a:pt x="20" y="9"/>
                  </a:lnTo>
                  <a:lnTo>
                    <a:pt x="20" y="0"/>
                  </a:lnTo>
                  <a:lnTo>
                    <a:pt x="0" y="0"/>
                  </a:lnTo>
                  <a:lnTo>
                    <a:pt x="0" y="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 name="Freeform 409"/>
            <p:cNvSpPr>
              <a:spLocks/>
            </p:cNvSpPr>
            <p:nvPr userDrawn="1"/>
          </p:nvSpPr>
          <p:spPr bwMode="auto">
            <a:xfrm>
              <a:off x="4163" y="2670"/>
              <a:ext cx="55" cy="9"/>
            </a:xfrm>
            <a:custGeom>
              <a:avLst/>
              <a:gdLst>
                <a:gd name="T0" fmla="*/ 0 w 55"/>
                <a:gd name="T1" fmla="*/ 9 h 9"/>
                <a:gd name="T2" fmla="*/ 0 w 55"/>
                <a:gd name="T3" fmla="*/ 9 h 9"/>
                <a:gd name="T4" fmla="*/ 55 w 55"/>
                <a:gd name="T5" fmla="*/ 9 h 9"/>
                <a:gd name="T6" fmla="*/ 55 w 55"/>
                <a:gd name="T7" fmla="*/ 0 h 9"/>
                <a:gd name="T8" fmla="*/ 0 w 55"/>
                <a:gd name="T9" fmla="*/ 0 h 9"/>
                <a:gd name="T10" fmla="*/ 0 w 55"/>
                <a:gd name="T11" fmla="*/ 9 h 9"/>
              </a:gdLst>
              <a:ahLst/>
              <a:cxnLst>
                <a:cxn ang="0">
                  <a:pos x="T0" y="T1"/>
                </a:cxn>
                <a:cxn ang="0">
                  <a:pos x="T2" y="T3"/>
                </a:cxn>
                <a:cxn ang="0">
                  <a:pos x="T4" y="T5"/>
                </a:cxn>
                <a:cxn ang="0">
                  <a:pos x="T6" y="T7"/>
                </a:cxn>
                <a:cxn ang="0">
                  <a:pos x="T8" y="T9"/>
                </a:cxn>
                <a:cxn ang="0">
                  <a:pos x="T10" y="T11"/>
                </a:cxn>
              </a:cxnLst>
              <a:rect l="0" t="0" r="r" b="b"/>
              <a:pathLst>
                <a:path w="55" h="9">
                  <a:moveTo>
                    <a:pt x="0" y="9"/>
                  </a:moveTo>
                  <a:lnTo>
                    <a:pt x="0" y="9"/>
                  </a:lnTo>
                  <a:lnTo>
                    <a:pt x="55" y="9"/>
                  </a:lnTo>
                  <a:lnTo>
                    <a:pt x="55" y="0"/>
                  </a:lnTo>
                  <a:lnTo>
                    <a:pt x="0" y="0"/>
                  </a:lnTo>
                  <a:lnTo>
                    <a:pt x="0" y="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 name="Freeform 410"/>
            <p:cNvSpPr>
              <a:spLocks/>
            </p:cNvSpPr>
            <p:nvPr userDrawn="1"/>
          </p:nvSpPr>
          <p:spPr bwMode="auto">
            <a:xfrm>
              <a:off x="4163" y="2686"/>
              <a:ext cx="55" cy="8"/>
            </a:xfrm>
            <a:custGeom>
              <a:avLst/>
              <a:gdLst>
                <a:gd name="T0" fmla="*/ 0 w 55"/>
                <a:gd name="T1" fmla="*/ 8 h 8"/>
                <a:gd name="T2" fmla="*/ 0 w 55"/>
                <a:gd name="T3" fmla="*/ 8 h 8"/>
                <a:gd name="T4" fmla="*/ 55 w 55"/>
                <a:gd name="T5" fmla="*/ 8 h 8"/>
                <a:gd name="T6" fmla="*/ 55 w 55"/>
                <a:gd name="T7" fmla="*/ 0 h 8"/>
                <a:gd name="T8" fmla="*/ 0 w 55"/>
                <a:gd name="T9" fmla="*/ 0 h 8"/>
                <a:gd name="T10" fmla="*/ 0 w 55"/>
                <a:gd name="T11" fmla="*/ 8 h 8"/>
              </a:gdLst>
              <a:ahLst/>
              <a:cxnLst>
                <a:cxn ang="0">
                  <a:pos x="T0" y="T1"/>
                </a:cxn>
                <a:cxn ang="0">
                  <a:pos x="T2" y="T3"/>
                </a:cxn>
                <a:cxn ang="0">
                  <a:pos x="T4" y="T5"/>
                </a:cxn>
                <a:cxn ang="0">
                  <a:pos x="T6" y="T7"/>
                </a:cxn>
                <a:cxn ang="0">
                  <a:pos x="T8" y="T9"/>
                </a:cxn>
                <a:cxn ang="0">
                  <a:pos x="T10" y="T11"/>
                </a:cxn>
              </a:cxnLst>
              <a:rect l="0" t="0" r="r" b="b"/>
              <a:pathLst>
                <a:path w="55" h="8">
                  <a:moveTo>
                    <a:pt x="0" y="8"/>
                  </a:moveTo>
                  <a:lnTo>
                    <a:pt x="0" y="8"/>
                  </a:lnTo>
                  <a:lnTo>
                    <a:pt x="55" y="8"/>
                  </a:lnTo>
                  <a:lnTo>
                    <a:pt x="55" y="0"/>
                  </a:lnTo>
                  <a:lnTo>
                    <a:pt x="0" y="0"/>
                  </a:lnTo>
                  <a:lnTo>
                    <a:pt x="0" y="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 name="Freeform 411"/>
            <p:cNvSpPr>
              <a:spLocks noEditPoints="1"/>
            </p:cNvSpPr>
            <p:nvPr userDrawn="1"/>
          </p:nvSpPr>
          <p:spPr bwMode="auto">
            <a:xfrm>
              <a:off x="3175" y="2593"/>
              <a:ext cx="180" cy="175"/>
            </a:xfrm>
            <a:custGeom>
              <a:avLst/>
              <a:gdLst>
                <a:gd name="T0" fmla="*/ 116 w 180"/>
                <a:gd name="T1" fmla="*/ 119 h 175"/>
                <a:gd name="T2" fmla="*/ 118 w 180"/>
                <a:gd name="T3" fmla="*/ 119 h 175"/>
                <a:gd name="T4" fmla="*/ 118 w 180"/>
                <a:gd name="T5" fmla="*/ 145 h 175"/>
                <a:gd name="T6" fmla="*/ 118 w 180"/>
                <a:gd name="T7" fmla="*/ 145 h 175"/>
                <a:gd name="T8" fmla="*/ 51 w 180"/>
                <a:gd name="T9" fmla="*/ 145 h 175"/>
                <a:gd name="T10" fmla="*/ 21 w 180"/>
                <a:gd name="T11" fmla="*/ 175 h 175"/>
                <a:gd name="T12" fmla="*/ 21 w 180"/>
                <a:gd name="T13" fmla="*/ 145 h 175"/>
                <a:gd name="T14" fmla="*/ 0 w 180"/>
                <a:gd name="T15" fmla="*/ 145 h 175"/>
                <a:gd name="T16" fmla="*/ 0 w 180"/>
                <a:gd name="T17" fmla="*/ 51 h 175"/>
                <a:gd name="T18" fmla="*/ 0 w 180"/>
                <a:gd name="T19" fmla="*/ 51 h 175"/>
                <a:gd name="T20" fmla="*/ 37 w 180"/>
                <a:gd name="T21" fmla="*/ 51 h 175"/>
                <a:gd name="T22" fmla="*/ 37 w 180"/>
                <a:gd name="T23" fmla="*/ 99 h 175"/>
                <a:gd name="T24" fmla="*/ 37 w 180"/>
                <a:gd name="T25" fmla="*/ 113 h 175"/>
                <a:gd name="T26" fmla="*/ 37 w 180"/>
                <a:gd name="T27" fmla="*/ 119 h 175"/>
                <a:gd name="T28" fmla="*/ 44 w 180"/>
                <a:gd name="T29" fmla="*/ 119 h 175"/>
                <a:gd name="T30" fmla="*/ 56 w 180"/>
                <a:gd name="T31" fmla="*/ 119 h 175"/>
                <a:gd name="T32" fmla="*/ 116 w 180"/>
                <a:gd name="T33" fmla="*/ 119 h 175"/>
                <a:gd name="T34" fmla="*/ 180 w 180"/>
                <a:gd name="T35" fmla="*/ 0 h 175"/>
                <a:gd name="T36" fmla="*/ 180 w 180"/>
                <a:gd name="T37" fmla="*/ 109 h 175"/>
                <a:gd name="T38" fmla="*/ 165 w 180"/>
                <a:gd name="T39" fmla="*/ 109 h 175"/>
                <a:gd name="T40" fmla="*/ 165 w 180"/>
                <a:gd name="T41" fmla="*/ 148 h 175"/>
                <a:gd name="T42" fmla="*/ 126 w 180"/>
                <a:gd name="T43" fmla="*/ 109 h 175"/>
                <a:gd name="T44" fmla="*/ 46 w 180"/>
                <a:gd name="T45" fmla="*/ 109 h 175"/>
                <a:gd name="T46" fmla="*/ 46 w 180"/>
                <a:gd name="T47" fmla="*/ 0 h 175"/>
                <a:gd name="T48" fmla="*/ 180 w 180"/>
                <a:gd name="T49" fmla="*/ 0 h 175"/>
                <a:gd name="T50" fmla="*/ 172 w 180"/>
                <a:gd name="T51" fmla="*/ 7 h 175"/>
                <a:gd name="T52" fmla="*/ 54 w 180"/>
                <a:gd name="T53" fmla="*/ 7 h 175"/>
                <a:gd name="T54" fmla="*/ 54 w 180"/>
                <a:gd name="T55" fmla="*/ 103 h 175"/>
                <a:gd name="T56" fmla="*/ 130 w 180"/>
                <a:gd name="T57" fmla="*/ 103 h 175"/>
                <a:gd name="T58" fmla="*/ 157 w 180"/>
                <a:gd name="T59" fmla="*/ 130 h 175"/>
                <a:gd name="T60" fmla="*/ 157 w 180"/>
                <a:gd name="T61" fmla="*/ 103 h 175"/>
                <a:gd name="T62" fmla="*/ 172 w 180"/>
                <a:gd name="T63" fmla="*/ 103 h 175"/>
                <a:gd name="T64" fmla="*/ 172 w 180"/>
                <a:gd name="T65" fmla="*/ 7 h 175"/>
                <a:gd name="T66" fmla="*/ 79 w 180"/>
                <a:gd name="T67" fmla="*/ 79 h 175"/>
                <a:gd name="T68" fmla="*/ 143 w 180"/>
                <a:gd name="T69" fmla="*/ 79 h 175"/>
                <a:gd name="T70" fmla="*/ 143 w 180"/>
                <a:gd name="T71" fmla="*/ 72 h 175"/>
                <a:gd name="T72" fmla="*/ 79 w 180"/>
                <a:gd name="T73" fmla="*/ 72 h 175"/>
                <a:gd name="T74" fmla="*/ 79 w 180"/>
                <a:gd name="T75" fmla="*/ 79 h 175"/>
                <a:gd name="T76" fmla="*/ 158 w 180"/>
                <a:gd name="T77" fmla="*/ 49 h 175"/>
                <a:gd name="T78" fmla="*/ 71 w 180"/>
                <a:gd name="T79" fmla="*/ 49 h 175"/>
                <a:gd name="T80" fmla="*/ 71 w 180"/>
                <a:gd name="T81" fmla="*/ 56 h 175"/>
                <a:gd name="T82" fmla="*/ 158 w 180"/>
                <a:gd name="T83" fmla="*/ 56 h 175"/>
                <a:gd name="T84" fmla="*/ 158 w 180"/>
                <a:gd name="T85" fmla="*/ 49 h 175"/>
                <a:gd name="T86" fmla="*/ 115 w 180"/>
                <a:gd name="T87" fmla="*/ 27 h 175"/>
                <a:gd name="T88" fmla="*/ 86 w 180"/>
                <a:gd name="T89" fmla="*/ 27 h 175"/>
                <a:gd name="T90" fmla="*/ 86 w 180"/>
                <a:gd name="T91" fmla="*/ 32 h 175"/>
                <a:gd name="T92" fmla="*/ 115 w 180"/>
                <a:gd name="T93" fmla="*/ 32 h 175"/>
                <a:gd name="T94" fmla="*/ 115 w 180"/>
                <a:gd name="T95" fmla="*/ 2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0" h="175">
                  <a:moveTo>
                    <a:pt x="116" y="119"/>
                  </a:moveTo>
                  <a:lnTo>
                    <a:pt x="118" y="119"/>
                  </a:lnTo>
                  <a:lnTo>
                    <a:pt x="118" y="145"/>
                  </a:lnTo>
                  <a:lnTo>
                    <a:pt x="118" y="145"/>
                  </a:lnTo>
                  <a:lnTo>
                    <a:pt x="51" y="145"/>
                  </a:lnTo>
                  <a:lnTo>
                    <a:pt x="21" y="175"/>
                  </a:lnTo>
                  <a:lnTo>
                    <a:pt x="21" y="145"/>
                  </a:lnTo>
                  <a:lnTo>
                    <a:pt x="0" y="145"/>
                  </a:lnTo>
                  <a:lnTo>
                    <a:pt x="0" y="51"/>
                  </a:lnTo>
                  <a:lnTo>
                    <a:pt x="0" y="51"/>
                  </a:lnTo>
                  <a:lnTo>
                    <a:pt x="37" y="51"/>
                  </a:lnTo>
                  <a:lnTo>
                    <a:pt x="37" y="99"/>
                  </a:lnTo>
                  <a:lnTo>
                    <a:pt x="37" y="113"/>
                  </a:lnTo>
                  <a:lnTo>
                    <a:pt x="37" y="119"/>
                  </a:lnTo>
                  <a:lnTo>
                    <a:pt x="44" y="119"/>
                  </a:lnTo>
                  <a:lnTo>
                    <a:pt x="56" y="119"/>
                  </a:lnTo>
                  <a:lnTo>
                    <a:pt x="116" y="119"/>
                  </a:lnTo>
                  <a:close/>
                  <a:moveTo>
                    <a:pt x="180" y="0"/>
                  </a:moveTo>
                  <a:lnTo>
                    <a:pt x="180" y="109"/>
                  </a:lnTo>
                  <a:lnTo>
                    <a:pt x="165" y="109"/>
                  </a:lnTo>
                  <a:lnTo>
                    <a:pt x="165" y="148"/>
                  </a:lnTo>
                  <a:lnTo>
                    <a:pt x="126" y="109"/>
                  </a:lnTo>
                  <a:lnTo>
                    <a:pt x="46" y="109"/>
                  </a:lnTo>
                  <a:lnTo>
                    <a:pt x="46" y="0"/>
                  </a:lnTo>
                  <a:lnTo>
                    <a:pt x="180" y="0"/>
                  </a:lnTo>
                  <a:close/>
                  <a:moveTo>
                    <a:pt x="172" y="7"/>
                  </a:moveTo>
                  <a:lnTo>
                    <a:pt x="54" y="7"/>
                  </a:lnTo>
                  <a:lnTo>
                    <a:pt x="54" y="103"/>
                  </a:lnTo>
                  <a:lnTo>
                    <a:pt x="130" y="103"/>
                  </a:lnTo>
                  <a:lnTo>
                    <a:pt x="157" y="130"/>
                  </a:lnTo>
                  <a:lnTo>
                    <a:pt x="157" y="103"/>
                  </a:lnTo>
                  <a:lnTo>
                    <a:pt x="172" y="103"/>
                  </a:lnTo>
                  <a:lnTo>
                    <a:pt x="172" y="7"/>
                  </a:lnTo>
                  <a:close/>
                  <a:moveTo>
                    <a:pt x="79" y="79"/>
                  </a:moveTo>
                  <a:lnTo>
                    <a:pt x="143" y="79"/>
                  </a:lnTo>
                  <a:lnTo>
                    <a:pt x="143" y="72"/>
                  </a:lnTo>
                  <a:lnTo>
                    <a:pt x="79" y="72"/>
                  </a:lnTo>
                  <a:lnTo>
                    <a:pt x="79" y="79"/>
                  </a:lnTo>
                  <a:close/>
                  <a:moveTo>
                    <a:pt x="158" y="49"/>
                  </a:moveTo>
                  <a:lnTo>
                    <a:pt x="71" y="49"/>
                  </a:lnTo>
                  <a:lnTo>
                    <a:pt x="71" y="56"/>
                  </a:lnTo>
                  <a:lnTo>
                    <a:pt x="158" y="56"/>
                  </a:lnTo>
                  <a:lnTo>
                    <a:pt x="158" y="49"/>
                  </a:lnTo>
                  <a:close/>
                  <a:moveTo>
                    <a:pt x="115" y="27"/>
                  </a:moveTo>
                  <a:lnTo>
                    <a:pt x="86" y="27"/>
                  </a:lnTo>
                  <a:lnTo>
                    <a:pt x="86" y="32"/>
                  </a:lnTo>
                  <a:lnTo>
                    <a:pt x="115" y="32"/>
                  </a:lnTo>
                  <a:lnTo>
                    <a:pt x="115" y="2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 name="Freeform 412"/>
            <p:cNvSpPr>
              <a:spLocks noEditPoints="1"/>
            </p:cNvSpPr>
            <p:nvPr userDrawn="1"/>
          </p:nvSpPr>
          <p:spPr bwMode="auto">
            <a:xfrm>
              <a:off x="2679" y="2049"/>
              <a:ext cx="154" cy="154"/>
            </a:xfrm>
            <a:custGeom>
              <a:avLst/>
              <a:gdLst>
                <a:gd name="T0" fmla="*/ 90 w 92"/>
                <a:gd name="T1" fmla="*/ 59 h 92"/>
                <a:gd name="T2" fmla="*/ 92 w 92"/>
                <a:gd name="T3" fmla="*/ 51 h 92"/>
                <a:gd name="T4" fmla="*/ 83 w 92"/>
                <a:gd name="T5" fmla="*/ 43 h 92"/>
                <a:gd name="T6" fmla="*/ 91 w 92"/>
                <a:gd name="T7" fmla="*/ 35 h 92"/>
                <a:gd name="T8" fmla="*/ 88 w 92"/>
                <a:gd name="T9" fmla="*/ 27 h 92"/>
                <a:gd name="T10" fmla="*/ 75 w 92"/>
                <a:gd name="T11" fmla="*/ 22 h 92"/>
                <a:gd name="T12" fmla="*/ 76 w 92"/>
                <a:gd name="T13" fmla="*/ 11 h 92"/>
                <a:gd name="T14" fmla="*/ 65 w 92"/>
                <a:gd name="T15" fmla="*/ 14 h 92"/>
                <a:gd name="T16" fmla="*/ 59 w 92"/>
                <a:gd name="T17" fmla="*/ 2 h 92"/>
                <a:gd name="T18" fmla="*/ 50 w 92"/>
                <a:gd name="T19" fmla="*/ 0 h 92"/>
                <a:gd name="T20" fmla="*/ 43 w 92"/>
                <a:gd name="T21" fmla="*/ 9 h 92"/>
                <a:gd name="T22" fmla="*/ 35 w 92"/>
                <a:gd name="T23" fmla="*/ 1 h 92"/>
                <a:gd name="T24" fmla="*/ 27 w 92"/>
                <a:gd name="T25" fmla="*/ 4 h 92"/>
                <a:gd name="T26" fmla="*/ 22 w 92"/>
                <a:gd name="T27" fmla="*/ 17 h 92"/>
                <a:gd name="T28" fmla="*/ 11 w 92"/>
                <a:gd name="T29" fmla="*/ 16 h 92"/>
                <a:gd name="T30" fmla="*/ 14 w 92"/>
                <a:gd name="T31" fmla="*/ 27 h 92"/>
                <a:gd name="T32" fmla="*/ 2 w 92"/>
                <a:gd name="T33" fmla="*/ 33 h 92"/>
                <a:gd name="T34" fmla="*/ 0 w 92"/>
                <a:gd name="T35" fmla="*/ 42 h 92"/>
                <a:gd name="T36" fmla="*/ 8 w 92"/>
                <a:gd name="T37" fmla="*/ 49 h 92"/>
                <a:gd name="T38" fmla="*/ 1 w 92"/>
                <a:gd name="T39" fmla="*/ 57 h 92"/>
                <a:gd name="T40" fmla="*/ 4 w 92"/>
                <a:gd name="T41" fmla="*/ 65 h 92"/>
                <a:gd name="T42" fmla="*/ 17 w 92"/>
                <a:gd name="T43" fmla="*/ 70 h 92"/>
                <a:gd name="T44" fmla="*/ 16 w 92"/>
                <a:gd name="T45" fmla="*/ 81 h 92"/>
                <a:gd name="T46" fmla="*/ 27 w 92"/>
                <a:gd name="T47" fmla="*/ 78 h 92"/>
                <a:gd name="T48" fmla="*/ 33 w 92"/>
                <a:gd name="T49" fmla="*/ 90 h 92"/>
                <a:gd name="T50" fmla="*/ 41 w 92"/>
                <a:gd name="T51" fmla="*/ 92 h 92"/>
                <a:gd name="T52" fmla="*/ 49 w 92"/>
                <a:gd name="T53" fmla="*/ 84 h 92"/>
                <a:gd name="T54" fmla="*/ 57 w 92"/>
                <a:gd name="T55" fmla="*/ 91 h 92"/>
                <a:gd name="T56" fmla="*/ 65 w 92"/>
                <a:gd name="T57" fmla="*/ 88 h 92"/>
                <a:gd name="T58" fmla="*/ 70 w 92"/>
                <a:gd name="T59" fmla="*/ 75 h 92"/>
                <a:gd name="T60" fmla="*/ 81 w 92"/>
                <a:gd name="T61" fmla="*/ 76 h 92"/>
                <a:gd name="T62" fmla="*/ 78 w 92"/>
                <a:gd name="T63" fmla="*/ 65 h 92"/>
                <a:gd name="T64" fmla="*/ 75 w 92"/>
                <a:gd name="T65" fmla="*/ 52 h 92"/>
                <a:gd name="T66" fmla="*/ 17 w 92"/>
                <a:gd name="T67" fmla="*/ 41 h 92"/>
                <a:gd name="T68" fmla="*/ 75 w 92"/>
                <a:gd name="T69" fmla="*/ 52 h 92"/>
                <a:gd name="T70" fmla="*/ 49 w 92"/>
                <a:gd name="T71" fmla="*/ 54 h 92"/>
                <a:gd name="T72" fmla="*/ 43 w 92"/>
                <a:gd name="T73" fmla="*/ 3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2">
                  <a:moveTo>
                    <a:pt x="81" y="59"/>
                  </a:moveTo>
                  <a:cubicBezTo>
                    <a:pt x="85" y="59"/>
                    <a:pt x="90" y="59"/>
                    <a:pt x="90" y="59"/>
                  </a:cubicBezTo>
                  <a:cubicBezTo>
                    <a:pt x="91" y="57"/>
                    <a:pt x="91" y="56"/>
                    <a:pt x="91" y="55"/>
                  </a:cubicBezTo>
                  <a:cubicBezTo>
                    <a:pt x="91" y="53"/>
                    <a:pt x="92" y="52"/>
                    <a:pt x="92" y="51"/>
                  </a:cubicBezTo>
                  <a:cubicBezTo>
                    <a:pt x="84" y="47"/>
                    <a:pt x="84" y="47"/>
                    <a:pt x="84" y="47"/>
                  </a:cubicBezTo>
                  <a:cubicBezTo>
                    <a:pt x="84" y="46"/>
                    <a:pt x="84" y="44"/>
                    <a:pt x="83" y="43"/>
                  </a:cubicBezTo>
                  <a:cubicBezTo>
                    <a:pt x="83" y="42"/>
                    <a:pt x="83" y="41"/>
                    <a:pt x="83" y="40"/>
                  </a:cubicBezTo>
                  <a:cubicBezTo>
                    <a:pt x="87" y="38"/>
                    <a:pt x="91" y="35"/>
                    <a:pt x="91" y="35"/>
                  </a:cubicBezTo>
                  <a:cubicBezTo>
                    <a:pt x="90" y="34"/>
                    <a:pt x="90" y="32"/>
                    <a:pt x="89" y="31"/>
                  </a:cubicBezTo>
                  <a:cubicBezTo>
                    <a:pt x="89" y="30"/>
                    <a:pt x="88" y="28"/>
                    <a:pt x="88" y="27"/>
                  </a:cubicBezTo>
                  <a:cubicBezTo>
                    <a:pt x="79" y="28"/>
                    <a:pt x="79" y="28"/>
                    <a:pt x="79" y="28"/>
                  </a:cubicBezTo>
                  <a:cubicBezTo>
                    <a:pt x="78" y="26"/>
                    <a:pt x="76" y="24"/>
                    <a:pt x="75" y="22"/>
                  </a:cubicBezTo>
                  <a:cubicBezTo>
                    <a:pt x="77" y="19"/>
                    <a:pt x="79" y="14"/>
                    <a:pt x="79" y="14"/>
                  </a:cubicBezTo>
                  <a:cubicBezTo>
                    <a:pt x="78" y="13"/>
                    <a:pt x="77" y="12"/>
                    <a:pt x="76" y="11"/>
                  </a:cubicBezTo>
                  <a:cubicBezTo>
                    <a:pt x="75" y="10"/>
                    <a:pt x="74" y="9"/>
                    <a:pt x="73" y="9"/>
                  </a:cubicBezTo>
                  <a:cubicBezTo>
                    <a:pt x="65" y="14"/>
                    <a:pt x="65" y="14"/>
                    <a:pt x="65" y="14"/>
                  </a:cubicBezTo>
                  <a:cubicBezTo>
                    <a:pt x="63" y="13"/>
                    <a:pt x="61" y="12"/>
                    <a:pt x="59" y="11"/>
                  </a:cubicBezTo>
                  <a:cubicBezTo>
                    <a:pt x="59" y="7"/>
                    <a:pt x="59" y="2"/>
                    <a:pt x="59" y="2"/>
                  </a:cubicBezTo>
                  <a:cubicBezTo>
                    <a:pt x="57" y="1"/>
                    <a:pt x="56" y="1"/>
                    <a:pt x="54" y="1"/>
                  </a:cubicBezTo>
                  <a:cubicBezTo>
                    <a:pt x="53" y="1"/>
                    <a:pt x="52" y="0"/>
                    <a:pt x="50" y="0"/>
                  </a:cubicBezTo>
                  <a:cubicBezTo>
                    <a:pt x="46" y="8"/>
                    <a:pt x="46" y="8"/>
                    <a:pt x="46" y="8"/>
                  </a:cubicBezTo>
                  <a:cubicBezTo>
                    <a:pt x="45" y="8"/>
                    <a:pt x="44" y="8"/>
                    <a:pt x="43" y="9"/>
                  </a:cubicBezTo>
                  <a:cubicBezTo>
                    <a:pt x="42" y="9"/>
                    <a:pt x="41" y="9"/>
                    <a:pt x="40" y="9"/>
                  </a:cubicBezTo>
                  <a:cubicBezTo>
                    <a:pt x="37" y="5"/>
                    <a:pt x="35" y="1"/>
                    <a:pt x="35" y="1"/>
                  </a:cubicBezTo>
                  <a:cubicBezTo>
                    <a:pt x="33" y="2"/>
                    <a:pt x="32" y="2"/>
                    <a:pt x="31" y="3"/>
                  </a:cubicBezTo>
                  <a:cubicBezTo>
                    <a:pt x="29" y="3"/>
                    <a:pt x="28" y="4"/>
                    <a:pt x="27" y="4"/>
                  </a:cubicBezTo>
                  <a:cubicBezTo>
                    <a:pt x="28" y="13"/>
                    <a:pt x="28" y="13"/>
                    <a:pt x="28" y="13"/>
                  </a:cubicBezTo>
                  <a:cubicBezTo>
                    <a:pt x="26" y="14"/>
                    <a:pt x="24" y="16"/>
                    <a:pt x="22" y="17"/>
                  </a:cubicBezTo>
                  <a:cubicBezTo>
                    <a:pt x="18" y="15"/>
                    <a:pt x="14" y="13"/>
                    <a:pt x="14" y="13"/>
                  </a:cubicBezTo>
                  <a:cubicBezTo>
                    <a:pt x="13" y="14"/>
                    <a:pt x="12" y="15"/>
                    <a:pt x="11" y="16"/>
                  </a:cubicBezTo>
                  <a:cubicBezTo>
                    <a:pt x="10" y="17"/>
                    <a:pt x="9" y="18"/>
                    <a:pt x="8" y="19"/>
                  </a:cubicBezTo>
                  <a:cubicBezTo>
                    <a:pt x="14" y="27"/>
                    <a:pt x="14" y="27"/>
                    <a:pt x="14" y="27"/>
                  </a:cubicBezTo>
                  <a:cubicBezTo>
                    <a:pt x="12" y="29"/>
                    <a:pt x="11" y="31"/>
                    <a:pt x="11" y="33"/>
                  </a:cubicBezTo>
                  <a:cubicBezTo>
                    <a:pt x="7" y="33"/>
                    <a:pt x="2" y="33"/>
                    <a:pt x="2" y="33"/>
                  </a:cubicBezTo>
                  <a:cubicBezTo>
                    <a:pt x="1" y="35"/>
                    <a:pt x="1" y="36"/>
                    <a:pt x="1" y="38"/>
                  </a:cubicBezTo>
                  <a:cubicBezTo>
                    <a:pt x="0" y="39"/>
                    <a:pt x="0" y="40"/>
                    <a:pt x="0" y="42"/>
                  </a:cubicBezTo>
                  <a:cubicBezTo>
                    <a:pt x="8" y="46"/>
                    <a:pt x="8" y="46"/>
                    <a:pt x="8" y="46"/>
                  </a:cubicBezTo>
                  <a:cubicBezTo>
                    <a:pt x="8" y="47"/>
                    <a:pt x="8" y="48"/>
                    <a:pt x="8" y="49"/>
                  </a:cubicBezTo>
                  <a:cubicBezTo>
                    <a:pt x="8" y="50"/>
                    <a:pt x="9" y="51"/>
                    <a:pt x="9" y="52"/>
                  </a:cubicBezTo>
                  <a:cubicBezTo>
                    <a:pt x="5" y="55"/>
                    <a:pt x="1" y="57"/>
                    <a:pt x="1" y="57"/>
                  </a:cubicBezTo>
                  <a:cubicBezTo>
                    <a:pt x="2" y="59"/>
                    <a:pt x="2" y="60"/>
                    <a:pt x="2" y="61"/>
                  </a:cubicBezTo>
                  <a:cubicBezTo>
                    <a:pt x="3" y="63"/>
                    <a:pt x="3" y="64"/>
                    <a:pt x="4" y="65"/>
                  </a:cubicBezTo>
                  <a:cubicBezTo>
                    <a:pt x="13" y="65"/>
                    <a:pt x="13" y="65"/>
                    <a:pt x="13" y="65"/>
                  </a:cubicBezTo>
                  <a:cubicBezTo>
                    <a:pt x="14" y="66"/>
                    <a:pt x="15" y="68"/>
                    <a:pt x="17" y="70"/>
                  </a:cubicBezTo>
                  <a:cubicBezTo>
                    <a:pt x="15" y="74"/>
                    <a:pt x="13" y="78"/>
                    <a:pt x="13" y="78"/>
                  </a:cubicBezTo>
                  <a:cubicBezTo>
                    <a:pt x="14" y="79"/>
                    <a:pt x="15" y="80"/>
                    <a:pt x="16" y="81"/>
                  </a:cubicBezTo>
                  <a:cubicBezTo>
                    <a:pt x="17" y="82"/>
                    <a:pt x="18" y="83"/>
                    <a:pt x="19" y="84"/>
                  </a:cubicBezTo>
                  <a:cubicBezTo>
                    <a:pt x="27" y="78"/>
                    <a:pt x="27" y="78"/>
                    <a:pt x="27" y="78"/>
                  </a:cubicBezTo>
                  <a:cubicBezTo>
                    <a:pt x="29" y="80"/>
                    <a:pt x="31" y="81"/>
                    <a:pt x="33" y="81"/>
                  </a:cubicBezTo>
                  <a:cubicBezTo>
                    <a:pt x="33" y="86"/>
                    <a:pt x="33" y="90"/>
                    <a:pt x="33" y="90"/>
                  </a:cubicBezTo>
                  <a:cubicBezTo>
                    <a:pt x="35" y="91"/>
                    <a:pt x="36" y="91"/>
                    <a:pt x="37" y="91"/>
                  </a:cubicBezTo>
                  <a:cubicBezTo>
                    <a:pt x="39" y="92"/>
                    <a:pt x="40" y="92"/>
                    <a:pt x="41" y="92"/>
                  </a:cubicBezTo>
                  <a:cubicBezTo>
                    <a:pt x="45" y="84"/>
                    <a:pt x="45" y="84"/>
                    <a:pt x="45" y="84"/>
                  </a:cubicBezTo>
                  <a:cubicBezTo>
                    <a:pt x="47" y="84"/>
                    <a:pt x="48" y="84"/>
                    <a:pt x="49" y="84"/>
                  </a:cubicBezTo>
                  <a:cubicBezTo>
                    <a:pt x="50" y="84"/>
                    <a:pt x="51" y="83"/>
                    <a:pt x="52" y="83"/>
                  </a:cubicBezTo>
                  <a:cubicBezTo>
                    <a:pt x="54" y="87"/>
                    <a:pt x="57" y="91"/>
                    <a:pt x="57" y="91"/>
                  </a:cubicBezTo>
                  <a:cubicBezTo>
                    <a:pt x="58" y="90"/>
                    <a:pt x="60" y="90"/>
                    <a:pt x="61" y="90"/>
                  </a:cubicBezTo>
                  <a:cubicBezTo>
                    <a:pt x="62" y="89"/>
                    <a:pt x="64" y="89"/>
                    <a:pt x="65" y="88"/>
                  </a:cubicBezTo>
                  <a:cubicBezTo>
                    <a:pt x="64" y="79"/>
                    <a:pt x="64" y="79"/>
                    <a:pt x="64" y="79"/>
                  </a:cubicBezTo>
                  <a:cubicBezTo>
                    <a:pt x="66" y="78"/>
                    <a:pt x="68" y="77"/>
                    <a:pt x="70" y="75"/>
                  </a:cubicBezTo>
                  <a:cubicBezTo>
                    <a:pt x="74" y="77"/>
                    <a:pt x="78" y="79"/>
                    <a:pt x="78" y="79"/>
                  </a:cubicBezTo>
                  <a:cubicBezTo>
                    <a:pt x="79" y="78"/>
                    <a:pt x="80" y="77"/>
                    <a:pt x="81" y="76"/>
                  </a:cubicBezTo>
                  <a:cubicBezTo>
                    <a:pt x="82" y="75"/>
                    <a:pt x="83" y="74"/>
                    <a:pt x="83" y="73"/>
                  </a:cubicBezTo>
                  <a:cubicBezTo>
                    <a:pt x="78" y="65"/>
                    <a:pt x="78" y="65"/>
                    <a:pt x="78" y="65"/>
                  </a:cubicBezTo>
                  <a:cubicBezTo>
                    <a:pt x="79" y="63"/>
                    <a:pt x="80" y="62"/>
                    <a:pt x="81" y="59"/>
                  </a:cubicBezTo>
                  <a:close/>
                  <a:moveTo>
                    <a:pt x="75" y="52"/>
                  </a:moveTo>
                  <a:cubicBezTo>
                    <a:pt x="72" y="67"/>
                    <a:pt x="56" y="78"/>
                    <a:pt x="40" y="75"/>
                  </a:cubicBezTo>
                  <a:cubicBezTo>
                    <a:pt x="25" y="72"/>
                    <a:pt x="14" y="57"/>
                    <a:pt x="17" y="41"/>
                  </a:cubicBezTo>
                  <a:cubicBezTo>
                    <a:pt x="20" y="25"/>
                    <a:pt x="35" y="14"/>
                    <a:pt x="51" y="17"/>
                  </a:cubicBezTo>
                  <a:cubicBezTo>
                    <a:pt x="67" y="20"/>
                    <a:pt x="78" y="36"/>
                    <a:pt x="75" y="52"/>
                  </a:cubicBezTo>
                  <a:close/>
                  <a:moveTo>
                    <a:pt x="54" y="43"/>
                  </a:moveTo>
                  <a:cubicBezTo>
                    <a:pt x="55" y="48"/>
                    <a:pt x="53" y="53"/>
                    <a:pt x="49" y="54"/>
                  </a:cubicBezTo>
                  <a:cubicBezTo>
                    <a:pt x="44" y="56"/>
                    <a:pt x="40" y="53"/>
                    <a:pt x="38" y="49"/>
                  </a:cubicBezTo>
                  <a:cubicBezTo>
                    <a:pt x="36" y="44"/>
                    <a:pt x="39" y="40"/>
                    <a:pt x="43" y="38"/>
                  </a:cubicBezTo>
                  <a:cubicBezTo>
                    <a:pt x="48" y="37"/>
                    <a:pt x="52" y="39"/>
                    <a:pt x="54"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 name="Freeform 413"/>
            <p:cNvSpPr>
              <a:spLocks noEditPoints="1"/>
            </p:cNvSpPr>
            <p:nvPr userDrawn="1"/>
          </p:nvSpPr>
          <p:spPr bwMode="auto">
            <a:xfrm>
              <a:off x="2116" y="2361"/>
              <a:ext cx="173" cy="172"/>
            </a:xfrm>
            <a:custGeom>
              <a:avLst/>
              <a:gdLst>
                <a:gd name="T0" fmla="*/ 60 w 103"/>
                <a:gd name="T1" fmla="*/ 54 h 102"/>
                <a:gd name="T2" fmla="*/ 58 w 103"/>
                <a:gd name="T3" fmla="*/ 63 h 102"/>
                <a:gd name="T4" fmla="*/ 56 w 103"/>
                <a:gd name="T5" fmla="*/ 61 h 102"/>
                <a:gd name="T6" fmla="*/ 54 w 103"/>
                <a:gd name="T7" fmla="*/ 48 h 102"/>
                <a:gd name="T8" fmla="*/ 52 w 103"/>
                <a:gd name="T9" fmla="*/ 50 h 102"/>
                <a:gd name="T10" fmla="*/ 52 w 103"/>
                <a:gd name="T11" fmla="*/ 39 h 102"/>
                <a:gd name="T12" fmla="*/ 58 w 103"/>
                <a:gd name="T13" fmla="*/ 50 h 102"/>
                <a:gd name="T14" fmla="*/ 56 w 103"/>
                <a:gd name="T15" fmla="*/ 48 h 102"/>
                <a:gd name="T16" fmla="*/ 66 w 103"/>
                <a:gd name="T17" fmla="*/ 54 h 102"/>
                <a:gd name="T18" fmla="*/ 64 w 103"/>
                <a:gd name="T19" fmla="*/ 56 h 102"/>
                <a:gd name="T20" fmla="*/ 64 w 103"/>
                <a:gd name="T21" fmla="*/ 46 h 102"/>
                <a:gd name="T22" fmla="*/ 58 w 103"/>
                <a:gd name="T23" fmla="*/ 43 h 102"/>
                <a:gd name="T24" fmla="*/ 56 w 103"/>
                <a:gd name="T25" fmla="*/ 41 h 102"/>
                <a:gd name="T26" fmla="*/ 66 w 103"/>
                <a:gd name="T27" fmla="*/ 61 h 102"/>
                <a:gd name="T28" fmla="*/ 64 w 103"/>
                <a:gd name="T29" fmla="*/ 63 h 102"/>
                <a:gd name="T30" fmla="*/ 64 w 103"/>
                <a:gd name="T31" fmla="*/ 39 h 102"/>
                <a:gd name="T32" fmla="*/ 40 w 103"/>
                <a:gd name="T33" fmla="*/ 50 h 102"/>
                <a:gd name="T34" fmla="*/ 38 w 103"/>
                <a:gd name="T35" fmla="*/ 48 h 102"/>
                <a:gd name="T36" fmla="*/ 42 w 103"/>
                <a:gd name="T37" fmla="*/ 54 h 102"/>
                <a:gd name="T38" fmla="*/ 40 w 103"/>
                <a:gd name="T39" fmla="*/ 56 h 102"/>
                <a:gd name="T40" fmla="*/ 40 w 103"/>
                <a:gd name="T41" fmla="*/ 59 h 102"/>
                <a:gd name="T42" fmla="*/ 52 w 103"/>
                <a:gd name="T43" fmla="*/ 56 h 102"/>
                <a:gd name="T44" fmla="*/ 50 w 103"/>
                <a:gd name="T45" fmla="*/ 54 h 102"/>
                <a:gd name="T46" fmla="*/ 42 w 103"/>
                <a:gd name="T47" fmla="*/ 41 h 102"/>
                <a:gd name="T48" fmla="*/ 40 w 103"/>
                <a:gd name="T49" fmla="*/ 43 h 102"/>
                <a:gd name="T50" fmla="*/ 46 w 103"/>
                <a:gd name="T51" fmla="*/ 52 h 102"/>
                <a:gd name="T52" fmla="*/ 46 w 103"/>
                <a:gd name="T53" fmla="*/ 63 h 102"/>
                <a:gd name="T54" fmla="*/ 44 w 103"/>
                <a:gd name="T55" fmla="*/ 61 h 102"/>
                <a:gd name="T56" fmla="*/ 54 w 103"/>
                <a:gd name="T57" fmla="*/ 61 h 102"/>
                <a:gd name="T58" fmla="*/ 52 w 103"/>
                <a:gd name="T59" fmla="*/ 63 h 102"/>
                <a:gd name="T60" fmla="*/ 46 w 103"/>
                <a:gd name="T61" fmla="*/ 39 h 102"/>
                <a:gd name="T62" fmla="*/ 46 w 103"/>
                <a:gd name="T63" fmla="*/ 50 h 102"/>
                <a:gd name="T64" fmla="*/ 44 w 103"/>
                <a:gd name="T65" fmla="*/ 48 h 102"/>
                <a:gd name="T66" fmla="*/ 70 w 103"/>
                <a:gd name="T67" fmla="*/ 4 h 102"/>
                <a:gd name="T68" fmla="*/ 74 w 103"/>
                <a:gd name="T69" fmla="*/ 0 h 102"/>
                <a:gd name="T70" fmla="*/ 34 w 103"/>
                <a:gd name="T71" fmla="*/ 22 h 102"/>
                <a:gd name="T72" fmla="*/ 34 w 103"/>
                <a:gd name="T73" fmla="*/ 98 h 102"/>
                <a:gd name="T74" fmla="*/ 30 w 103"/>
                <a:gd name="T75" fmla="*/ 102 h 102"/>
                <a:gd name="T76" fmla="*/ 70 w 103"/>
                <a:gd name="T77" fmla="*/ 80 h 102"/>
                <a:gd name="T78" fmla="*/ 103 w 103"/>
                <a:gd name="T79" fmla="*/ 73 h 102"/>
                <a:gd name="T80" fmla="*/ 103 w 103"/>
                <a:gd name="T81" fmla="*/ 29 h 102"/>
                <a:gd name="T82" fmla="*/ 5 w 103"/>
                <a:gd name="T83" fmla="*/ 69 h 102"/>
                <a:gd name="T84" fmla="*/ 71 w 103"/>
                <a:gd name="T85" fmla="*/ 33 h 102"/>
                <a:gd name="T86" fmla="*/ 71 w 103"/>
                <a:gd name="T87" fmla="*/ 69 h 102"/>
                <a:gd name="T88" fmla="*/ 74 w 103"/>
                <a:gd name="T89" fmla="*/ 33 h 102"/>
                <a:gd name="T90" fmla="*/ 99 w 103"/>
                <a:gd name="T91" fmla="*/ 3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2">
                  <a:moveTo>
                    <a:pt x="56" y="54"/>
                  </a:moveTo>
                  <a:cubicBezTo>
                    <a:pt x="56" y="53"/>
                    <a:pt x="57" y="52"/>
                    <a:pt x="58" y="52"/>
                  </a:cubicBezTo>
                  <a:cubicBezTo>
                    <a:pt x="59" y="52"/>
                    <a:pt x="60" y="53"/>
                    <a:pt x="60" y="54"/>
                  </a:cubicBezTo>
                  <a:cubicBezTo>
                    <a:pt x="60" y="55"/>
                    <a:pt x="59" y="56"/>
                    <a:pt x="58" y="56"/>
                  </a:cubicBezTo>
                  <a:cubicBezTo>
                    <a:pt x="57" y="56"/>
                    <a:pt x="56" y="55"/>
                    <a:pt x="56" y="54"/>
                  </a:cubicBezTo>
                  <a:close/>
                  <a:moveTo>
                    <a:pt x="58" y="63"/>
                  </a:moveTo>
                  <a:cubicBezTo>
                    <a:pt x="59" y="63"/>
                    <a:pt x="60" y="62"/>
                    <a:pt x="60" y="61"/>
                  </a:cubicBezTo>
                  <a:cubicBezTo>
                    <a:pt x="60" y="60"/>
                    <a:pt x="59" y="59"/>
                    <a:pt x="58" y="59"/>
                  </a:cubicBezTo>
                  <a:cubicBezTo>
                    <a:pt x="57" y="59"/>
                    <a:pt x="56" y="60"/>
                    <a:pt x="56" y="61"/>
                  </a:cubicBezTo>
                  <a:cubicBezTo>
                    <a:pt x="56" y="62"/>
                    <a:pt x="57" y="63"/>
                    <a:pt x="58" y="63"/>
                  </a:cubicBezTo>
                  <a:close/>
                  <a:moveTo>
                    <a:pt x="52" y="50"/>
                  </a:moveTo>
                  <a:cubicBezTo>
                    <a:pt x="53" y="50"/>
                    <a:pt x="54" y="49"/>
                    <a:pt x="54" y="48"/>
                  </a:cubicBezTo>
                  <a:cubicBezTo>
                    <a:pt x="54" y="47"/>
                    <a:pt x="53" y="46"/>
                    <a:pt x="52" y="46"/>
                  </a:cubicBezTo>
                  <a:cubicBezTo>
                    <a:pt x="51" y="46"/>
                    <a:pt x="50" y="47"/>
                    <a:pt x="50" y="48"/>
                  </a:cubicBezTo>
                  <a:cubicBezTo>
                    <a:pt x="50" y="49"/>
                    <a:pt x="51" y="50"/>
                    <a:pt x="52" y="50"/>
                  </a:cubicBezTo>
                  <a:close/>
                  <a:moveTo>
                    <a:pt x="52" y="43"/>
                  </a:moveTo>
                  <a:cubicBezTo>
                    <a:pt x="53" y="43"/>
                    <a:pt x="54" y="42"/>
                    <a:pt x="54" y="41"/>
                  </a:cubicBezTo>
                  <a:cubicBezTo>
                    <a:pt x="54" y="40"/>
                    <a:pt x="53" y="39"/>
                    <a:pt x="52" y="39"/>
                  </a:cubicBezTo>
                  <a:cubicBezTo>
                    <a:pt x="51" y="39"/>
                    <a:pt x="50" y="40"/>
                    <a:pt x="50" y="41"/>
                  </a:cubicBezTo>
                  <a:cubicBezTo>
                    <a:pt x="50" y="42"/>
                    <a:pt x="51" y="43"/>
                    <a:pt x="52" y="43"/>
                  </a:cubicBezTo>
                  <a:close/>
                  <a:moveTo>
                    <a:pt x="58" y="50"/>
                  </a:moveTo>
                  <a:cubicBezTo>
                    <a:pt x="59" y="50"/>
                    <a:pt x="60" y="49"/>
                    <a:pt x="60" y="48"/>
                  </a:cubicBezTo>
                  <a:cubicBezTo>
                    <a:pt x="60" y="47"/>
                    <a:pt x="59" y="46"/>
                    <a:pt x="58" y="46"/>
                  </a:cubicBezTo>
                  <a:cubicBezTo>
                    <a:pt x="57" y="46"/>
                    <a:pt x="56" y="47"/>
                    <a:pt x="56" y="48"/>
                  </a:cubicBezTo>
                  <a:cubicBezTo>
                    <a:pt x="56" y="49"/>
                    <a:pt x="57" y="50"/>
                    <a:pt x="58" y="50"/>
                  </a:cubicBezTo>
                  <a:close/>
                  <a:moveTo>
                    <a:pt x="64" y="56"/>
                  </a:moveTo>
                  <a:cubicBezTo>
                    <a:pt x="65" y="56"/>
                    <a:pt x="66" y="55"/>
                    <a:pt x="66" y="54"/>
                  </a:cubicBezTo>
                  <a:cubicBezTo>
                    <a:pt x="66" y="53"/>
                    <a:pt x="65" y="52"/>
                    <a:pt x="64" y="52"/>
                  </a:cubicBezTo>
                  <a:cubicBezTo>
                    <a:pt x="63" y="52"/>
                    <a:pt x="62" y="53"/>
                    <a:pt x="62" y="54"/>
                  </a:cubicBezTo>
                  <a:cubicBezTo>
                    <a:pt x="62" y="55"/>
                    <a:pt x="63" y="56"/>
                    <a:pt x="64" y="56"/>
                  </a:cubicBezTo>
                  <a:close/>
                  <a:moveTo>
                    <a:pt x="64" y="50"/>
                  </a:moveTo>
                  <a:cubicBezTo>
                    <a:pt x="65" y="50"/>
                    <a:pt x="66" y="49"/>
                    <a:pt x="66" y="48"/>
                  </a:cubicBezTo>
                  <a:cubicBezTo>
                    <a:pt x="66" y="47"/>
                    <a:pt x="65" y="46"/>
                    <a:pt x="64" y="46"/>
                  </a:cubicBezTo>
                  <a:cubicBezTo>
                    <a:pt x="63" y="46"/>
                    <a:pt x="62" y="47"/>
                    <a:pt x="62" y="48"/>
                  </a:cubicBezTo>
                  <a:cubicBezTo>
                    <a:pt x="62" y="49"/>
                    <a:pt x="63" y="50"/>
                    <a:pt x="64" y="50"/>
                  </a:cubicBezTo>
                  <a:close/>
                  <a:moveTo>
                    <a:pt x="58" y="43"/>
                  </a:moveTo>
                  <a:cubicBezTo>
                    <a:pt x="59" y="43"/>
                    <a:pt x="60" y="42"/>
                    <a:pt x="60" y="41"/>
                  </a:cubicBezTo>
                  <a:cubicBezTo>
                    <a:pt x="60" y="40"/>
                    <a:pt x="59" y="39"/>
                    <a:pt x="58" y="39"/>
                  </a:cubicBezTo>
                  <a:cubicBezTo>
                    <a:pt x="57" y="39"/>
                    <a:pt x="56" y="40"/>
                    <a:pt x="56" y="41"/>
                  </a:cubicBezTo>
                  <a:cubicBezTo>
                    <a:pt x="56" y="42"/>
                    <a:pt x="57" y="43"/>
                    <a:pt x="58" y="43"/>
                  </a:cubicBezTo>
                  <a:close/>
                  <a:moveTo>
                    <a:pt x="64" y="63"/>
                  </a:moveTo>
                  <a:cubicBezTo>
                    <a:pt x="65" y="63"/>
                    <a:pt x="66" y="62"/>
                    <a:pt x="66" y="61"/>
                  </a:cubicBezTo>
                  <a:cubicBezTo>
                    <a:pt x="66" y="60"/>
                    <a:pt x="65" y="59"/>
                    <a:pt x="64" y="59"/>
                  </a:cubicBezTo>
                  <a:cubicBezTo>
                    <a:pt x="63" y="59"/>
                    <a:pt x="62" y="60"/>
                    <a:pt x="62" y="61"/>
                  </a:cubicBezTo>
                  <a:cubicBezTo>
                    <a:pt x="62" y="62"/>
                    <a:pt x="63" y="63"/>
                    <a:pt x="64" y="63"/>
                  </a:cubicBezTo>
                  <a:close/>
                  <a:moveTo>
                    <a:pt x="64" y="43"/>
                  </a:moveTo>
                  <a:cubicBezTo>
                    <a:pt x="65" y="43"/>
                    <a:pt x="66" y="42"/>
                    <a:pt x="66" y="41"/>
                  </a:cubicBezTo>
                  <a:cubicBezTo>
                    <a:pt x="66" y="40"/>
                    <a:pt x="65" y="39"/>
                    <a:pt x="64" y="39"/>
                  </a:cubicBezTo>
                  <a:cubicBezTo>
                    <a:pt x="63" y="39"/>
                    <a:pt x="62" y="40"/>
                    <a:pt x="62" y="41"/>
                  </a:cubicBezTo>
                  <a:cubicBezTo>
                    <a:pt x="62" y="42"/>
                    <a:pt x="63" y="43"/>
                    <a:pt x="64" y="43"/>
                  </a:cubicBezTo>
                  <a:close/>
                  <a:moveTo>
                    <a:pt x="40" y="50"/>
                  </a:moveTo>
                  <a:cubicBezTo>
                    <a:pt x="41" y="50"/>
                    <a:pt x="42" y="49"/>
                    <a:pt x="42" y="48"/>
                  </a:cubicBezTo>
                  <a:cubicBezTo>
                    <a:pt x="42" y="47"/>
                    <a:pt x="41" y="46"/>
                    <a:pt x="40" y="46"/>
                  </a:cubicBezTo>
                  <a:cubicBezTo>
                    <a:pt x="39" y="46"/>
                    <a:pt x="38" y="47"/>
                    <a:pt x="38" y="48"/>
                  </a:cubicBezTo>
                  <a:cubicBezTo>
                    <a:pt x="38" y="49"/>
                    <a:pt x="39" y="50"/>
                    <a:pt x="40" y="50"/>
                  </a:cubicBezTo>
                  <a:close/>
                  <a:moveTo>
                    <a:pt x="40" y="56"/>
                  </a:moveTo>
                  <a:cubicBezTo>
                    <a:pt x="41" y="56"/>
                    <a:pt x="42" y="55"/>
                    <a:pt x="42" y="54"/>
                  </a:cubicBezTo>
                  <a:cubicBezTo>
                    <a:pt x="42" y="53"/>
                    <a:pt x="41" y="52"/>
                    <a:pt x="40" y="52"/>
                  </a:cubicBezTo>
                  <a:cubicBezTo>
                    <a:pt x="39" y="52"/>
                    <a:pt x="38" y="53"/>
                    <a:pt x="38" y="54"/>
                  </a:cubicBezTo>
                  <a:cubicBezTo>
                    <a:pt x="38" y="55"/>
                    <a:pt x="39" y="56"/>
                    <a:pt x="40" y="56"/>
                  </a:cubicBezTo>
                  <a:close/>
                  <a:moveTo>
                    <a:pt x="40" y="63"/>
                  </a:moveTo>
                  <a:cubicBezTo>
                    <a:pt x="41" y="63"/>
                    <a:pt x="42" y="62"/>
                    <a:pt x="42" y="61"/>
                  </a:cubicBezTo>
                  <a:cubicBezTo>
                    <a:pt x="42" y="60"/>
                    <a:pt x="41" y="59"/>
                    <a:pt x="40" y="59"/>
                  </a:cubicBezTo>
                  <a:cubicBezTo>
                    <a:pt x="39" y="59"/>
                    <a:pt x="38" y="60"/>
                    <a:pt x="38" y="61"/>
                  </a:cubicBezTo>
                  <a:cubicBezTo>
                    <a:pt x="38" y="62"/>
                    <a:pt x="39" y="63"/>
                    <a:pt x="40" y="63"/>
                  </a:cubicBezTo>
                  <a:close/>
                  <a:moveTo>
                    <a:pt x="52" y="56"/>
                  </a:moveTo>
                  <a:cubicBezTo>
                    <a:pt x="53" y="56"/>
                    <a:pt x="54" y="55"/>
                    <a:pt x="54" y="54"/>
                  </a:cubicBezTo>
                  <a:cubicBezTo>
                    <a:pt x="54" y="53"/>
                    <a:pt x="53" y="52"/>
                    <a:pt x="52" y="52"/>
                  </a:cubicBezTo>
                  <a:cubicBezTo>
                    <a:pt x="51" y="52"/>
                    <a:pt x="50" y="53"/>
                    <a:pt x="50" y="54"/>
                  </a:cubicBezTo>
                  <a:cubicBezTo>
                    <a:pt x="50" y="55"/>
                    <a:pt x="51" y="56"/>
                    <a:pt x="52" y="56"/>
                  </a:cubicBezTo>
                  <a:close/>
                  <a:moveTo>
                    <a:pt x="40" y="43"/>
                  </a:moveTo>
                  <a:cubicBezTo>
                    <a:pt x="41" y="43"/>
                    <a:pt x="42" y="42"/>
                    <a:pt x="42" y="41"/>
                  </a:cubicBezTo>
                  <a:cubicBezTo>
                    <a:pt x="42" y="40"/>
                    <a:pt x="41" y="39"/>
                    <a:pt x="40" y="39"/>
                  </a:cubicBezTo>
                  <a:cubicBezTo>
                    <a:pt x="39" y="39"/>
                    <a:pt x="38" y="40"/>
                    <a:pt x="38" y="41"/>
                  </a:cubicBezTo>
                  <a:cubicBezTo>
                    <a:pt x="38" y="42"/>
                    <a:pt x="39" y="43"/>
                    <a:pt x="40" y="43"/>
                  </a:cubicBezTo>
                  <a:close/>
                  <a:moveTo>
                    <a:pt x="46" y="56"/>
                  </a:moveTo>
                  <a:cubicBezTo>
                    <a:pt x="47" y="56"/>
                    <a:pt x="48" y="55"/>
                    <a:pt x="48" y="54"/>
                  </a:cubicBezTo>
                  <a:cubicBezTo>
                    <a:pt x="48" y="53"/>
                    <a:pt x="47" y="52"/>
                    <a:pt x="46" y="52"/>
                  </a:cubicBezTo>
                  <a:cubicBezTo>
                    <a:pt x="45" y="52"/>
                    <a:pt x="44" y="53"/>
                    <a:pt x="44" y="54"/>
                  </a:cubicBezTo>
                  <a:cubicBezTo>
                    <a:pt x="44" y="55"/>
                    <a:pt x="45" y="56"/>
                    <a:pt x="46" y="56"/>
                  </a:cubicBezTo>
                  <a:close/>
                  <a:moveTo>
                    <a:pt x="46" y="63"/>
                  </a:moveTo>
                  <a:cubicBezTo>
                    <a:pt x="47" y="63"/>
                    <a:pt x="48" y="62"/>
                    <a:pt x="48" y="61"/>
                  </a:cubicBezTo>
                  <a:cubicBezTo>
                    <a:pt x="48" y="60"/>
                    <a:pt x="47" y="59"/>
                    <a:pt x="46" y="59"/>
                  </a:cubicBezTo>
                  <a:cubicBezTo>
                    <a:pt x="45" y="59"/>
                    <a:pt x="44" y="60"/>
                    <a:pt x="44" y="61"/>
                  </a:cubicBezTo>
                  <a:cubicBezTo>
                    <a:pt x="44" y="62"/>
                    <a:pt x="45" y="63"/>
                    <a:pt x="46" y="63"/>
                  </a:cubicBezTo>
                  <a:close/>
                  <a:moveTo>
                    <a:pt x="52" y="63"/>
                  </a:moveTo>
                  <a:cubicBezTo>
                    <a:pt x="53" y="63"/>
                    <a:pt x="54" y="62"/>
                    <a:pt x="54" y="61"/>
                  </a:cubicBezTo>
                  <a:cubicBezTo>
                    <a:pt x="54" y="60"/>
                    <a:pt x="53" y="59"/>
                    <a:pt x="52" y="59"/>
                  </a:cubicBezTo>
                  <a:cubicBezTo>
                    <a:pt x="51" y="59"/>
                    <a:pt x="50" y="60"/>
                    <a:pt x="50" y="61"/>
                  </a:cubicBezTo>
                  <a:cubicBezTo>
                    <a:pt x="50" y="62"/>
                    <a:pt x="51" y="63"/>
                    <a:pt x="52" y="63"/>
                  </a:cubicBezTo>
                  <a:close/>
                  <a:moveTo>
                    <a:pt x="46" y="43"/>
                  </a:moveTo>
                  <a:cubicBezTo>
                    <a:pt x="47" y="43"/>
                    <a:pt x="48" y="42"/>
                    <a:pt x="48" y="41"/>
                  </a:cubicBezTo>
                  <a:cubicBezTo>
                    <a:pt x="48" y="40"/>
                    <a:pt x="47" y="39"/>
                    <a:pt x="46" y="39"/>
                  </a:cubicBezTo>
                  <a:cubicBezTo>
                    <a:pt x="45" y="39"/>
                    <a:pt x="44" y="40"/>
                    <a:pt x="44" y="41"/>
                  </a:cubicBezTo>
                  <a:cubicBezTo>
                    <a:pt x="44" y="42"/>
                    <a:pt x="45" y="43"/>
                    <a:pt x="46" y="43"/>
                  </a:cubicBezTo>
                  <a:close/>
                  <a:moveTo>
                    <a:pt x="46" y="50"/>
                  </a:moveTo>
                  <a:cubicBezTo>
                    <a:pt x="47" y="50"/>
                    <a:pt x="48" y="49"/>
                    <a:pt x="48" y="48"/>
                  </a:cubicBezTo>
                  <a:cubicBezTo>
                    <a:pt x="48" y="47"/>
                    <a:pt x="47" y="46"/>
                    <a:pt x="46" y="46"/>
                  </a:cubicBezTo>
                  <a:cubicBezTo>
                    <a:pt x="45" y="46"/>
                    <a:pt x="44" y="47"/>
                    <a:pt x="44" y="48"/>
                  </a:cubicBezTo>
                  <a:cubicBezTo>
                    <a:pt x="44" y="49"/>
                    <a:pt x="45" y="50"/>
                    <a:pt x="46" y="50"/>
                  </a:cubicBezTo>
                  <a:close/>
                  <a:moveTo>
                    <a:pt x="34" y="4"/>
                  </a:moveTo>
                  <a:cubicBezTo>
                    <a:pt x="70" y="4"/>
                    <a:pt x="70" y="4"/>
                    <a:pt x="70" y="4"/>
                  </a:cubicBezTo>
                  <a:cubicBezTo>
                    <a:pt x="70" y="22"/>
                    <a:pt x="70" y="22"/>
                    <a:pt x="70" y="22"/>
                  </a:cubicBezTo>
                  <a:cubicBezTo>
                    <a:pt x="74" y="22"/>
                    <a:pt x="74" y="22"/>
                    <a:pt x="74" y="22"/>
                  </a:cubicBezTo>
                  <a:cubicBezTo>
                    <a:pt x="74" y="0"/>
                    <a:pt x="74" y="0"/>
                    <a:pt x="74" y="0"/>
                  </a:cubicBezTo>
                  <a:cubicBezTo>
                    <a:pt x="30" y="0"/>
                    <a:pt x="30" y="0"/>
                    <a:pt x="30" y="0"/>
                  </a:cubicBezTo>
                  <a:cubicBezTo>
                    <a:pt x="30" y="22"/>
                    <a:pt x="30" y="22"/>
                    <a:pt x="30" y="22"/>
                  </a:cubicBezTo>
                  <a:cubicBezTo>
                    <a:pt x="34" y="22"/>
                    <a:pt x="34" y="22"/>
                    <a:pt x="34" y="22"/>
                  </a:cubicBezTo>
                  <a:lnTo>
                    <a:pt x="34" y="4"/>
                  </a:lnTo>
                  <a:close/>
                  <a:moveTo>
                    <a:pt x="70" y="98"/>
                  </a:moveTo>
                  <a:cubicBezTo>
                    <a:pt x="34" y="98"/>
                    <a:pt x="34" y="98"/>
                    <a:pt x="34" y="98"/>
                  </a:cubicBezTo>
                  <a:cubicBezTo>
                    <a:pt x="34" y="80"/>
                    <a:pt x="34" y="80"/>
                    <a:pt x="34" y="80"/>
                  </a:cubicBezTo>
                  <a:cubicBezTo>
                    <a:pt x="30" y="80"/>
                    <a:pt x="30" y="80"/>
                    <a:pt x="30" y="80"/>
                  </a:cubicBezTo>
                  <a:cubicBezTo>
                    <a:pt x="30" y="102"/>
                    <a:pt x="30" y="102"/>
                    <a:pt x="30" y="102"/>
                  </a:cubicBezTo>
                  <a:cubicBezTo>
                    <a:pt x="74" y="102"/>
                    <a:pt x="74" y="102"/>
                    <a:pt x="74" y="102"/>
                  </a:cubicBezTo>
                  <a:cubicBezTo>
                    <a:pt x="74" y="80"/>
                    <a:pt x="74" y="80"/>
                    <a:pt x="74" y="80"/>
                  </a:cubicBezTo>
                  <a:cubicBezTo>
                    <a:pt x="70" y="80"/>
                    <a:pt x="70" y="80"/>
                    <a:pt x="70" y="80"/>
                  </a:cubicBezTo>
                  <a:lnTo>
                    <a:pt x="70" y="98"/>
                  </a:lnTo>
                  <a:close/>
                  <a:moveTo>
                    <a:pt x="103" y="29"/>
                  </a:moveTo>
                  <a:cubicBezTo>
                    <a:pt x="103" y="73"/>
                    <a:pt x="103" y="73"/>
                    <a:pt x="103" y="73"/>
                  </a:cubicBezTo>
                  <a:cubicBezTo>
                    <a:pt x="0" y="73"/>
                    <a:pt x="0" y="73"/>
                    <a:pt x="0" y="73"/>
                  </a:cubicBezTo>
                  <a:cubicBezTo>
                    <a:pt x="0" y="29"/>
                    <a:pt x="0" y="29"/>
                    <a:pt x="0" y="29"/>
                  </a:cubicBezTo>
                  <a:lnTo>
                    <a:pt x="103" y="29"/>
                  </a:lnTo>
                  <a:close/>
                  <a:moveTo>
                    <a:pt x="30" y="33"/>
                  </a:moveTo>
                  <a:cubicBezTo>
                    <a:pt x="5" y="33"/>
                    <a:pt x="5" y="33"/>
                    <a:pt x="5" y="33"/>
                  </a:cubicBezTo>
                  <a:cubicBezTo>
                    <a:pt x="5" y="69"/>
                    <a:pt x="5" y="69"/>
                    <a:pt x="5" y="69"/>
                  </a:cubicBezTo>
                  <a:cubicBezTo>
                    <a:pt x="30" y="69"/>
                    <a:pt x="30" y="69"/>
                    <a:pt x="30" y="69"/>
                  </a:cubicBezTo>
                  <a:lnTo>
                    <a:pt x="30" y="33"/>
                  </a:lnTo>
                  <a:close/>
                  <a:moveTo>
                    <a:pt x="71" y="33"/>
                  </a:moveTo>
                  <a:cubicBezTo>
                    <a:pt x="33" y="33"/>
                    <a:pt x="33" y="33"/>
                    <a:pt x="33" y="33"/>
                  </a:cubicBezTo>
                  <a:cubicBezTo>
                    <a:pt x="33" y="69"/>
                    <a:pt x="33" y="69"/>
                    <a:pt x="33" y="69"/>
                  </a:cubicBezTo>
                  <a:cubicBezTo>
                    <a:pt x="71" y="69"/>
                    <a:pt x="71" y="69"/>
                    <a:pt x="71" y="69"/>
                  </a:cubicBezTo>
                  <a:lnTo>
                    <a:pt x="71" y="33"/>
                  </a:lnTo>
                  <a:close/>
                  <a:moveTo>
                    <a:pt x="99" y="33"/>
                  </a:moveTo>
                  <a:cubicBezTo>
                    <a:pt x="74" y="33"/>
                    <a:pt x="74" y="33"/>
                    <a:pt x="74" y="33"/>
                  </a:cubicBezTo>
                  <a:cubicBezTo>
                    <a:pt x="74" y="69"/>
                    <a:pt x="74" y="69"/>
                    <a:pt x="74" y="69"/>
                  </a:cubicBezTo>
                  <a:cubicBezTo>
                    <a:pt x="99" y="69"/>
                    <a:pt x="99" y="69"/>
                    <a:pt x="99" y="69"/>
                  </a:cubicBezTo>
                  <a:lnTo>
                    <a:pt x="99" y="3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 name="Freeform 414"/>
            <p:cNvSpPr>
              <a:spLocks noEditPoints="1"/>
            </p:cNvSpPr>
            <p:nvPr userDrawn="1"/>
          </p:nvSpPr>
          <p:spPr bwMode="auto">
            <a:xfrm>
              <a:off x="7609" y="1849"/>
              <a:ext cx="171" cy="173"/>
            </a:xfrm>
            <a:custGeom>
              <a:avLst/>
              <a:gdLst>
                <a:gd name="T0" fmla="*/ 59 w 102"/>
                <a:gd name="T1" fmla="*/ 55 h 103"/>
                <a:gd name="T2" fmla="*/ 57 w 102"/>
                <a:gd name="T3" fmla="*/ 64 h 103"/>
                <a:gd name="T4" fmla="*/ 55 w 102"/>
                <a:gd name="T5" fmla="*/ 62 h 103"/>
                <a:gd name="T6" fmla="*/ 53 w 102"/>
                <a:gd name="T7" fmla="*/ 48 h 103"/>
                <a:gd name="T8" fmla="*/ 51 w 102"/>
                <a:gd name="T9" fmla="*/ 50 h 103"/>
                <a:gd name="T10" fmla="*/ 51 w 102"/>
                <a:gd name="T11" fmla="*/ 39 h 103"/>
                <a:gd name="T12" fmla="*/ 57 w 102"/>
                <a:gd name="T13" fmla="*/ 50 h 103"/>
                <a:gd name="T14" fmla="*/ 55 w 102"/>
                <a:gd name="T15" fmla="*/ 48 h 103"/>
                <a:gd name="T16" fmla="*/ 65 w 102"/>
                <a:gd name="T17" fmla="*/ 55 h 103"/>
                <a:gd name="T18" fmla="*/ 63 w 102"/>
                <a:gd name="T19" fmla="*/ 57 h 103"/>
                <a:gd name="T20" fmla="*/ 63 w 102"/>
                <a:gd name="T21" fmla="*/ 46 h 103"/>
                <a:gd name="T22" fmla="*/ 57 w 102"/>
                <a:gd name="T23" fmla="*/ 43 h 103"/>
                <a:gd name="T24" fmla="*/ 55 w 102"/>
                <a:gd name="T25" fmla="*/ 41 h 103"/>
                <a:gd name="T26" fmla="*/ 65 w 102"/>
                <a:gd name="T27" fmla="*/ 62 h 103"/>
                <a:gd name="T28" fmla="*/ 63 w 102"/>
                <a:gd name="T29" fmla="*/ 64 h 103"/>
                <a:gd name="T30" fmla="*/ 63 w 102"/>
                <a:gd name="T31" fmla="*/ 39 h 103"/>
                <a:gd name="T32" fmla="*/ 39 w 102"/>
                <a:gd name="T33" fmla="*/ 50 h 103"/>
                <a:gd name="T34" fmla="*/ 37 w 102"/>
                <a:gd name="T35" fmla="*/ 48 h 103"/>
                <a:gd name="T36" fmla="*/ 41 w 102"/>
                <a:gd name="T37" fmla="*/ 55 h 103"/>
                <a:gd name="T38" fmla="*/ 39 w 102"/>
                <a:gd name="T39" fmla="*/ 57 h 103"/>
                <a:gd name="T40" fmla="*/ 39 w 102"/>
                <a:gd name="T41" fmla="*/ 60 h 103"/>
                <a:gd name="T42" fmla="*/ 51 w 102"/>
                <a:gd name="T43" fmla="*/ 57 h 103"/>
                <a:gd name="T44" fmla="*/ 49 w 102"/>
                <a:gd name="T45" fmla="*/ 55 h 103"/>
                <a:gd name="T46" fmla="*/ 41 w 102"/>
                <a:gd name="T47" fmla="*/ 41 h 103"/>
                <a:gd name="T48" fmla="*/ 39 w 102"/>
                <a:gd name="T49" fmla="*/ 43 h 103"/>
                <a:gd name="T50" fmla="*/ 45 w 102"/>
                <a:gd name="T51" fmla="*/ 53 h 103"/>
                <a:gd name="T52" fmla="*/ 45 w 102"/>
                <a:gd name="T53" fmla="*/ 64 h 103"/>
                <a:gd name="T54" fmla="*/ 43 w 102"/>
                <a:gd name="T55" fmla="*/ 62 h 103"/>
                <a:gd name="T56" fmla="*/ 53 w 102"/>
                <a:gd name="T57" fmla="*/ 62 h 103"/>
                <a:gd name="T58" fmla="*/ 51 w 102"/>
                <a:gd name="T59" fmla="*/ 64 h 103"/>
                <a:gd name="T60" fmla="*/ 45 w 102"/>
                <a:gd name="T61" fmla="*/ 39 h 103"/>
                <a:gd name="T62" fmla="*/ 45 w 102"/>
                <a:gd name="T63" fmla="*/ 50 h 103"/>
                <a:gd name="T64" fmla="*/ 43 w 102"/>
                <a:gd name="T65" fmla="*/ 48 h 103"/>
                <a:gd name="T66" fmla="*/ 69 w 102"/>
                <a:gd name="T67" fmla="*/ 4 h 103"/>
                <a:gd name="T68" fmla="*/ 73 w 102"/>
                <a:gd name="T69" fmla="*/ 0 h 103"/>
                <a:gd name="T70" fmla="*/ 33 w 102"/>
                <a:gd name="T71" fmla="*/ 22 h 103"/>
                <a:gd name="T72" fmla="*/ 33 w 102"/>
                <a:gd name="T73" fmla="*/ 98 h 103"/>
                <a:gd name="T74" fmla="*/ 29 w 102"/>
                <a:gd name="T75" fmla="*/ 103 h 103"/>
                <a:gd name="T76" fmla="*/ 69 w 102"/>
                <a:gd name="T77" fmla="*/ 80 h 103"/>
                <a:gd name="T78" fmla="*/ 102 w 102"/>
                <a:gd name="T79" fmla="*/ 74 h 103"/>
                <a:gd name="T80" fmla="*/ 102 w 102"/>
                <a:gd name="T81" fmla="*/ 29 h 103"/>
                <a:gd name="T82" fmla="*/ 4 w 102"/>
                <a:gd name="T83" fmla="*/ 69 h 103"/>
                <a:gd name="T84" fmla="*/ 70 w 102"/>
                <a:gd name="T85" fmla="*/ 34 h 103"/>
                <a:gd name="T86" fmla="*/ 70 w 102"/>
                <a:gd name="T87" fmla="*/ 69 h 103"/>
                <a:gd name="T88" fmla="*/ 73 w 102"/>
                <a:gd name="T89" fmla="*/ 34 h 103"/>
                <a:gd name="T90" fmla="*/ 98 w 102"/>
                <a:gd name="T91"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 h="103">
                  <a:moveTo>
                    <a:pt x="55" y="55"/>
                  </a:moveTo>
                  <a:cubicBezTo>
                    <a:pt x="55" y="54"/>
                    <a:pt x="56" y="53"/>
                    <a:pt x="57" y="53"/>
                  </a:cubicBezTo>
                  <a:cubicBezTo>
                    <a:pt x="58" y="53"/>
                    <a:pt x="59" y="54"/>
                    <a:pt x="59" y="55"/>
                  </a:cubicBezTo>
                  <a:cubicBezTo>
                    <a:pt x="59" y="56"/>
                    <a:pt x="58" y="57"/>
                    <a:pt x="57" y="57"/>
                  </a:cubicBezTo>
                  <a:cubicBezTo>
                    <a:pt x="56" y="57"/>
                    <a:pt x="55" y="56"/>
                    <a:pt x="55" y="55"/>
                  </a:cubicBezTo>
                  <a:close/>
                  <a:moveTo>
                    <a:pt x="57" y="64"/>
                  </a:moveTo>
                  <a:cubicBezTo>
                    <a:pt x="58" y="64"/>
                    <a:pt x="59" y="63"/>
                    <a:pt x="59" y="62"/>
                  </a:cubicBezTo>
                  <a:cubicBezTo>
                    <a:pt x="59" y="60"/>
                    <a:pt x="58" y="60"/>
                    <a:pt x="57" y="60"/>
                  </a:cubicBezTo>
                  <a:cubicBezTo>
                    <a:pt x="56" y="60"/>
                    <a:pt x="55" y="60"/>
                    <a:pt x="55" y="62"/>
                  </a:cubicBezTo>
                  <a:cubicBezTo>
                    <a:pt x="55" y="63"/>
                    <a:pt x="56" y="64"/>
                    <a:pt x="57" y="64"/>
                  </a:cubicBezTo>
                  <a:close/>
                  <a:moveTo>
                    <a:pt x="51" y="50"/>
                  </a:moveTo>
                  <a:cubicBezTo>
                    <a:pt x="52" y="50"/>
                    <a:pt x="53" y="49"/>
                    <a:pt x="53" y="48"/>
                  </a:cubicBezTo>
                  <a:cubicBezTo>
                    <a:pt x="53" y="47"/>
                    <a:pt x="52" y="46"/>
                    <a:pt x="51" y="46"/>
                  </a:cubicBezTo>
                  <a:cubicBezTo>
                    <a:pt x="50" y="46"/>
                    <a:pt x="49" y="47"/>
                    <a:pt x="49" y="48"/>
                  </a:cubicBezTo>
                  <a:cubicBezTo>
                    <a:pt x="49" y="49"/>
                    <a:pt x="50" y="50"/>
                    <a:pt x="51" y="50"/>
                  </a:cubicBezTo>
                  <a:close/>
                  <a:moveTo>
                    <a:pt x="51" y="43"/>
                  </a:moveTo>
                  <a:cubicBezTo>
                    <a:pt x="52" y="43"/>
                    <a:pt x="53" y="42"/>
                    <a:pt x="53" y="41"/>
                  </a:cubicBezTo>
                  <a:cubicBezTo>
                    <a:pt x="53" y="40"/>
                    <a:pt x="52" y="39"/>
                    <a:pt x="51" y="39"/>
                  </a:cubicBezTo>
                  <a:cubicBezTo>
                    <a:pt x="50" y="39"/>
                    <a:pt x="49" y="40"/>
                    <a:pt x="49" y="41"/>
                  </a:cubicBezTo>
                  <a:cubicBezTo>
                    <a:pt x="49" y="42"/>
                    <a:pt x="50" y="43"/>
                    <a:pt x="51" y="43"/>
                  </a:cubicBezTo>
                  <a:close/>
                  <a:moveTo>
                    <a:pt x="57" y="50"/>
                  </a:moveTo>
                  <a:cubicBezTo>
                    <a:pt x="58" y="50"/>
                    <a:pt x="59" y="49"/>
                    <a:pt x="59" y="48"/>
                  </a:cubicBezTo>
                  <a:cubicBezTo>
                    <a:pt x="59" y="47"/>
                    <a:pt x="58" y="46"/>
                    <a:pt x="57" y="46"/>
                  </a:cubicBezTo>
                  <a:cubicBezTo>
                    <a:pt x="56" y="46"/>
                    <a:pt x="55" y="47"/>
                    <a:pt x="55" y="48"/>
                  </a:cubicBezTo>
                  <a:cubicBezTo>
                    <a:pt x="55" y="49"/>
                    <a:pt x="56" y="50"/>
                    <a:pt x="57" y="50"/>
                  </a:cubicBezTo>
                  <a:close/>
                  <a:moveTo>
                    <a:pt x="63" y="57"/>
                  </a:moveTo>
                  <a:cubicBezTo>
                    <a:pt x="64" y="57"/>
                    <a:pt x="65" y="56"/>
                    <a:pt x="65" y="55"/>
                  </a:cubicBezTo>
                  <a:cubicBezTo>
                    <a:pt x="65" y="54"/>
                    <a:pt x="64" y="53"/>
                    <a:pt x="63" y="53"/>
                  </a:cubicBezTo>
                  <a:cubicBezTo>
                    <a:pt x="62" y="53"/>
                    <a:pt x="61" y="54"/>
                    <a:pt x="61" y="55"/>
                  </a:cubicBezTo>
                  <a:cubicBezTo>
                    <a:pt x="61" y="56"/>
                    <a:pt x="62" y="57"/>
                    <a:pt x="63" y="57"/>
                  </a:cubicBezTo>
                  <a:close/>
                  <a:moveTo>
                    <a:pt x="63" y="50"/>
                  </a:moveTo>
                  <a:cubicBezTo>
                    <a:pt x="64" y="50"/>
                    <a:pt x="65" y="49"/>
                    <a:pt x="65" y="48"/>
                  </a:cubicBezTo>
                  <a:cubicBezTo>
                    <a:pt x="65" y="47"/>
                    <a:pt x="64" y="46"/>
                    <a:pt x="63" y="46"/>
                  </a:cubicBezTo>
                  <a:cubicBezTo>
                    <a:pt x="62" y="46"/>
                    <a:pt x="61" y="47"/>
                    <a:pt x="61" y="48"/>
                  </a:cubicBezTo>
                  <a:cubicBezTo>
                    <a:pt x="61" y="49"/>
                    <a:pt x="62" y="50"/>
                    <a:pt x="63" y="50"/>
                  </a:cubicBezTo>
                  <a:close/>
                  <a:moveTo>
                    <a:pt x="57" y="43"/>
                  </a:moveTo>
                  <a:cubicBezTo>
                    <a:pt x="58" y="43"/>
                    <a:pt x="59" y="42"/>
                    <a:pt x="59" y="41"/>
                  </a:cubicBezTo>
                  <a:cubicBezTo>
                    <a:pt x="59" y="40"/>
                    <a:pt x="58" y="39"/>
                    <a:pt x="57" y="39"/>
                  </a:cubicBezTo>
                  <a:cubicBezTo>
                    <a:pt x="56" y="39"/>
                    <a:pt x="55" y="40"/>
                    <a:pt x="55" y="41"/>
                  </a:cubicBezTo>
                  <a:cubicBezTo>
                    <a:pt x="55" y="42"/>
                    <a:pt x="56" y="43"/>
                    <a:pt x="57" y="43"/>
                  </a:cubicBezTo>
                  <a:close/>
                  <a:moveTo>
                    <a:pt x="63" y="64"/>
                  </a:moveTo>
                  <a:cubicBezTo>
                    <a:pt x="64" y="64"/>
                    <a:pt x="65" y="63"/>
                    <a:pt x="65" y="62"/>
                  </a:cubicBezTo>
                  <a:cubicBezTo>
                    <a:pt x="65" y="60"/>
                    <a:pt x="64" y="60"/>
                    <a:pt x="63" y="60"/>
                  </a:cubicBezTo>
                  <a:cubicBezTo>
                    <a:pt x="62" y="60"/>
                    <a:pt x="61" y="60"/>
                    <a:pt x="61" y="62"/>
                  </a:cubicBezTo>
                  <a:cubicBezTo>
                    <a:pt x="61" y="63"/>
                    <a:pt x="62" y="64"/>
                    <a:pt x="63" y="64"/>
                  </a:cubicBezTo>
                  <a:close/>
                  <a:moveTo>
                    <a:pt x="63" y="43"/>
                  </a:moveTo>
                  <a:cubicBezTo>
                    <a:pt x="64" y="43"/>
                    <a:pt x="65" y="42"/>
                    <a:pt x="65" y="41"/>
                  </a:cubicBezTo>
                  <a:cubicBezTo>
                    <a:pt x="65" y="40"/>
                    <a:pt x="64" y="39"/>
                    <a:pt x="63" y="39"/>
                  </a:cubicBezTo>
                  <a:cubicBezTo>
                    <a:pt x="62" y="39"/>
                    <a:pt x="61" y="40"/>
                    <a:pt x="61" y="41"/>
                  </a:cubicBezTo>
                  <a:cubicBezTo>
                    <a:pt x="61" y="42"/>
                    <a:pt x="62" y="43"/>
                    <a:pt x="63" y="43"/>
                  </a:cubicBezTo>
                  <a:close/>
                  <a:moveTo>
                    <a:pt x="39" y="50"/>
                  </a:moveTo>
                  <a:cubicBezTo>
                    <a:pt x="40" y="50"/>
                    <a:pt x="41" y="49"/>
                    <a:pt x="41" y="48"/>
                  </a:cubicBezTo>
                  <a:cubicBezTo>
                    <a:pt x="41" y="47"/>
                    <a:pt x="40" y="46"/>
                    <a:pt x="39" y="46"/>
                  </a:cubicBezTo>
                  <a:cubicBezTo>
                    <a:pt x="38" y="46"/>
                    <a:pt x="37" y="47"/>
                    <a:pt x="37" y="48"/>
                  </a:cubicBezTo>
                  <a:cubicBezTo>
                    <a:pt x="37" y="49"/>
                    <a:pt x="38" y="50"/>
                    <a:pt x="39" y="50"/>
                  </a:cubicBezTo>
                  <a:close/>
                  <a:moveTo>
                    <a:pt x="39" y="57"/>
                  </a:moveTo>
                  <a:cubicBezTo>
                    <a:pt x="40" y="57"/>
                    <a:pt x="41" y="56"/>
                    <a:pt x="41" y="55"/>
                  </a:cubicBezTo>
                  <a:cubicBezTo>
                    <a:pt x="41" y="54"/>
                    <a:pt x="40" y="53"/>
                    <a:pt x="39" y="53"/>
                  </a:cubicBezTo>
                  <a:cubicBezTo>
                    <a:pt x="38" y="53"/>
                    <a:pt x="37" y="54"/>
                    <a:pt x="37" y="55"/>
                  </a:cubicBezTo>
                  <a:cubicBezTo>
                    <a:pt x="37" y="56"/>
                    <a:pt x="38" y="57"/>
                    <a:pt x="39" y="57"/>
                  </a:cubicBezTo>
                  <a:close/>
                  <a:moveTo>
                    <a:pt x="39" y="64"/>
                  </a:moveTo>
                  <a:cubicBezTo>
                    <a:pt x="40" y="64"/>
                    <a:pt x="41" y="63"/>
                    <a:pt x="41" y="62"/>
                  </a:cubicBezTo>
                  <a:cubicBezTo>
                    <a:pt x="41" y="60"/>
                    <a:pt x="40" y="60"/>
                    <a:pt x="39" y="60"/>
                  </a:cubicBezTo>
                  <a:cubicBezTo>
                    <a:pt x="38" y="60"/>
                    <a:pt x="37" y="60"/>
                    <a:pt x="37" y="62"/>
                  </a:cubicBezTo>
                  <a:cubicBezTo>
                    <a:pt x="37" y="63"/>
                    <a:pt x="38" y="64"/>
                    <a:pt x="39" y="64"/>
                  </a:cubicBezTo>
                  <a:close/>
                  <a:moveTo>
                    <a:pt x="51" y="57"/>
                  </a:moveTo>
                  <a:cubicBezTo>
                    <a:pt x="52" y="57"/>
                    <a:pt x="53" y="56"/>
                    <a:pt x="53" y="55"/>
                  </a:cubicBezTo>
                  <a:cubicBezTo>
                    <a:pt x="53" y="54"/>
                    <a:pt x="52" y="53"/>
                    <a:pt x="51" y="53"/>
                  </a:cubicBezTo>
                  <a:cubicBezTo>
                    <a:pt x="50" y="53"/>
                    <a:pt x="49" y="54"/>
                    <a:pt x="49" y="55"/>
                  </a:cubicBezTo>
                  <a:cubicBezTo>
                    <a:pt x="49" y="56"/>
                    <a:pt x="50" y="57"/>
                    <a:pt x="51" y="57"/>
                  </a:cubicBezTo>
                  <a:close/>
                  <a:moveTo>
                    <a:pt x="39" y="43"/>
                  </a:moveTo>
                  <a:cubicBezTo>
                    <a:pt x="40" y="43"/>
                    <a:pt x="41" y="42"/>
                    <a:pt x="41" y="41"/>
                  </a:cubicBezTo>
                  <a:cubicBezTo>
                    <a:pt x="41" y="40"/>
                    <a:pt x="40" y="39"/>
                    <a:pt x="39" y="39"/>
                  </a:cubicBezTo>
                  <a:cubicBezTo>
                    <a:pt x="38" y="39"/>
                    <a:pt x="37" y="40"/>
                    <a:pt x="37" y="41"/>
                  </a:cubicBezTo>
                  <a:cubicBezTo>
                    <a:pt x="37" y="42"/>
                    <a:pt x="38" y="43"/>
                    <a:pt x="39" y="43"/>
                  </a:cubicBezTo>
                  <a:close/>
                  <a:moveTo>
                    <a:pt x="45" y="57"/>
                  </a:moveTo>
                  <a:cubicBezTo>
                    <a:pt x="46" y="57"/>
                    <a:pt x="47" y="56"/>
                    <a:pt x="47" y="55"/>
                  </a:cubicBezTo>
                  <a:cubicBezTo>
                    <a:pt x="47" y="54"/>
                    <a:pt x="46" y="53"/>
                    <a:pt x="45" y="53"/>
                  </a:cubicBezTo>
                  <a:cubicBezTo>
                    <a:pt x="44" y="53"/>
                    <a:pt x="43" y="54"/>
                    <a:pt x="43" y="55"/>
                  </a:cubicBezTo>
                  <a:cubicBezTo>
                    <a:pt x="43" y="56"/>
                    <a:pt x="44" y="57"/>
                    <a:pt x="45" y="57"/>
                  </a:cubicBezTo>
                  <a:close/>
                  <a:moveTo>
                    <a:pt x="45" y="64"/>
                  </a:moveTo>
                  <a:cubicBezTo>
                    <a:pt x="46" y="64"/>
                    <a:pt x="47" y="63"/>
                    <a:pt x="47" y="62"/>
                  </a:cubicBezTo>
                  <a:cubicBezTo>
                    <a:pt x="47" y="60"/>
                    <a:pt x="46" y="60"/>
                    <a:pt x="45" y="60"/>
                  </a:cubicBezTo>
                  <a:cubicBezTo>
                    <a:pt x="44" y="60"/>
                    <a:pt x="43" y="60"/>
                    <a:pt x="43" y="62"/>
                  </a:cubicBezTo>
                  <a:cubicBezTo>
                    <a:pt x="43" y="63"/>
                    <a:pt x="44" y="64"/>
                    <a:pt x="45" y="64"/>
                  </a:cubicBezTo>
                  <a:close/>
                  <a:moveTo>
                    <a:pt x="51" y="64"/>
                  </a:moveTo>
                  <a:cubicBezTo>
                    <a:pt x="52" y="64"/>
                    <a:pt x="53" y="63"/>
                    <a:pt x="53" y="62"/>
                  </a:cubicBezTo>
                  <a:cubicBezTo>
                    <a:pt x="53" y="60"/>
                    <a:pt x="52" y="60"/>
                    <a:pt x="51" y="60"/>
                  </a:cubicBezTo>
                  <a:cubicBezTo>
                    <a:pt x="50" y="60"/>
                    <a:pt x="49" y="60"/>
                    <a:pt x="49" y="62"/>
                  </a:cubicBezTo>
                  <a:cubicBezTo>
                    <a:pt x="49" y="63"/>
                    <a:pt x="50" y="64"/>
                    <a:pt x="51" y="64"/>
                  </a:cubicBezTo>
                  <a:close/>
                  <a:moveTo>
                    <a:pt x="45" y="43"/>
                  </a:moveTo>
                  <a:cubicBezTo>
                    <a:pt x="46" y="43"/>
                    <a:pt x="47" y="42"/>
                    <a:pt x="47" y="41"/>
                  </a:cubicBezTo>
                  <a:cubicBezTo>
                    <a:pt x="47" y="40"/>
                    <a:pt x="46" y="39"/>
                    <a:pt x="45" y="39"/>
                  </a:cubicBezTo>
                  <a:cubicBezTo>
                    <a:pt x="44" y="39"/>
                    <a:pt x="43" y="40"/>
                    <a:pt x="43" y="41"/>
                  </a:cubicBezTo>
                  <a:cubicBezTo>
                    <a:pt x="43" y="42"/>
                    <a:pt x="44" y="43"/>
                    <a:pt x="45" y="43"/>
                  </a:cubicBezTo>
                  <a:close/>
                  <a:moveTo>
                    <a:pt x="45" y="50"/>
                  </a:moveTo>
                  <a:cubicBezTo>
                    <a:pt x="46" y="50"/>
                    <a:pt x="47" y="49"/>
                    <a:pt x="47" y="48"/>
                  </a:cubicBezTo>
                  <a:cubicBezTo>
                    <a:pt x="47" y="47"/>
                    <a:pt x="46" y="46"/>
                    <a:pt x="45" y="46"/>
                  </a:cubicBezTo>
                  <a:cubicBezTo>
                    <a:pt x="44" y="46"/>
                    <a:pt x="43" y="47"/>
                    <a:pt x="43" y="48"/>
                  </a:cubicBezTo>
                  <a:cubicBezTo>
                    <a:pt x="43" y="49"/>
                    <a:pt x="44" y="50"/>
                    <a:pt x="45" y="50"/>
                  </a:cubicBezTo>
                  <a:close/>
                  <a:moveTo>
                    <a:pt x="33" y="4"/>
                  </a:moveTo>
                  <a:cubicBezTo>
                    <a:pt x="69" y="4"/>
                    <a:pt x="69" y="4"/>
                    <a:pt x="69" y="4"/>
                  </a:cubicBezTo>
                  <a:cubicBezTo>
                    <a:pt x="69" y="22"/>
                    <a:pt x="69" y="22"/>
                    <a:pt x="69" y="22"/>
                  </a:cubicBezTo>
                  <a:cubicBezTo>
                    <a:pt x="73" y="22"/>
                    <a:pt x="73" y="22"/>
                    <a:pt x="73" y="22"/>
                  </a:cubicBezTo>
                  <a:cubicBezTo>
                    <a:pt x="73" y="0"/>
                    <a:pt x="73" y="0"/>
                    <a:pt x="73" y="0"/>
                  </a:cubicBezTo>
                  <a:cubicBezTo>
                    <a:pt x="29" y="0"/>
                    <a:pt x="29" y="0"/>
                    <a:pt x="29" y="0"/>
                  </a:cubicBezTo>
                  <a:cubicBezTo>
                    <a:pt x="29" y="22"/>
                    <a:pt x="29" y="22"/>
                    <a:pt x="29" y="22"/>
                  </a:cubicBezTo>
                  <a:cubicBezTo>
                    <a:pt x="33" y="22"/>
                    <a:pt x="33" y="22"/>
                    <a:pt x="33" y="22"/>
                  </a:cubicBezTo>
                  <a:lnTo>
                    <a:pt x="33" y="4"/>
                  </a:lnTo>
                  <a:close/>
                  <a:moveTo>
                    <a:pt x="69" y="98"/>
                  </a:moveTo>
                  <a:cubicBezTo>
                    <a:pt x="33" y="98"/>
                    <a:pt x="33" y="98"/>
                    <a:pt x="33" y="98"/>
                  </a:cubicBezTo>
                  <a:cubicBezTo>
                    <a:pt x="33" y="80"/>
                    <a:pt x="33" y="80"/>
                    <a:pt x="33" y="80"/>
                  </a:cubicBezTo>
                  <a:cubicBezTo>
                    <a:pt x="29" y="80"/>
                    <a:pt x="29" y="80"/>
                    <a:pt x="29" y="80"/>
                  </a:cubicBezTo>
                  <a:cubicBezTo>
                    <a:pt x="29" y="103"/>
                    <a:pt x="29" y="103"/>
                    <a:pt x="29" y="103"/>
                  </a:cubicBezTo>
                  <a:cubicBezTo>
                    <a:pt x="73" y="103"/>
                    <a:pt x="73" y="103"/>
                    <a:pt x="73" y="103"/>
                  </a:cubicBezTo>
                  <a:cubicBezTo>
                    <a:pt x="73" y="80"/>
                    <a:pt x="73" y="80"/>
                    <a:pt x="73" y="80"/>
                  </a:cubicBezTo>
                  <a:cubicBezTo>
                    <a:pt x="69" y="80"/>
                    <a:pt x="69" y="80"/>
                    <a:pt x="69" y="80"/>
                  </a:cubicBezTo>
                  <a:lnTo>
                    <a:pt x="69" y="98"/>
                  </a:lnTo>
                  <a:close/>
                  <a:moveTo>
                    <a:pt x="102" y="29"/>
                  </a:moveTo>
                  <a:cubicBezTo>
                    <a:pt x="102" y="74"/>
                    <a:pt x="102" y="74"/>
                    <a:pt x="102" y="74"/>
                  </a:cubicBezTo>
                  <a:cubicBezTo>
                    <a:pt x="0" y="74"/>
                    <a:pt x="0" y="74"/>
                    <a:pt x="0" y="74"/>
                  </a:cubicBezTo>
                  <a:cubicBezTo>
                    <a:pt x="0" y="29"/>
                    <a:pt x="0" y="29"/>
                    <a:pt x="0" y="29"/>
                  </a:cubicBezTo>
                  <a:lnTo>
                    <a:pt x="102" y="29"/>
                  </a:lnTo>
                  <a:close/>
                  <a:moveTo>
                    <a:pt x="29" y="34"/>
                  </a:moveTo>
                  <a:cubicBezTo>
                    <a:pt x="4" y="34"/>
                    <a:pt x="4" y="34"/>
                    <a:pt x="4" y="34"/>
                  </a:cubicBezTo>
                  <a:cubicBezTo>
                    <a:pt x="4" y="69"/>
                    <a:pt x="4" y="69"/>
                    <a:pt x="4" y="69"/>
                  </a:cubicBezTo>
                  <a:cubicBezTo>
                    <a:pt x="29" y="69"/>
                    <a:pt x="29" y="69"/>
                    <a:pt x="29" y="69"/>
                  </a:cubicBezTo>
                  <a:lnTo>
                    <a:pt x="29" y="34"/>
                  </a:lnTo>
                  <a:close/>
                  <a:moveTo>
                    <a:pt x="70" y="34"/>
                  </a:moveTo>
                  <a:cubicBezTo>
                    <a:pt x="32" y="34"/>
                    <a:pt x="32" y="34"/>
                    <a:pt x="32" y="34"/>
                  </a:cubicBezTo>
                  <a:cubicBezTo>
                    <a:pt x="32" y="69"/>
                    <a:pt x="32" y="69"/>
                    <a:pt x="32" y="69"/>
                  </a:cubicBezTo>
                  <a:cubicBezTo>
                    <a:pt x="70" y="69"/>
                    <a:pt x="70" y="69"/>
                    <a:pt x="70" y="69"/>
                  </a:cubicBezTo>
                  <a:lnTo>
                    <a:pt x="70" y="34"/>
                  </a:lnTo>
                  <a:close/>
                  <a:moveTo>
                    <a:pt x="98" y="34"/>
                  </a:moveTo>
                  <a:cubicBezTo>
                    <a:pt x="73" y="34"/>
                    <a:pt x="73" y="34"/>
                    <a:pt x="73" y="34"/>
                  </a:cubicBezTo>
                  <a:cubicBezTo>
                    <a:pt x="73" y="69"/>
                    <a:pt x="73" y="69"/>
                    <a:pt x="73" y="69"/>
                  </a:cubicBezTo>
                  <a:cubicBezTo>
                    <a:pt x="98" y="69"/>
                    <a:pt x="98" y="69"/>
                    <a:pt x="98" y="69"/>
                  </a:cubicBezTo>
                  <a:lnTo>
                    <a:pt x="98" y="3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 name="Freeform 415"/>
            <p:cNvSpPr>
              <a:spLocks noEditPoints="1"/>
            </p:cNvSpPr>
            <p:nvPr userDrawn="1"/>
          </p:nvSpPr>
          <p:spPr bwMode="auto">
            <a:xfrm>
              <a:off x="2407" y="2281"/>
              <a:ext cx="167" cy="169"/>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96 h 101"/>
                <a:gd name="T12" fmla="*/ 5 w 100"/>
                <a:gd name="T13" fmla="*/ 96 h 101"/>
                <a:gd name="T14" fmla="*/ 5 w 100"/>
                <a:gd name="T15" fmla="*/ 25 h 101"/>
                <a:gd name="T16" fmla="*/ 96 w 100"/>
                <a:gd name="T17" fmla="*/ 25 h 101"/>
                <a:gd name="T18" fmla="*/ 96 w 100"/>
                <a:gd name="T19" fmla="*/ 96 h 101"/>
                <a:gd name="T20" fmla="*/ 96 w 100"/>
                <a:gd name="T21" fmla="*/ 20 h 101"/>
                <a:gd name="T22" fmla="*/ 5 w 100"/>
                <a:gd name="T23" fmla="*/ 20 h 101"/>
                <a:gd name="T24" fmla="*/ 5 w 100"/>
                <a:gd name="T25" fmla="*/ 5 h 101"/>
                <a:gd name="T26" fmla="*/ 96 w 100"/>
                <a:gd name="T27" fmla="*/ 5 h 101"/>
                <a:gd name="T28" fmla="*/ 96 w 100"/>
                <a:gd name="T29" fmla="*/ 20 h 101"/>
                <a:gd name="T30" fmla="*/ 79 w 100"/>
                <a:gd name="T31" fmla="*/ 61 h 101"/>
                <a:gd name="T32" fmla="*/ 21 w 100"/>
                <a:gd name="T33" fmla="*/ 61 h 101"/>
                <a:gd name="T34" fmla="*/ 21 w 100"/>
                <a:gd name="T35" fmla="*/ 53 h 101"/>
                <a:gd name="T36" fmla="*/ 79 w 100"/>
                <a:gd name="T37" fmla="*/ 53 h 101"/>
                <a:gd name="T38" fmla="*/ 79 w 100"/>
                <a:gd name="T39" fmla="*/ 61 h 101"/>
                <a:gd name="T40" fmla="*/ 69 w 100"/>
                <a:gd name="T41" fmla="*/ 48 h 101"/>
                <a:gd name="T42" fmla="*/ 31 w 100"/>
                <a:gd name="T43" fmla="*/ 48 h 101"/>
                <a:gd name="T44" fmla="*/ 31 w 100"/>
                <a:gd name="T45" fmla="*/ 44 h 101"/>
                <a:gd name="T46" fmla="*/ 69 w 100"/>
                <a:gd name="T47" fmla="*/ 44 h 101"/>
                <a:gd name="T48" fmla="*/ 69 w 100"/>
                <a:gd name="T49" fmla="*/ 48 h 101"/>
                <a:gd name="T50" fmla="*/ 11 w 100"/>
                <a:gd name="T51" fmla="*/ 13 h 101"/>
                <a:gd name="T52" fmla="*/ 13 w 100"/>
                <a:gd name="T53" fmla="*/ 11 h 101"/>
                <a:gd name="T54" fmla="*/ 16 w 100"/>
                <a:gd name="T55" fmla="*/ 13 h 101"/>
                <a:gd name="T56" fmla="*/ 13 w 100"/>
                <a:gd name="T57" fmla="*/ 16 h 101"/>
                <a:gd name="T58" fmla="*/ 11 w 100"/>
                <a:gd name="T59" fmla="*/ 13 h 101"/>
                <a:gd name="T60" fmla="*/ 19 w 100"/>
                <a:gd name="T61" fmla="*/ 13 h 101"/>
                <a:gd name="T62" fmla="*/ 22 w 100"/>
                <a:gd name="T63" fmla="*/ 11 h 101"/>
                <a:gd name="T64" fmla="*/ 24 w 100"/>
                <a:gd name="T65" fmla="*/ 13 h 101"/>
                <a:gd name="T66" fmla="*/ 22 w 100"/>
                <a:gd name="T67" fmla="*/ 16 h 101"/>
                <a:gd name="T68" fmla="*/ 19 w 100"/>
                <a:gd name="T69" fmla="*/ 13 h 101"/>
                <a:gd name="T70" fmla="*/ 28 w 100"/>
                <a:gd name="T71" fmla="*/ 13 h 101"/>
                <a:gd name="T72" fmla="*/ 30 w 100"/>
                <a:gd name="T73" fmla="*/ 11 h 101"/>
                <a:gd name="T74" fmla="*/ 33 w 100"/>
                <a:gd name="T75" fmla="*/ 13 h 101"/>
                <a:gd name="T76" fmla="*/ 30 w 100"/>
                <a:gd name="T77" fmla="*/ 16 h 101"/>
                <a:gd name="T78" fmla="*/ 28 w 100"/>
                <a:gd name="T79" fmla="*/ 1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96"/>
                  </a:moveTo>
                  <a:cubicBezTo>
                    <a:pt x="5" y="96"/>
                    <a:pt x="5" y="96"/>
                    <a:pt x="5" y="96"/>
                  </a:cubicBezTo>
                  <a:cubicBezTo>
                    <a:pt x="5" y="25"/>
                    <a:pt x="5" y="25"/>
                    <a:pt x="5" y="25"/>
                  </a:cubicBezTo>
                  <a:cubicBezTo>
                    <a:pt x="96" y="25"/>
                    <a:pt x="96" y="25"/>
                    <a:pt x="96" y="25"/>
                  </a:cubicBezTo>
                  <a:lnTo>
                    <a:pt x="96" y="96"/>
                  </a:lnTo>
                  <a:close/>
                  <a:moveTo>
                    <a:pt x="96" y="20"/>
                  </a:moveTo>
                  <a:cubicBezTo>
                    <a:pt x="5" y="20"/>
                    <a:pt x="5" y="20"/>
                    <a:pt x="5" y="20"/>
                  </a:cubicBezTo>
                  <a:cubicBezTo>
                    <a:pt x="5" y="5"/>
                    <a:pt x="5" y="5"/>
                    <a:pt x="5" y="5"/>
                  </a:cubicBezTo>
                  <a:cubicBezTo>
                    <a:pt x="96" y="5"/>
                    <a:pt x="96" y="5"/>
                    <a:pt x="96" y="5"/>
                  </a:cubicBezTo>
                  <a:lnTo>
                    <a:pt x="96" y="20"/>
                  </a:lnTo>
                  <a:close/>
                  <a:moveTo>
                    <a:pt x="79" y="61"/>
                  </a:moveTo>
                  <a:cubicBezTo>
                    <a:pt x="21" y="61"/>
                    <a:pt x="21" y="61"/>
                    <a:pt x="21" y="61"/>
                  </a:cubicBezTo>
                  <a:cubicBezTo>
                    <a:pt x="21" y="53"/>
                    <a:pt x="21" y="53"/>
                    <a:pt x="21" y="53"/>
                  </a:cubicBezTo>
                  <a:cubicBezTo>
                    <a:pt x="79" y="53"/>
                    <a:pt x="79" y="53"/>
                    <a:pt x="79" y="53"/>
                  </a:cubicBezTo>
                  <a:lnTo>
                    <a:pt x="79" y="61"/>
                  </a:lnTo>
                  <a:close/>
                  <a:moveTo>
                    <a:pt x="69" y="48"/>
                  </a:moveTo>
                  <a:cubicBezTo>
                    <a:pt x="31" y="48"/>
                    <a:pt x="31" y="48"/>
                    <a:pt x="31" y="48"/>
                  </a:cubicBezTo>
                  <a:cubicBezTo>
                    <a:pt x="31" y="44"/>
                    <a:pt x="31" y="44"/>
                    <a:pt x="31" y="44"/>
                  </a:cubicBezTo>
                  <a:cubicBezTo>
                    <a:pt x="69" y="44"/>
                    <a:pt x="69" y="44"/>
                    <a:pt x="69" y="44"/>
                  </a:cubicBezTo>
                  <a:lnTo>
                    <a:pt x="69" y="48"/>
                  </a:lnTo>
                  <a:close/>
                  <a:moveTo>
                    <a:pt x="11" y="13"/>
                  </a:moveTo>
                  <a:cubicBezTo>
                    <a:pt x="11" y="12"/>
                    <a:pt x="12" y="11"/>
                    <a:pt x="13" y="11"/>
                  </a:cubicBezTo>
                  <a:cubicBezTo>
                    <a:pt x="15" y="11"/>
                    <a:pt x="16" y="12"/>
                    <a:pt x="16" y="13"/>
                  </a:cubicBezTo>
                  <a:cubicBezTo>
                    <a:pt x="16" y="15"/>
                    <a:pt x="15" y="16"/>
                    <a:pt x="13" y="16"/>
                  </a:cubicBezTo>
                  <a:cubicBezTo>
                    <a:pt x="12" y="16"/>
                    <a:pt x="11" y="15"/>
                    <a:pt x="11" y="13"/>
                  </a:cubicBezTo>
                  <a:close/>
                  <a:moveTo>
                    <a:pt x="19" y="13"/>
                  </a:moveTo>
                  <a:cubicBezTo>
                    <a:pt x="19" y="12"/>
                    <a:pt x="21" y="11"/>
                    <a:pt x="22" y="11"/>
                  </a:cubicBezTo>
                  <a:cubicBezTo>
                    <a:pt x="23" y="11"/>
                    <a:pt x="24" y="12"/>
                    <a:pt x="24" y="13"/>
                  </a:cubicBezTo>
                  <a:cubicBezTo>
                    <a:pt x="24" y="15"/>
                    <a:pt x="23" y="16"/>
                    <a:pt x="22" y="16"/>
                  </a:cubicBezTo>
                  <a:cubicBezTo>
                    <a:pt x="21" y="16"/>
                    <a:pt x="19" y="15"/>
                    <a:pt x="19" y="13"/>
                  </a:cubicBezTo>
                  <a:close/>
                  <a:moveTo>
                    <a:pt x="28" y="13"/>
                  </a:moveTo>
                  <a:cubicBezTo>
                    <a:pt x="28" y="12"/>
                    <a:pt x="29" y="11"/>
                    <a:pt x="30" y="11"/>
                  </a:cubicBezTo>
                  <a:cubicBezTo>
                    <a:pt x="32" y="11"/>
                    <a:pt x="33" y="12"/>
                    <a:pt x="33" y="13"/>
                  </a:cubicBezTo>
                  <a:cubicBezTo>
                    <a:pt x="33" y="15"/>
                    <a:pt x="32" y="16"/>
                    <a:pt x="30" y="16"/>
                  </a:cubicBezTo>
                  <a:cubicBezTo>
                    <a:pt x="29" y="16"/>
                    <a:pt x="28" y="15"/>
                    <a:pt x="28" y="1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 name="Freeform 416"/>
            <p:cNvSpPr>
              <a:spLocks noEditPoints="1"/>
            </p:cNvSpPr>
            <p:nvPr userDrawn="1"/>
          </p:nvSpPr>
          <p:spPr bwMode="auto">
            <a:xfrm>
              <a:off x="6060" y="341"/>
              <a:ext cx="167"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95 h 100"/>
                <a:gd name="T12" fmla="*/ 5 w 100"/>
                <a:gd name="T13" fmla="*/ 95 h 100"/>
                <a:gd name="T14" fmla="*/ 5 w 100"/>
                <a:gd name="T15" fmla="*/ 24 h 100"/>
                <a:gd name="T16" fmla="*/ 96 w 100"/>
                <a:gd name="T17" fmla="*/ 24 h 100"/>
                <a:gd name="T18" fmla="*/ 96 w 100"/>
                <a:gd name="T19" fmla="*/ 95 h 100"/>
                <a:gd name="T20" fmla="*/ 96 w 100"/>
                <a:gd name="T21" fmla="*/ 20 h 100"/>
                <a:gd name="T22" fmla="*/ 5 w 100"/>
                <a:gd name="T23" fmla="*/ 20 h 100"/>
                <a:gd name="T24" fmla="*/ 5 w 100"/>
                <a:gd name="T25" fmla="*/ 4 h 100"/>
                <a:gd name="T26" fmla="*/ 96 w 100"/>
                <a:gd name="T27" fmla="*/ 4 h 100"/>
                <a:gd name="T28" fmla="*/ 96 w 100"/>
                <a:gd name="T29" fmla="*/ 20 h 100"/>
                <a:gd name="T30" fmla="*/ 79 w 100"/>
                <a:gd name="T31" fmla="*/ 60 h 100"/>
                <a:gd name="T32" fmla="*/ 21 w 100"/>
                <a:gd name="T33" fmla="*/ 60 h 100"/>
                <a:gd name="T34" fmla="*/ 21 w 100"/>
                <a:gd name="T35" fmla="*/ 52 h 100"/>
                <a:gd name="T36" fmla="*/ 79 w 100"/>
                <a:gd name="T37" fmla="*/ 52 h 100"/>
                <a:gd name="T38" fmla="*/ 79 w 100"/>
                <a:gd name="T39" fmla="*/ 60 h 100"/>
                <a:gd name="T40" fmla="*/ 69 w 100"/>
                <a:gd name="T41" fmla="*/ 48 h 100"/>
                <a:gd name="T42" fmla="*/ 31 w 100"/>
                <a:gd name="T43" fmla="*/ 48 h 100"/>
                <a:gd name="T44" fmla="*/ 31 w 100"/>
                <a:gd name="T45" fmla="*/ 43 h 100"/>
                <a:gd name="T46" fmla="*/ 69 w 100"/>
                <a:gd name="T47" fmla="*/ 43 h 100"/>
                <a:gd name="T48" fmla="*/ 69 w 100"/>
                <a:gd name="T49" fmla="*/ 48 h 100"/>
                <a:gd name="T50" fmla="*/ 11 w 100"/>
                <a:gd name="T51" fmla="*/ 13 h 100"/>
                <a:gd name="T52" fmla="*/ 13 w 100"/>
                <a:gd name="T53" fmla="*/ 10 h 100"/>
                <a:gd name="T54" fmla="*/ 16 w 100"/>
                <a:gd name="T55" fmla="*/ 13 h 100"/>
                <a:gd name="T56" fmla="*/ 13 w 100"/>
                <a:gd name="T57" fmla="*/ 15 h 100"/>
                <a:gd name="T58" fmla="*/ 11 w 100"/>
                <a:gd name="T59" fmla="*/ 13 h 100"/>
                <a:gd name="T60" fmla="*/ 19 w 100"/>
                <a:gd name="T61" fmla="*/ 13 h 100"/>
                <a:gd name="T62" fmla="*/ 22 w 100"/>
                <a:gd name="T63" fmla="*/ 10 h 100"/>
                <a:gd name="T64" fmla="*/ 24 w 100"/>
                <a:gd name="T65" fmla="*/ 13 h 100"/>
                <a:gd name="T66" fmla="*/ 22 w 100"/>
                <a:gd name="T67" fmla="*/ 15 h 100"/>
                <a:gd name="T68" fmla="*/ 19 w 100"/>
                <a:gd name="T69" fmla="*/ 13 h 100"/>
                <a:gd name="T70" fmla="*/ 28 w 100"/>
                <a:gd name="T71" fmla="*/ 13 h 100"/>
                <a:gd name="T72" fmla="*/ 30 w 100"/>
                <a:gd name="T73" fmla="*/ 10 h 100"/>
                <a:gd name="T74" fmla="*/ 33 w 100"/>
                <a:gd name="T75" fmla="*/ 13 h 100"/>
                <a:gd name="T76" fmla="*/ 30 w 100"/>
                <a:gd name="T77" fmla="*/ 15 h 100"/>
                <a:gd name="T78" fmla="*/ 28 w 100"/>
                <a:gd name="T79" fmla="*/ 1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95"/>
                  </a:moveTo>
                  <a:cubicBezTo>
                    <a:pt x="5" y="95"/>
                    <a:pt x="5" y="95"/>
                    <a:pt x="5" y="95"/>
                  </a:cubicBezTo>
                  <a:cubicBezTo>
                    <a:pt x="5" y="24"/>
                    <a:pt x="5" y="24"/>
                    <a:pt x="5" y="24"/>
                  </a:cubicBezTo>
                  <a:cubicBezTo>
                    <a:pt x="96" y="24"/>
                    <a:pt x="96" y="24"/>
                    <a:pt x="96" y="24"/>
                  </a:cubicBezTo>
                  <a:lnTo>
                    <a:pt x="96" y="95"/>
                  </a:lnTo>
                  <a:close/>
                  <a:moveTo>
                    <a:pt x="96" y="20"/>
                  </a:moveTo>
                  <a:cubicBezTo>
                    <a:pt x="5" y="20"/>
                    <a:pt x="5" y="20"/>
                    <a:pt x="5" y="20"/>
                  </a:cubicBezTo>
                  <a:cubicBezTo>
                    <a:pt x="5" y="4"/>
                    <a:pt x="5" y="4"/>
                    <a:pt x="5" y="4"/>
                  </a:cubicBezTo>
                  <a:cubicBezTo>
                    <a:pt x="96" y="4"/>
                    <a:pt x="96" y="4"/>
                    <a:pt x="96" y="4"/>
                  </a:cubicBezTo>
                  <a:lnTo>
                    <a:pt x="96" y="20"/>
                  </a:lnTo>
                  <a:close/>
                  <a:moveTo>
                    <a:pt x="79" y="60"/>
                  </a:moveTo>
                  <a:cubicBezTo>
                    <a:pt x="21" y="60"/>
                    <a:pt x="21" y="60"/>
                    <a:pt x="21" y="60"/>
                  </a:cubicBezTo>
                  <a:cubicBezTo>
                    <a:pt x="21" y="52"/>
                    <a:pt x="21" y="52"/>
                    <a:pt x="21" y="52"/>
                  </a:cubicBezTo>
                  <a:cubicBezTo>
                    <a:pt x="79" y="52"/>
                    <a:pt x="79" y="52"/>
                    <a:pt x="79" y="52"/>
                  </a:cubicBezTo>
                  <a:lnTo>
                    <a:pt x="79" y="60"/>
                  </a:lnTo>
                  <a:close/>
                  <a:moveTo>
                    <a:pt x="69" y="48"/>
                  </a:moveTo>
                  <a:cubicBezTo>
                    <a:pt x="31" y="48"/>
                    <a:pt x="31" y="48"/>
                    <a:pt x="31" y="48"/>
                  </a:cubicBezTo>
                  <a:cubicBezTo>
                    <a:pt x="31" y="43"/>
                    <a:pt x="31" y="43"/>
                    <a:pt x="31" y="43"/>
                  </a:cubicBezTo>
                  <a:cubicBezTo>
                    <a:pt x="69" y="43"/>
                    <a:pt x="69" y="43"/>
                    <a:pt x="69" y="43"/>
                  </a:cubicBezTo>
                  <a:lnTo>
                    <a:pt x="69" y="48"/>
                  </a:lnTo>
                  <a:close/>
                  <a:moveTo>
                    <a:pt x="11" y="13"/>
                  </a:moveTo>
                  <a:cubicBezTo>
                    <a:pt x="11" y="11"/>
                    <a:pt x="12" y="10"/>
                    <a:pt x="13" y="10"/>
                  </a:cubicBezTo>
                  <a:cubicBezTo>
                    <a:pt x="15" y="10"/>
                    <a:pt x="16" y="11"/>
                    <a:pt x="16" y="13"/>
                  </a:cubicBezTo>
                  <a:cubicBezTo>
                    <a:pt x="16" y="14"/>
                    <a:pt x="15" y="15"/>
                    <a:pt x="13" y="15"/>
                  </a:cubicBezTo>
                  <a:cubicBezTo>
                    <a:pt x="12" y="15"/>
                    <a:pt x="11" y="14"/>
                    <a:pt x="11" y="13"/>
                  </a:cubicBezTo>
                  <a:close/>
                  <a:moveTo>
                    <a:pt x="19" y="13"/>
                  </a:moveTo>
                  <a:cubicBezTo>
                    <a:pt x="19" y="11"/>
                    <a:pt x="21" y="10"/>
                    <a:pt x="22" y="10"/>
                  </a:cubicBezTo>
                  <a:cubicBezTo>
                    <a:pt x="23" y="10"/>
                    <a:pt x="24" y="11"/>
                    <a:pt x="24" y="13"/>
                  </a:cubicBezTo>
                  <a:cubicBezTo>
                    <a:pt x="24" y="14"/>
                    <a:pt x="23" y="15"/>
                    <a:pt x="22" y="15"/>
                  </a:cubicBezTo>
                  <a:cubicBezTo>
                    <a:pt x="21" y="15"/>
                    <a:pt x="19" y="14"/>
                    <a:pt x="19" y="13"/>
                  </a:cubicBezTo>
                  <a:close/>
                  <a:moveTo>
                    <a:pt x="28" y="13"/>
                  </a:moveTo>
                  <a:cubicBezTo>
                    <a:pt x="28" y="11"/>
                    <a:pt x="29" y="10"/>
                    <a:pt x="30" y="10"/>
                  </a:cubicBezTo>
                  <a:cubicBezTo>
                    <a:pt x="32" y="10"/>
                    <a:pt x="33" y="11"/>
                    <a:pt x="33" y="13"/>
                  </a:cubicBezTo>
                  <a:cubicBezTo>
                    <a:pt x="33" y="14"/>
                    <a:pt x="32" y="15"/>
                    <a:pt x="30" y="15"/>
                  </a:cubicBezTo>
                  <a:cubicBezTo>
                    <a:pt x="29" y="15"/>
                    <a:pt x="28" y="14"/>
                    <a:pt x="28" y="1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 name="Oval 417"/>
            <p:cNvSpPr>
              <a:spLocks noChangeArrowheads="1"/>
            </p:cNvSpPr>
            <p:nvPr userDrawn="1"/>
          </p:nvSpPr>
          <p:spPr bwMode="auto">
            <a:xfrm>
              <a:off x="5202" y="2763"/>
              <a:ext cx="18" cy="18"/>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 name="Oval 418"/>
            <p:cNvSpPr>
              <a:spLocks noChangeArrowheads="1"/>
            </p:cNvSpPr>
            <p:nvPr userDrawn="1"/>
          </p:nvSpPr>
          <p:spPr bwMode="auto">
            <a:xfrm>
              <a:off x="5245" y="2763"/>
              <a:ext cx="19" cy="18"/>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 name="Freeform 419"/>
            <p:cNvSpPr>
              <a:spLocks noEditPoints="1"/>
            </p:cNvSpPr>
            <p:nvPr userDrawn="1"/>
          </p:nvSpPr>
          <p:spPr bwMode="auto">
            <a:xfrm>
              <a:off x="5140" y="2639"/>
              <a:ext cx="161" cy="115"/>
            </a:xfrm>
            <a:custGeom>
              <a:avLst/>
              <a:gdLst>
                <a:gd name="T0" fmla="*/ 161 w 161"/>
                <a:gd name="T1" fmla="*/ 18 h 115"/>
                <a:gd name="T2" fmla="*/ 31 w 161"/>
                <a:gd name="T3" fmla="*/ 18 h 115"/>
                <a:gd name="T4" fmla="*/ 26 w 161"/>
                <a:gd name="T5" fmla="*/ 0 h 115"/>
                <a:gd name="T6" fmla="*/ 0 w 161"/>
                <a:gd name="T7" fmla="*/ 0 h 115"/>
                <a:gd name="T8" fmla="*/ 0 w 161"/>
                <a:gd name="T9" fmla="*/ 11 h 115"/>
                <a:gd name="T10" fmla="*/ 18 w 161"/>
                <a:gd name="T11" fmla="*/ 11 h 115"/>
                <a:gd name="T12" fmla="*/ 47 w 161"/>
                <a:gd name="T13" fmla="*/ 115 h 115"/>
                <a:gd name="T14" fmla="*/ 137 w 161"/>
                <a:gd name="T15" fmla="*/ 115 h 115"/>
                <a:gd name="T16" fmla="*/ 141 w 161"/>
                <a:gd name="T17" fmla="*/ 104 h 115"/>
                <a:gd name="T18" fmla="*/ 55 w 161"/>
                <a:gd name="T19" fmla="*/ 104 h 115"/>
                <a:gd name="T20" fmla="*/ 52 w 161"/>
                <a:gd name="T21" fmla="*/ 92 h 115"/>
                <a:gd name="T22" fmla="*/ 144 w 161"/>
                <a:gd name="T23" fmla="*/ 92 h 115"/>
                <a:gd name="T24" fmla="*/ 161 w 161"/>
                <a:gd name="T25" fmla="*/ 18 h 115"/>
                <a:gd name="T26" fmla="*/ 50 w 161"/>
                <a:gd name="T27" fmla="*/ 85 h 115"/>
                <a:gd name="T28" fmla="*/ 33 w 161"/>
                <a:gd name="T29" fmla="*/ 26 h 115"/>
                <a:gd name="T30" fmla="*/ 151 w 161"/>
                <a:gd name="T31" fmla="*/ 26 h 115"/>
                <a:gd name="T32" fmla="*/ 137 w 161"/>
                <a:gd name="T33" fmla="*/ 85 h 115"/>
                <a:gd name="T34" fmla="*/ 50 w 161"/>
                <a:gd name="T35" fmla="*/ 8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1" h="115">
                  <a:moveTo>
                    <a:pt x="161" y="18"/>
                  </a:moveTo>
                  <a:lnTo>
                    <a:pt x="31" y="18"/>
                  </a:lnTo>
                  <a:lnTo>
                    <a:pt x="26" y="0"/>
                  </a:lnTo>
                  <a:lnTo>
                    <a:pt x="0" y="0"/>
                  </a:lnTo>
                  <a:lnTo>
                    <a:pt x="0" y="11"/>
                  </a:lnTo>
                  <a:lnTo>
                    <a:pt x="18" y="11"/>
                  </a:lnTo>
                  <a:lnTo>
                    <a:pt x="47" y="115"/>
                  </a:lnTo>
                  <a:lnTo>
                    <a:pt x="137" y="115"/>
                  </a:lnTo>
                  <a:lnTo>
                    <a:pt x="141" y="104"/>
                  </a:lnTo>
                  <a:lnTo>
                    <a:pt x="55" y="104"/>
                  </a:lnTo>
                  <a:lnTo>
                    <a:pt x="52" y="92"/>
                  </a:lnTo>
                  <a:lnTo>
                    <a:pt x="144" y="92"/>
                  </a:lnTo>
                  <a:lnTo>
                    <a:pt x="161" y="18"/>
                  </a:lnTo>
                  <a:close/>
                  <a:moveTo>
                    <a:pt x="50" y="85"/>
                  </a:moveTo>
                  <a:lnTo>
                    <a:pt x="33" y="26"/>
                  </a:lnTo>
                  <a:lnTo>
                    <a:pt x="151" y="26"/>
                  </a:lnTo>
                  <a:lnTo>
                    <a:pt x="137" y="85"/>
                  </a:lnTo>
                  <a:lnTo>
                    <a:pt x="50" y="8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 name="Freeform 420"/>
            <p:cNvSpPr>
              <a:spLocks/>
            </p:cNvSpPr>
            <p:nvPr userDrawn="1"/>
          </p:nvSpPr>
          <p:spPr bwMode="auto">
            <a:xfrm>
              <a:off x="5200" y="2702"/>
              <a:ext cx="66" cy="9"/>
            </a:xfrm>
            <a:custGeom>
              <a:avLst/>
              <a:gdLst>
                <a:gd name="T0" fmla="*/ 2 w 66"/>
                <a:gd name="T1" fmla="*/ 9 h 9"/>
                <a:gd name="T2" fmla="*/ 64 w 66"/>
                <a:gd name="T3" fmla="*/ 9 h 9"/>
                <a:gd name="T4" fmla="*/ 66 w 66"/>
                <a:gd name="T5" fmla="*/ 0 h 9"/>
                <a:gd name="T6" fmla="*/ 0 w 66"/>
                <a:gd name="T7" fmla="*/ 0 h 9"/>
                <a:gd name="T8" fmla="*/ 2 w 66"/>
                <a:gd name="T9" fmla="*/ 9 h 9"/>
              </a:gdLst>
              <a:ahLst/>
              <a:cxnLst>
                <a:cxn ang="0">
                  <a:pos x="T0" y="T1"/>
                </a:cxn>
                <a:cxn ang="0">
                  <a:pos x="T2" y="T3"/>
                </a:cxn>
                <a:cxn ang="0">
                  <a:pos x="T4" y="T5"/>
                </a:cxn>
                <a:cxn ang="0">
                  <a:pos x="T6" y="T7"/>
                </a:cxn>
                <a:cxn ang="0">
                  <a:pos x="T8" y="T9"/>
                </a:cxn>
              </a:cxnLst>
              <a:rect l="0" t="0" r="r" b="b"/>
              <a:pathLst>
                <a:path w="66" h="9">
                  <a:moveTo>
                    <a:pt x="2" y="9"/>
                  </a:moveTo>
                  <a:lnTo>
                    <a:pt x="64" y="9"/>
                  </a:lnTo>
                  <a:lnTo>
                    <a:pt x="66" y="0"/>
                  </a:lnTo>
                  <a:lnTo>
                    <a:pt x="0" y="0"/>
                  </a:lnTo>
                  <a:lnTo>
                    <a:pt x="2" y="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 name="Freeform 421"/>
            <p:cNvSpPr>
              <a:spLocks/>
            </p:cNvSpPr>
            <p:nvPr userDrawn="1"/>
          </p:nvSpPr>
          <p:spPr bwMode="auto">
            <a:xfrm>
              <a:off x="5193" y="2677"/>
              <a:ext cx="79" cy="7"/>
            </a:xfrm>
            <a:custGeom>
              <a:avLst/>
              <a:gdLst>
                <a:gd name="T0" fmla="*/ 2 w 79"/>
                <a:gd name="T1" fmla="*/ 7 h 7"/>
                <a:gd name="T2" fmla="*/ 78 w 79"/>
                <a:gd name="T3" fmla="*/ 7 h 7"/>
                <a:gd name="T4" fmla="*/ 79 w 79"/>
                <a:gd name="T5" fmla="*/ 0 h 7"/>
                <a:gd name="T6" fmla="*/ 0 w 79"/>
                <a:gd name="T7" fmla="*/ 0 h 7"/>
                <a:gd name="T8" fmla="*/ 2 w 79"/>
                <a:gd name="T9" fmla="*/ 7 h 7"/>
              </a:gdLst>
              <a:ahLst/>
              <a:cxnLst>
                <a:cxn ang="0">
                  <a:pos x="T0" y="T1"/>
                </a:cxn>
                <a:cxn ang="0">
                  <a:pos x="T2" y="T3"/>
                </a:cxn>
                <a:cxn ang="0">
                  <a:pos x="T4" y="T5"/>
                </a:cxn>
                <a:cxn ang="0">
                  <a:pos x="T6" y="T7"/>
                </a:cxn>
                <a:cxn ang="0">
                  <a:pos x="T8" y="T9"/>
                </a:cxn>
              </a:cxnLst>
              <a:rect l="0" t="0" r="r" b="b"/>
              <a:pathLst>
                <a:path w="79" h="7">
                  <a:moveTo>
                    <a:pt x="2" y="7"/>
                  </a:moveTo>
                  <a:lnTo>
                    <a:pt x="78" y="7"/>
                  </a:lnTo>
                  <a:lnTo>
                    <a:pt x="79" y="0"/>
                  </a:lnTo>
                  <a:lnTo>
                    <a:pt x="0" y="0"/>
                  </a:lnTo>
                  <a:lnTo>
                    <a:pt x="2" y="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 name="Freeform 422"/>
            <p:cNvSpPr>
              <a:spLocks/>
            </p:cNvSpPr>
            <p:nvPr userDrawn="1"/>
          </p:nvSpPr>
          <p:spPr bwMode="auto">
            <a:xfrm>
              <a:off x="-427" y="781"/>
              <a:ext cx="226" cy="105"/>
            </a:xfrm>
            <a:custGeom>
              <a:avLst/>
              <a:gdLst>
                <a:gd name="T0" fmla="*/ 205 w 226"/>
                <a:gd name="T1" fmla="*/ 46 h 105"/>
                <a:gd name="T2" fmla="*/ 226 w 226"/>
                <a:gd name="T3" fmla="*/ 37 h 105"/>
                <a:gd name="T4" fmla="*/ 114 w 226"/>
                <a:gd name="T5" fmla="*/ 0 h 105"/>
                <a:gd name="T6" fmla="*/ 0 w 226"/>
                <a:gd name="T7" fmla="*/ 37 h 105"/>
                <a:gd name="T8" fmla="*/ 114 w 226"/>
                <a:gd name="T9" fmla="*/ 76 h 105"/>
                <a:gd name="T10" fmla="*/ 198 w 226"/>
                <a:gd name="T11" fmla="*/ 47 h 105"/>
                <a:gd name="T12" fmla="*/ 198 w 226"/>
                <a:gd name="T13" fmla="*/ 88 h 105"/>
                <a:gd name="T14" fmla="*/ 193 w 226"/>
                <a:gd name="T15" fmla="*/ 88 h 105"/>
                <a:gd name="T16" fmla="*/ 193 w 226"/>
                <a:gd name="T17" fmla="*/ 105 h 105"/>
                <a:gd name="T18" fmla="*/ 215 w 226"/>
                <a:gd name="T19" fmla="*/ 105 h 105"/>
                <a:gd name="T20" fmla="*/ 215 w 226"/>
                <a:gd name="T21" fmla="*/ 88 h 105"/>
                <a:gd name="T22" fmla="*/ 205 w 226"/>
                <a:gd name="T23" fmla="*/ 88 h 105"/>
                <a:gd name="T24" fmla="*/ 205 w 226"/>
                <a:gd name="T25" fmla="*/ 4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05">
                  <a:moveTo>
                    <a:pt x="205" y="46"/>
                  </a:moveTo>
                  <a:lnTo>
                    <a:pt x="226" y="37"/>
                  </a:lnTo>
                  <a:lnTo>
                    <a:pt x="114" y="0"/>
                  </a:lnTo>
                  <a:lnTo>
                    <a:pt x="0" y="37"/>
                  </a:lnTo>
                  <a:lnTo>
                    <a:pt x="114" y="76"/>
                  </a:lnTo>
                  <a:lnTo>
                    <a:pt x="198" y="47"/>
                  </a:lnTo>
                  <a:lnTo>
                    <a:pt x="198" y="88"/>
                  </a:lnTo>
                  <a:lnTo>
                    <a:pt x="193" y="88"/>
                  </a:lnTo>
                  <a:lnTo>
                    <a:pt x="193" y="105"/>
                  </a:lnTo>
                  <a:lnTo>
                    <a:pt x="215" y="105"/>
                  </a:lnTo>
                  <a:lnTo>
                    <a:pt x="215" y="88"/>
                  </a:lnTo>
                  <a:lnTo>
                    <a:pt x="205" y="88"/>
                  </a:lnTo>
                  <a:lnTo>
                    <a:pt x="205" y="4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 name="Freeform 423"/>
            <p:cNvSpPr>
              <a:spLocks noEditPoints="1"/>
            </p:cNvSpPr>
            <p:nvPr userDrawn="1"/>
          </p:nvSpPr>
          <p:spPr bwMode="auto">
            <a:xfrm>
              <a:off x="-384" y="849"/>
              <a:ext cx="138" cy="75"/>
            </a:xfrm>
            <a:custGeom>
              <a:avLst/>
              <a:gdLst>
                <a:gd name="T0" fmla="*/ 0 w 138"/>
                <a:gd name="T1" fmla="*/ 0 h 75"/>
                <a:gd name="T2" fmla="*/ 0 w 138"/>
                <a:gd name="T3" fmla="*/ 58 h 75"/>
                <a:gd name="T4" fmla="*/ 27 w 138"/>
                <a:gd name="T5" fmla="*/ 58 h 75"/>
                <a:gd name="T6" fmla="*/ 27 w 138"/>
                <a:gd name="T7" fmla="*/ 75 h 75"/>
                <a:gd name="T8" fmla="*/ 118 w 138"/>
                <a:gd name="T9" fmla="*/ 75 h 75"/>
                <a:gd name="T10" fmla="*/ 118 w 138"/>
                <a:gd name="T11" fmla="*/ 58 h 75"/>
                <a:gd name="T12" fmla="*/ 138 w 138"/>
                <a:gd name="T13" fmla="*/ 58 h 75"/>
                <a:gd name="T14" fmla="*/ 138 w 138"/>
                <a:gd name="T15" fmla="*/ 0 h 75"/>
                <a:gd name="T16" fmla="*/ 71 w 138"/>
                <a:gd name="T17" fmla="*/ 23 h 75"/>
                <a:gd name="T18" fmla="*/ 0 w 138"/>
                <a:gd name="T19" fmla="*/ 0 h 75"/>
                <a:gd name="T20" fmla="*/ 130 w 138"/>
                <a:gd name="T21" fmla="*/ 50 h 75"/>
                <a:gd name="T22" fmla="*/ 110 w 138"/>
                <a:gd name="T23" fmla="*/ 50 h 75"/>
                <a:gd name="T24" fmla="*/ 110 w 138"/>
                <a:gd name="T25" fmla="*/ 69 h 75"/>
                <a:gd name="T26" fmla="*/ 34 w 138"/>
                <a:gd name="T27" fmla="*/ 69 h 75"/>
                <a:gd name="T28" fmla="*/ 34 w 138"/>
                <a:gd name="T29" fmla="*/ 50 h 75"/>
                <a:gd name="T30" fmla="*/ 7 w 138"/>
                <a:gd name="T31" fmla="*/ 50 h 75"/>
                <a:gd name="T32" fmla="*/ 7 w 138"/>
                <a:gd name="T33" fmla="*/ 10 h 75"/>
                <a:gd name="T34" fmla="*/ 71 w 138"/>
                <a:gd name="T35" fmla="*/ 32 h 75"/>
                <a:gd name="T36" fmla="*/ 130 w 138"/>
                <a:gd name="T37" fmla="*/ 11 h 75"/>
                <a:gd name="T38" fmla="*/ 130 w 138"/>
                <a:gd name="T39"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8" h="75">
                  <a:moveTo>
                    <a:pt x="0" y="0"/>
                  </a:moveTo>
                  <a:lnTo>
                    <a:pt x="0" y="58"/>
                  </a:lnTo>
                  <a:lnTo>
                    <a:pt x="27" y="58"/>
                  </a:lnTo>
                  <a:lnTo>
                    <a:pt x="27" y="75"/>
                  </a:lnTo>
                  <a:lnTo>
                    <a:pt x="118" y="75"/>
                  </a:lnTo>
                  <a:lnTo>
                    <a:pt x="118" y="58"/>
                  </a:lnTo>
                  <a:lnTo>
                    <a:pt x="138" y="58"/>
                  </a:lnTo>
                  <a:lnTo>
                    <a:pt x="138" y="0"/>
                  </a:lnTo>
                  <a:lnTo>
                    <a:pt x="71" y="23"/>
                  </a:lnTo>
                  <a:lnTo>
                    <a:pt x="0" y="0"/>
                  </a:lnTo>
                  <a:close/>
                  <a:moveTo>
                    <a:pt x="130" y="50"/>
                  </a:moveTo>
                  <a:lnTo>
                    <a:pt x="110" y="50"/>
                  </a:lnTo>
                  <a:lnTo>
                    <a:pt x="110" y="69"/>
                  </a:lnTo>
                  <a:lnTo>
                    <a:pt x="34" y="69"/>
                  </a:lnTo>
                  <a:lnTo>
                    <a:pt x="34" y="50"/>
                  </a:lnTo>
                  <a:lnTo>
                    <a:pt x="7" y="50"/>
                  </a:lnTo>
                  <a:lnTo>
                    <a:pt x="7" y="10"/>
                  </a:lnTo>
                  <a:lnTo>
                    <a:pt x="71" y="32"/>
                  </a:lnTo>
                  <a:lnTo>
                    <a:pt x="130" y="11"/>
                  </a:lnTo>
                  <a:lnTo>
                    <a:pt x="130" y="5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 name="Freeform 424"/>
            <p:cNvSpPr>
              <a:spLocks noEditPoints="1"/>
            </p:cNvSpPr>
            <p:nvPr userDrawn="1"/>
          </p:nvSpPr>
          <p:spPr bwMode="auto">
            <a:xfrm>
              <a:off x="6389" y="2603"/>
              <a:ext cx="174" cy="175"/>
            </a:xfrm>
            <a:custGeom>
              <a:avLst/>
              <a:gdLst>
                <a:gd name="T0" fmla="*/ 0 w 174"/>
                <a:gd name="T1" fmla="*/ 0 h 175"/>
                <a:gd name="T2" fmla="*/ 0 w 174"/>
                <a:gd name="T3" fmla="*/ 175 h 175"/>
                <a:gd name="T4" fmla="*/ 174 w 174"/>
                <a:gd name="T5" fmla="*/ 175 h 175"/>
                <a:gd name="T6" fmla="*/ 174 w 174"/>
                <a:gd name="T7" fmla="*/ 0 h 175"/>
                <a:gd name="T8" fmla="*/ 0 w 174"/>
                <a:gd name="T9" fmla="*/ 0 h 175"/>
                <a:gd name="T10" fmla="*/ 167 w 174"/>
                <a:gd name="T11" fmla="*/ 167 h 175"/>
                <a:gd name="T12" fmla="*/ 8 w 174"/>
                <a:gd name="T13" fmla="*/ 167 h 175"/>
                <a:gd name="T14" fmla="*/ 8 w 174"/>
                <a:gd name="T15" fmla="*/ 9 h 175"/>
                <a:gd name="T16" fmla="*/ 167 w 174"/>
                <a:gd name="T17" fmla="*/ 9 h 175"/>
                <a:gd name="T18" fmla="*/ 167 w 174"/>
                <a:gd name="T1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175">
                  <a:moveTo>
                    <a:pt x="0" y="0"/>
                  </a:moveTo>
                  <a:lnTo>
                    <a:pt x="0" y="175"/>
                  </a:lnTo>
                  <a:lnTo>
                    <a:pt x="174" y="175"/>
                  </a:lnTo>
                  <a:lnTo>
                    <a:pt x="174" y="0"/>
                  </a:lnTo>
                  <a:lnTo>
                    <a:pt x="0" y="0"/>
                  </a:lnTo>
                  <a:close/>
                  <a:moveTo>
                    <a:pt x="167" y="167"/>
                  </a:moveTo>
                  <a:lnTo>
                    <a:pt x="8" y="167"/>
                  </a:lnTo>
                  <a:lnTo>
                    <a:pt x="8" y="9"/>
                  </a:lnTo>
                  <a:lnTo>
                    <a:pt x="167" y="9"/>
                  </a:lnTo>
                  <a:lnTo>
                    <a:pt x="167" y="16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 name="Freeform 425"/>
            <p:cNvSpPr>
              <a:spLocks/>
            </p:cNvSpPr>
            <p:nvPr userDrawn="1"/>
          </p:nvSpPr>
          <p:spPr bwMode="auto">
            <a:xfrm>
              <a:off x="6421" y="2652"/>
              <a:ext cx="110" cy="102"/>
            </a:xfrm>
            <a:custGeom>
              <a:avLst/>
              <a:gdLst>
                <a:gd name="T0" fmla="*/ 8 w 110"/>
                <a:gd name="T1" fmla="*/ 67 h 102"/>
                <a:gd name="T2" fmla="*/ 26 w 110"/>
                <a:gd name="T3" fmla="*/ 67 h 102"/>
                <a:gd name="T4" fmla="*/ 26 w 110"/>
                <a:gd name="T5" fmla="*/ 102 h 102"/>
                <a:gd name="T6" fmla="*/ 26 w 110"/>
                <a:gd name="T7" fmla="*/ 102 h 102"/>
                <a:gd name="T8" fmla="*/ 33 w 110"/>
                <a:gd name="T9" fmla="*/ 102 h 102"/>
                <a:gd name="T10" fmla="*/ 33 w 110"/>
                <a:gd name="T11" fmla="*/ 102 h 102"/>
                <a:gd name="T12" fmla="*/ 33 w 110"/>
                <a:gd name="T13" fmla="*/ 44 h 102"/>
                <a:gd name="T14" fmla="*/ 52 w 110"/>
                <a:gd name="T15" fmla="*/ 44 h 102"/>
                <a:gd name="T16" fmla="*/ 52 w 110"/>
                <a:gd name="T17" fmla="*/ 102 h 102"/>
                <a:gd name="T18" fmla="*/ 52 w 110"/>
                <a:gd name="T19" fmla="*/ 102 h 102"/>
                <a:gd name="T20" fmla="*/ 60 w 110"/>
                <a:gd name="T21" fmla="*/ 102 h 102"/>
                <a:gd name="T22" fmla="*/ 60 w 110"/>
                <a:gd name="T23" fmla="*/ 102 h 102"/>
                <a:gd name="T24" fmla="*/ 60 w 110"/>
                <a:gd name="T25" fmla="*/ 30 h 102"/>
                <a:gd name="T26" fmla="*/ 77 w 110"/>
                <a:gd name="T27" fmla="*/ 30 h 102"/>
                <a:gd name="T28" fmla="*/ 77 w 110"/>
                <a:gd name="T29" fmla="*/ 102 h 102"/>
                <a:gd name="T30" fmla="*/ 78 w 110"/>
                <a:gd name="T31" fmla="*/ 102 h 102"/>
                <a:gd name="T32" fmla="*/ 85 w 110"/>
                <a:gd name="T33" fmla="*/ 102 h 102"/>
                <a:gd name="T34" fmla="*/ 85 w 110"/>
                <a:gd name="T35" fmla="*/ 102 h 102"/>
                <a:gd name="T36" fmla="*/ 85 w 110"/>
                <a:gd name="T37" fmla="*/ 7 h 102"/>
                <a:gd name="T38" fmla="*/ 104 w 110"/>
                <a:gd name="T39" fmla="*/ 7 h 102"/>
                <a:gd name="T40" fmla="*/ 104 w 110"/>
                <a:gd name="T41" fmla="*/ 102 h 102"/>
                <a:gd name="T42" fmla="*/ 110 w 110"/>
                <a:gd name="T43" fmla="*/ 102 h 102"/>
                <a:gd name="T44" fmla="*/ 110 w 110"/>
                <a:gd name="T45" fmla="*/ 0 h 102"/>
                <a:gd name="T46" fmla="*/ 78 w 110"/>
                <a:gd name="T47" fmla="*/ 0 h 102"/>
                <a:gd name="T48" fmla="*/ 78 w 110"/>
                <a:gd name="T49" fmla="*/ 23 h 102"/>
                <a:gd name="T50" fmla="*/ 52 w 110"/>
                <a:gd name="T51" fmla="*/ 23 h 102"/>
                <a:gd name="T52" fmla="*/ 52 w 110"/>
                <a:gd name="T53" fmla="*/ 35 h 102"/>
                <a:gd name="T54" fmla="*/ 26 w 110"/>
                <a:gd name="T55" fmla="*/ 35 h 102"/>
                <a:gd name="T56" fmla="*/ 26 w 110"/>
                <a:gd name="T57" fmla="*/ 59 h 102"/>
                <a:gd name="T58" fmla="*/ 0 w 110"/>
                <a:gd name="T59" fmla="*/ 59 h 102"/>
                <a:gd name="T60" fmla="*/ 0 w 110"/>
                <a:gd name="T61" fmla="*/ 102 h 102"/>
                <a:gd name="T62" fmla="*/ 8 w 110"/>
                <a:gd name="T63" fmla="*/ 102 h 102"/>
                <a:gd name="T64" fmla="*/ 8 w 110"/>
                <a:gd name="T65" fmla="*/ 6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02">
                  <a:moveTo>
                    <a:pt x="8" y="67"/>
                  </a:moveTo>
                  <a:lnTo>
                    <a:pt x="26" y="67"/>
                  </a:lnTo>
                  <a:lnTo>
                    <a:pt x="26" y="102"/>
                  </a:lnTo>
                  <a:lnTo>
                    <a:pt x="26" y="102"/>
                  </a:lnTo>
                  <a:lnTo>
                    <a:pt x="33" y="102"/>
                  </a:lnTo>
                  <a:lnTo>
                    <a:pt x="33" y="102"/>
                  </a:lnTo>
                  <a:lnTo>
                    <a:pt x="33" y="44"/>
                  </a:lnTo>
                  <a:lnTo>
                    <a:pt x="52" y="44"/>
                  </a:lnTo>
                  <a:lnTo>
                    <a:pt x="52" y="102"/>
                  </a:lnTo>
                  <a:lnTo>
                    <a:pt x="52" y="102"/>
                  </a:lnTo>
                  <a:lnTo>
                    <a:pt x="60" y="102"/>
                  </a:lnTo>
                  <a:lnTo>
                    <a:pt x="60" y="102"/>
                  </a:lnTo>
                  <a:lnTo>
                    <a:pt x="60" y="30"/>
                  </a:lnTo>
                  <a:lnTo>
                    <a:pt x="77" y="30"/>
                  </a:lnTo>
                  <a:lnTo>
                    <a:pt x="77" y="102"/>
                  </a:lnTo>
                  <a:lnTo>
                    <a:pt x="78" y="102"/>
                  </a:lnTo>
                  <a:lnTo>
                    <a:pt x="85" y="102"/>
                  </a:lnTo>
                  <a:lnTo>
                    <a:pt x="85" y="102"/>
                  </a:lnTo>
                  <a:lnTo>
                    <a:pt x="85" y="7"/>
                  </a:lnTo>
                  <a:lnTo>
                    <a:pt x="104" y="7"/>
                  </a:lnTo>
                  <a:lnTo>
                    <a:pt x="104" y="102"/>
                  </a:lnTo>
                  <a:lnTo>
                    <a:pt x="110" y="102"/>
                  </a:lnTo>
                  <a:lnTo>
                    <a:pt x="110" y="0"/>
                  </a:lnTo>
                  <a:lnTo>
                    <a:pt x="78" y="0"/>
                  </a:lnTo>
                  <a:lnTo>
                    <a:pt x="78" y="23"/>
                  </a:lnTo>
                  <a:lnTo>
                    <a:pt x="52" y="23"/>
                  </a:lnTo>
                  <a:lnTo>
                    <a:pt x="52" y="35"/>
                  </a:lnTo>
                  <a:lnTo>
                    <a:pt x="26" y="35"/>
                  </a:lnTo>
                  <a:lnTo>
                    <a:pt x="26" y="59"/>
                  </a:lnTo>
                  <a:lnTo>
                    <a:pt x="0" y="59"/>
                  </a:lnTo>
                  <a:lnTo>
                    <a:pt x="0" y="102"/>
                  </a:lnTo>
                  <a:lnTo>
                    <a:pt x="8" y="102"/>
                  </a:lnTo>
                  <a:lnTo>
                    <a:pt x="8" y="6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 name="Freeform 426"/>
            <p:cNvSpPr>
              <a:spLocks noEditPoints="1"/>
            </p:cNvSpPr>
            <p:nvPr userDrawn="1"/>
          </p:nvSpPr>
          <p:spPr bwMode="auto">
            <a:xfrm>
              <a:off x="6100" y="1190"/>
              <a:ext cx="151" cy="173"/>
            </a:xfrm>
            <a:custGeom>
              <a:avLst/>
              <a:gdLst>
                <a:gd name="T0" fmla="*/ 71 w 90"/>
                <a:gd name="T1" fmla="*/ 20 h 103"/>
                <a:gd name="T2" fmla="*/ 81 w 90"/>
                <a:gd name="T3" fmla="*/ 47 h 103"/>
                <a:gd name="T4" fmla="*/ 79 w 90"/>
                <a:gd name="T5" fmla="*/ 50 h 103"/>
                <a:gd name="T6" fmla="*/ 79 w 90"/>
                <a:gd name="T7" fmla="*/ 50 h 103"/>
                <a:gd name="T8" fmla="*/ 77 w 90"/>
                <a:gd name="T9" fmla="*/ 47 h 103"/>
                <a:gd name="T10" fmla="*/ 68 w 90"/>
                <a:gd name="T11" fmla="*/ 23 h 103"/>
                <a:gd name="T12" fmla="*/ 44 w 90"/>
                <a:gd name="T13" fmla="*/ 13 h 103"/>
                <a:gd name="T14" fmla="*/ 42 w 90"/>
                <a:gd name="T15" fmla="*/ 11 h 103"/>
                <a:gd name="T16" fmla="*/ 44 w 90"/>
                <a:gd name="T17" fmla="*/ 8 h 103"/>
                <a:gd name="T18" fmla="*/ 45 w 90"/>
                <a:gd name="T19" fmla="*/ 8 h 103"/>
                <a:gd name="T20" fmla="*/ 71 w 90"/>
                <a:gd name="T21" fmla="*/ 20 h 103"/>
                <a:gd name="T22" fmla="*/ 43 w 90"/>
                <a:gd name="T23" fmla="*/ 17 h 103"/>
                <a:gd name="T24" fmla="*/ 43 w 90"/>
                <a:gd name="T25" fmla="*/ 17 h 103"/>
                <a:gd name="T26" fmla="*/ 41 w 90"/>
                <a:gd name="T27" fmla="*/ 19 h 103"/>
                <a:gd name="T28" fmla="*/ 43 w 90"/>
                <a:gd name="T29" fmla="*/ 21 h 103"/>
                <a:gd name="T30" fmla="*/ 61 w 90"/>
                <a:gd name="T31" fmla="*/ 30 h 103"/>
                <a:gd name="T32" fmla="*/ 68 w 90"/>
                <a:gd name="T33" fmla="*/ 48 h 103"/>
                <a:gd name="T34" fmla="*/ 70 w 90"/>
                <a:gd name="T35" fmla="*/ 51 h 103"/>
                <a:gd name="T36" fmla="*/ 71 w 90"/>
                <a:gd name="T37" fmla="*/ 51 h 103"/>
                <a:gd name="T38" fmla="*/ 73 w 90"/>
                <a:gd name="T39" fmla="*/ 48 h 103"/>
                <a:gd name="T40" fmla="*/ 64 w 90"/>
                <a:gd name="T41" fmla="*/ 26 h 103"/>
                <a:gd name="T42" fmla="*/ 43 w 90"/>
                <a:gd name="T43" fmla="*/ 17 h 103"/>
                <a:gd name="T44" fmla="*/ 77 w 90"/>
                <a:gd name="T45" fmla="*/ 14 h 103"/>
                <a:gd name="T46" fmla="*/ 46 w 90"/>
                <a:gd name="T47" fmla="*/ 0 h 103"/>
                <a:gd name="T48" fmla="*/ 43 w 90"/>
                <a:gd name="T49" fmla="*/ 2 h 103"/>
                <a:gd name="T50" fmla="*/ 45 w 90"/>
                <a:gd name="T51" fmla="*/ 5 h 103"/>
                <a:gd name="T52" fmla="*/ 74 w 90"/>
                <a:gd name="T53" fmla="*/ 18 h 103"/>
                <a:gd name="T54" fmla="*/ 85 w 90"/>
                <a:gd name="T55" fmla="*/ 47 h 103"/>
                <a:gd name="T56" fmla="*/ 87 w 90"/>
                <a:gd name="T57" fmla="*/ 49 h 103"/>
                <a:gd name="T58" fmla="*/ 87 w 90"/>
                <a:gd name="T59" fmla="*/ 49 h 103"/>
                <a:gd name="T60" fmla="*/ 89 w 90"/>
                <a:gd name="T61" fmla="*/ 47 h 103"/>
                <a:gd name="T62" fmla="*/ 77 w 90"/>
                <a:gd name="T63" fmla="*/ 14 h 103"/>
                <a:gd name="T64" fmla="*/ 46 w 90"/>
                <a:gd name="T65" fmla="*/ 49 h 103"/>
                <a:gd name="T66" fmla="*/ 70 w 90"/>
                <a:gd name="T67" fmla="*/ 74 h 103"/>
                <a:gd name="T68" fmla="*/ 68 w 90"/>
                <a:gd name="T69" fmla="*/ 75 h 103"/>
                <a:gd name="T70" fmla="*/ 57 w 90"/>
                <a:gd name="T71" fmla="*/ 83 h 103"/>
                <a:gd name="T72" fmla="*/ 66 w 90"/>
                <a:gd name="T73" fmla="*/ 103 h 103"/>
                <a:gd name="T74" fmla="*/ 15 w 90"/>
                <a:gd name="T75" fmla="*/ 103 h 103"/>
                <a:gd name="T76" fmla="*/ 24 w 90"/>
                <a:gd name="T77" fmla="*/ 81 h 103"/>
                <a:gd name="T78" fmla="*/ 14 w 90"/>
                <a:gd name="T79" fmla="*/ 74 h 103"/>
                <a:gd name="T80" fmla="*/ 16 w 90"/>
                <a:gd name="T81" fmla="*/ 20 h 103"/>
                <a:gd name="T82" fmla="*/ 17 w 90"/>
                <a:gd name="T83" fmla="*/ 18 h 103"/>
                <a:gd name="T84" fmla="*/ 41 w 90"/>
                <a:gd name="T85" fmla="*/ 43 h 103"/>
                <a:gd name="T86" fmla="*/ 50 w 90"/>
                <a:gd name="T87" fmla="*/ 35 h 103"/>
                <a:gd name="T88" fmla="*/ 54 w 90"/>
                <a:gd name="T89" fmla="*/ 35 h 103"/>
                <a:gd name="T90" fmla="*/ 55 w 90"/>
                <a:gd name="T91" fmla="*/ 37 h 103"/>
                <a:gd name="T92" fmla="*/ 55 w 90"/>
                <a:gd name="T93" fmla="*/ 40 h 103"/>
                <a:gd name="T94" fmla="*/ 46 w 90"/>
                <a:gd name="T95" fmla="*/ 49 h 103"/>
                <a:gd name="T96" fmla="*/ 64 w 90"/>
                <a:gd name="T97" fmla="*/ 74 h 103"/>
                <a:gd name="T98" fmla="*/ 17 w 90"/>
                <a:gd name="T99" fmla="*/ 25 h 103"/>
                <a:gd name="T100" fmla="*/ 18 w 90"/>
                <a:gd name="T101" fmla="*/ 71 h 103"/>
                <a:gd name="T102" fmla="*/ 42 w 90"/>
                <a:gd name="T103" fmla="*/ 81 h 103"/>
                <a:gd name="T104" fmla="*/ 42 w 90"/>
                <a:gd name="T105" fmla="*/ 81 h 103"/>
                <a:gd name="T106" fmla="*/ 64 w 90"/>
                <a:gd name="T107" fmla="*/ 74 h 103"/>
                <a:gd name="T108" fmla="*/ 15 w 90"/>
                <a:gd name="T109" fmla="*/ 39 h 103"/>
                <a:gd name="T110" fmla="*/ 18 w 90"/>
                <a:gd name="T111" fmla="*/ 42 h 103"/>
                <a:gd name="T112" fmla="*/ 21 w 90"/>
                <a:gd name="T113" fmla="*/ 39 h 103"/>
                <a:gd name="T114" fmla="*/ 18 w 90"/>
                <a:gd name="T115" fmla="*/ 35 h 103"/>
                <a:gd name="T116" fmla="*/ 15 w 90"/>
                <a:gd name="T11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103">
                  <a:moveTo>
                    <a:pt x="71" y="20"/>
                  </a:moveTo>
                  <a:cubicBezTo>
                    <a:pt x="78" y="28"/>
                    <a:pt x="82" y="37"/>
                    <a:pt x="81" y="47"/>
                  </a:cubicBezTo>
                  <a:cubicBezTo>
                    <a:pt x="81" y="49"/>
                    <a:pt x="80" y="50"/>
                    <a:pt x="79" y="50"/>
                  </a:cubicBezTo>
                  <a:cubicBezTo>
                    <a:pt x="79" y="50"/>
                    <a:pt x="79" y="50"/>
                    <a:pt x="79" y="50"/>
                  </a:cubicBezTo>
                  <a:cubicBezTo>
                    <a:pt x="78" y="49"/>
                    <a:pt x="77" y="48"/>
                    <a:pt x="77" y="47"/>
                  </a:cubicBezTo>
                  <a:cubicBezTo>
                    <a:pt x="77" y="38"/>
                    <a:pt x="74" y="30"/>
                    <a:pt x="68" y="23"/>
                  </a:cubicBezTo>
                  <a:cubicBezTo>
                    <a:pt x="62" y="17"/>
                    <a:pt x="53" y="13"/>
                    <a:pt x="44" y="13"/>
                  </a:cubicBezTo>
                  <a:cubicBezTo>
                    <a:pt x="43" y="13"/>
                    <a:pt x="42" y="12"/>
                    <a:pt x="42" y="11"/>
                  </a:cubicBezTo>
                  <a:cubicBezTo>
                    <a:pt x="42" y="9"/>
                    <a:pt x="43" y="8"/>
                    <a:pt x="44" y="8"/>
                  </a:cubicBezTo>
                  <a:cubicBezTo>
                    <a:pt x="45" y="8"/>
                    <a:pt x="45" y="8"/>
                    <a:pt x="45" y="8"/>
                  </a:cubicBezTo>
                  <a:cubicBezTo>
                    <a:pt x="55" y="9"/>
                    <a:pt x="64" y="13"/>
                    <a:pt x="71" y="20"/>
                  </a:cubicBezTo>
                  <a:close/>
                  <a:moveTo>
                    <a:pt x="43" y="17"/>
                  </a:moveTo>
                  <a:cubicBezTo>
                    <a:pt x="43" y="17"/>
                    <a:pt x="43" y="17"/>
                    <a:pt x="43" y="17"/>
                  </a:cubicBezTo>
                  <a:cubicBezTo>
                    <a:pt x="42" y="17"/>
                    <a:pt x="41" y="18"/>
                    <a:pt x="41" y="19"/>
                  </a:cubicBezTo>
                  <a:cubicBezTo>
                    <a:pt x="41" y="20"/>
                    <a:pt x="42" y="21"/>
                    <a:pt x="43" y="21"/>
                  </a:cubicBezTo>
                  <a:cubicBezTo>
                    <a:pt x="50" y="22"/>
                    <a:pt x="56" y="25"/>
                    <a:pt x="61" y="30"/>
                  </a:cubicBezTo>
                  <a:cubicBezTo>
                    <a:pt x="66" y="35"/>
                    <a:pt x="68" y="41"/>
                    <a:pt x="68" y="48"/>
                  </a:cubicBezTo>
                  <a:cubicBezTo>
                    <a:pt x="68" y="50"/>
                    <a:pt x="69" y="51"/>
                    <a:pt x="70" y="51"/>
                  </a:cubicBezTo>
                  <a:cubicBezTo>
                    <a:pt x="70" y="51"/>
                    <a:pt x="70" y="51"/>
                    <a:pt x="71" y="51"/>
                  </a:cubicBezTo>
                  <a:cubicBezTo>
                    <a:pt x="72" y="51"/>
                    <a:pt x="73" y="50"/>
                    <a:pt x="73" y="48"/>
                  </a:cubicBezTo>
                  <a:cubicBezTo>
                    <a:pt x="73" y="40"/>
                    <a:pt x="70" y="32"/>
                    <a:pt x="64" y="26"/>
                  </a:cubicBezTo>
                  <a:cubicBezTo>
                    <a:pt x="59" y="20"/>
                    <a:pt x="51" y="17"/>
                    <a:pt x="43" y="17"/>
                  </a:cubicBezTo>
                  <a:close/>
                  <a:moveTo>
                    <a:pt x="77" y="14"/>
                  </a:moveTo>
                  <a:cubicBezTo>
                    <a:pt x="69" y="6"/>
                    <a:pt x="58" y="1"/>
                    <a:pt x="46" y="0"/>
                  </a:cubicBezTo>
                  <a:cubicBezTo>
                    <a:pt x="44" y="0"/>
                    <a:pt x="43" y="1"/>
                    <a:pt x="43" y="2"/>
                  </a:cubicBezTo>
                  <a:cubicBezTo>
                    <a:pt x="43" y="4"/>
                    <a:pt x="44" y="5"/>
                    <a:pt x="45" y="5"/>
                  </a:cubicBezTo>
                  <a:cubicBezTo>
                    <a:pt x="56" y="5"/>
                    <a:pt x="66" y="10"/>
                    <a:pt x="74" y="18"/>
                  </a:cubicBezTo>
                  <a:cubicBezTo>
                    <a:pt x="81" y="25"/>
                    <a:pt x="85" y="36"/>
                    <a:pt x="85" y="47"/>
                  </a:cubicBezTo>
                  <a:cubicBezTo>
                    <a:pt x="85" y="48"/>
                    <a:pt x="86" y="49"/>
                    <a:pt x="87" y="49"/>
                  </a:cubicBezTo>
                  <a:cubicBezTo>
                    <a:pt x="87" y="49"/>
                    <a:pt x="87" y="49"/>
                    <a:pt x="87" y="49"/>
                  </a:cubicBezTo>
                  <a:cubicBezTo>
                    <a:pt x="88" y="49"/>
                    <a:pt x="89" y="48"/>
                    <a:pt x="89" y="47"/>
                  </a:cubicBezTo>
                  <a:cubicBezTo>
                    <a:pt x="90" y="35"/>
                    <a:pt x="85" y="23"/>
                    <a:pt x="77" y="14"/>
                  </a:cubicBezTo>
                  <a:close/>
                  <a:moveTo>
                    <a:pt x="46" y="49"/>
                  </a:moveTo>
                  <a:cubicBezTo>
                    <a:pt x="70" y="74"/>
                    <a:pt x="70" y="74"/>
                    <a:pt x="70" y="74"/>
                  </a:cubicBezTo>
                  <a:cubicBezTo>
                    <a:pt x="68" y="75"/>
                    <a:pt x="68" y="75"/>
                    <a:pt x="68" y="75"/>
                  </a:cubicBezTo>
                  <a:cubicBezTo>
                    <a:pt x="65" y="79"/>
                    <a:pt x="61" y="81"/>
                    <a:pt x="57" y="83"/>
                  </a:cubicBezTo>
                  <a:cubicBezTo>
                    <a:pt x="66" y="103"/>
                    <a:pt x="66" y="103"/>
                    <a:pt x="66" y="103"/>
                  </a:cubicBezTo>
                  <a:cubicBezTo>
                    <a:pt x="15" y="103"/>
                    <a:pt x="15" y="103"/>
                    <a:pt x="15" y="103"/>
                  </a:cubicBezTo>
                  <a:cubicBezTo>
                    <a:pt x="24" y="81"/>
                    <a:pt x="24" y="81"/>
                    <a:pt x="24" y="81"/>
                  </a:cubicBezTo>
                  <a:cubicBezTo>
                    <a:pt x="20" y="79"/>
                    <a:pt x="17" y="77"/>
                    <a:pt x="14" y="74"/>
                  </a:cubicBezTo>
                  <a:cubicBezTo>
                    <a:pt x="0" y="58"/>
                    <a:pt x="0" y="34"/>
                    <a:pt x="16" y="20"/>
                  </a:cubicBezTo>
                  <a:cubicBezTo>
                    <a:pt x="17" y="18"/>
                    <a:pt x="17" y="18"/>
                    <a:pt x="17" y="18"/>
                  </a:cubicBezTo>
                  <a:cubicBezTo>
                    <a:pt x="41" y="43"/>
                    <a:pt x="41" y="43"/>
                    <a:pt x="41" y="43"/>
                  </a:cubicBezTo>
                  <a:cubicBezTo>
                    <a:pt x="50" y="35"/>
                    <a:pt x="50" y="35"/>
                    <a:pt x="50" y="35"/>
                  </a:cubicBezTo>
                  <a:cubicBezTo>
                    <a:pt x="51" y="34"/>
                    <a:pt x="53" y="34"/>
                    <a:pt x="54" y="35"/>
                  </a:cubicBezTo>
                  <a:cubicBezTo>
                    <a:pt x="55" y="37"/>
                    <a:pt x="55" y="37"/>
                    <a:pt x="55" y="37"/>
                  </a:cubicBezTo>
                  <a:cubicBezTo>
                    <a:pt x="56" y="38"/>
                    <a:pt x="56" y="39"/>
                    <a:pt x="55" y="40"/>
                  </a:cubicBezTo>
                  <a:lnTo>
                    <a:pt x="46" y="49"/>
                  </a:lnTo>
                  <a:close/>
                  <a:moveTo>
                    <a:pt x="64" y="74"/>
                  </a:moveTo>
                  <a:cubicBezTo>
                    <a:pt x="17" y="25"/>
                    <a:pt x="17" y="25"/>
                    <a:pt x="17" y="25"/>
                  </a:cubicBezTo>
                  <a:cubicBezTo>
                    <a:pt x="5" y="38"/>
                    <a:pt x="5" y="58"/>
                    <a:pt x="18" y="71"/>
                  </a:cubicBezTo>
                  <a:cubicBezTo>
                    <a:pt x="24" y="78"/>
                    <a:pt x="33" y="81"/>
                    <a:pt x="42" y="81"/>
                  </a:cubicBezTo>
                  <a:cubicBezTo>
                    <a:pt x="42" y="81"/>
                    <a:pt x="42" y="81"/>
                    <a:pt x="42" y="81"/>
                  </a:cubicBezTo>
                  <a:cubicBezTo>
                    <a:pt x="50" y="81"/>
                    <a:pt x="57" y="79"/>
                    <a:pt x="64" y="74"/>
                  </a:cubicBezTo>
                  <a:close/>
                  <a:moveTo>
                    <a:pt x="15" y="39"/>
                  </a:moveTo>
                  <a:cubicBezTo>
                    <a:pt x="15" y="41"/>
                    <a:pt x="16" y="42"/>
                    <a:pt x="18" y="42"/>
                  </a:cubicBezTo>
                  <a:cubicBezTo>
                    <a:pt x="20" y="42"/>
                    <a:pt x="21" y="41"/>
                    <a:pt x="21" y="39"/>
                  </a:cubicBezTo>
                  <a:cubicBezTo>
                    <a:pt x="21" y="37"/>
                    <a:pt x="20" y="35"/>
                    <a:pt x="18" y="35"/>
                  </a:cubicBezTo>
                  <a:cubicBezTo>
                    <a:pt x="16" y="35"/>
                    <a:pt x="15" y="37"/>
                    <a:pt x="15" y="3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 name="Freeform 427"/>
            <p:cNvSpPr>
              <a:spLocks noEditPoints="1"/>
            </p:cNvSpPr>
            <p:nvPr userDrawn="1"/>
          </p:nvSpPr>
          <p:spPr bwMode="auto">
            <a:xfrm>
              <a:off x="5741" y="1507"/>
              <a:ext cx="193" cy="170"/>
            </a:xfrm>
            <a:custGeom>
              <a:avLst/>
              <a:gdLst>
                <a:gd name="T0" fmla="*/ 105 w 115"/>
                <a:gd name="T1" fmla="*/ 0 h 101"/>
                <a:gd name="T2" fmla="*/ 9 w 115"/>
                <a:gd name="T3" fmla="*/ 0 h 101"/>
                <a:gd name="T4" fmla="*/ 0 w 115"/>
                <a:gd name="T5" fmla="*/ 9 h 101"/>
                <a:gd name="T6" fmla="*/ 0 w 115"/>
                <a:gd name="T7" fmla="*/ 77 h 101"/>
                <a:gd name="T8" fmla="*/ 9 w 115"/>
                <a:gd name="T9" fmla="*/ 86 h 101"/>
                <a:gd name="T10" fmla="*/ 41 w 115"/>
                <a:gd name="T11" fmla="*/ 86 h 101"/>
                <a:gd name="T12" fmla="*/ 41 w 115"/>
                <a:gd name="T13" fmla="*/ 97 h 101"/>
                <a:gd name="T14" fmla="*/ 38 w 115"/>
                <a:gd name="T15" fmla="*/ 97 h 101"/>
                <a:gd name="T16" fmla="*/ 36 w 115"/>
                <a:gd name="T17" fmla="*/ 99 h 101"/>
                <a:gd name="T18" fmla="*/ 38 w 115"/>
                <a:gd name="T19" fmla="*/ 101 h 101"/>
                <a:gd name="T20" fmla="*/ 77 w 115"/>
                <a:gd name="T21" fmla="*/ 101 h 101"/>
                <a:gd name="T22" fmla="*/ 79 w 115"/>
                <a:gd name="T23" fmla="*/ 99 h 101"/>
                <a:gd name="T24" fmla="*/ 77 w 115"/>
                <a:gd name="T25" fmla="*/ 97 h 101"/>
                <a:gd name="T26" fmla="*/ 74 w 115"/>
                <a:gd name="T27" fmla="*/ 97 h 101"/>
                <a:gd name="T28" fmla="*/ 74 w 115"/>
                <a:gd name="T29" fmla="*/ 86 h 101"/>
                <a:gd name="T30" fmla="*/ 105 w 115"/>
                <a:gd name="T31" fmla="*/ 86 h 101"/>
                <a:gd name="T32" fmla="*/ 115 w 115"/>
                <a:gd name="T33" fmla="*/ 77 h 101"/>
                <a:gd name="T34" fmla="*/ 115 w 115"/>
                <a:gd name="T35" fmla="*/ 9 h 101"/>
                <a:gd name="T36" fmla="*/ 105 w 115"/>
                <a:gd name="T37" fmla="*/ 0 h 101"/>
                <a:gd name="T38" fmla="*/ 9 w 115"/>
                <a:gd name="T39" fmla="*/ 5 h 101"/>
                <a:gd name="T40" fmla="*/ 105 w 115"/>
                <a:gd name="T41" fmla="*/ 5 h 101"/>
                <a:gd name="T42" fmla="*/ 110 w 115"/>
                <a:gd name="T43" fmla="*/ 9 h 101"/>
                <a:gd name="T44" fmla="*/ 110 w 115"/>
                <a:gd name="T45" fmla="*/ 62 h 101"/>
                <a:gd name="T46" fmla="*/ 5 w 115"/>
                <a:gd name="T47" fmla="*/ 62 h 101"/>
                <a:gd name="T48" fmla="*/ 5 w 115"/>
                <a:gd name="T49" fmla="*/ 9 h 101"/>
                <a:gd name="T50" fmla="*/ 9 w 115"/>
                <a:gd name="T51" fmla="*/ 5 h 101"/>
                <a:gd name="T52" fmla="*/ 105 w 115"/>
                <a:gd name="T53" fmla="*/ 82 h 101"/>
                <a:gd name="T54" fmla="*/ 9 w 115"/>
                <a:gd name="T55" fmla="*/ 82 h 101"/>
                <a:gd name="T56" fmla="*/ 5 w 115"/>
                <a:gd name="T57" fmla="*/ 77 h 101"/>
                <a:gd name="T58" fmla="*/ 5 w 115"/>
                <a:gd name="T59" fmla="*/ 65 h 101"/>
                <a:gd name="T60" fmla="*/ 110 w 115"/>
                <a:gd name="T61" fmla="*/ 65 h 101"/>
                <a:gd name="T62" fmla="*/ 110 w 115"/>
                <a:gd name="T63" fmla="*/ 77 h 101"/>
                <a:gd name="T64" fmla="*/ 105 w 115"/>
                <a:gd name="T65"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1">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7"/>
                    <a:pt x="41" y="97"/>
                    <a:pt x="41" y="97"/>
                  </a:cubicBezTo>
                  <a:cubicBezTo>
                    <a:pt x="38" y="97"/>
                    <a:pt x="38" y="97"/>
                    <a:pt x="38" y="97"/>
                  </a:cubicBezTo>
                  <a:cubicBezTo>
                    <a:pt x="36" y="97"/>
                    <a:pt x="36" y="97"/>
                    <a:pt x="36" y="99"/>
                  </a:cubicBezTo>
                  <a:cubicBezTo>
                    <a:pt x="36" y="100"/>
                    <a:pt x="36" y="101"/>
                    <a:pt x="38" y="101"/>
                  </a:cubicBezTo>
                  <a:cubicBezTo>
                    <a:pt x="77" y="101"/>
                    <a:pt x="77" y="101"/>
                    <a:pt x="77" y="101"/>
                  </a:cubicBezTo>
                  <a:cubicBezTo>
                    <a:pt x="78" y="101"/>
                    <a:pt x="79" y="100"/>
                    <a:pt x="79" y="99"/>
                  </a:cubicBezTo>
                  <a:cubicBezTo>
                    <a:pt x="79" y="97"/>
                    <a:pt x="78" y="97"/>
                    <a:pt x="77" y="97"/>
                  </a:cubicBezTo>
                  <a:cubicBezTo>
                    <a:pt x="74" y="97"/>
                    <a:pt x="74" y="97"/>
                    <a:pt x="74" y="97"/>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5"/>
                  </a:moveTo>
                  <a:cubicBezTo>
                    <a:pt x="105" y="5"/>
                    <a:pt x="105" y="5"/>
                    <a:pt x="105" y="5"/>
                  </a:cubicBezTo>
                  <a:cubicBezTo>
                    <a:pt x="108" y="5"/>
                    <a:pt x="110" y="7"/>
                    <a:pt x="110" y="9"/>
                  </a:cubicBezTo>
                  <a:cubicBezTo>
                    <a:pt x="110" y="62"/>
                    <a:pt x="110" y="62"/>
                    <a:pt x="110" y="62"/>
                  </a:cubicBezTo>
                  <a:cubicBezTo>
                    <a:pt x="5" y="62"/>
                    <a:pt x="5" y="62"/>
                    <a:pt x="5" y="62"/>
                  </a:cubicBezTo>
                  <a:cubicBezTo>
                    <a:pt x="5" y="9"/>
                    <a:pt x="5" y="9"/>
                    <a:pt x="5" y="9"/>
                  </a:cubicBezTo>
                  <a:cubicBezTo>
                    <a:pt x="5" y="7"/>
                    <a:pt x="7" y="5"/>
                    <a:pt x="9" y="5"/>
                  </a:cubicBezTo>
                  <a:close/>
                  <a:moveTo>
                    <a:pt x="105" y="82"/>
                  </a:moveTo>
                  <a:cubicBezTo>
                    <a:pt x="9" y="82"/>
                    <a:pt x="9" y="82"/>
                    <a:pt x="9" y="82"/>
                  </a:cubicBezTo>
                  <a:cubicBezTo>
                    <a:pt x="7" y="82"/>
                    <a:pt x="5" y="80"/>
                    <a:pt x="5" y="77"/>
                  </a:cubicBezTo>
                  <a:cubicBezTo>
                    <a:pt x="5" y="65"/>
                    <a:pt x="5" y="65"/>
                    <a:pt x="5" y="65"/>
                  </a:cubicBezTo>
                  <a:cubicBezTo>
                    <a:pt x="110" y="65"/>
                    <a:pt x="110" y="65"/>
                    <a:pt x="110" y="65"/>
                  </a:cubicBezTo>
                  <a:cubicBezTo>
                    <a:pt x="110" y="77"/>
                    <a:pt x="110" y="77"/>
                    <a:pt x="110" y="77"/>
                  </a:cubicBezTo>
                  <a:cubicBezTo>
                    <a:pt x="110" y="80"/>
                    <a:pt x="108" y="82"/>
                    <a:pt x="105"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 name="Oval 428"/>
            <p:cNvSpPr>
              <a:spLocks noChangeArrowheads="1"/>
            </p:cNvSpPr>
            <p:nvPr userDrawn="1"/>
          </p:nvSpPr>
          <p:spPr bwMode="auto">
            <a:xfrm>
              <a:off x="5831" y="1625"/>
              <a:ext cx="10" cy="10"/>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 name="Freeform 429"/>
            <p:cNvSpPr>
              <a:spLocks noEditPoints="1"/>
            </p:cNvSpPr>
            <p:nvPr userDrawn="1"/>
          </p:nvSpPr>
          <p:spPr bwMode="auto">
            <a:xfrm>
              <a:off x="3914" y="437"/>
              <a:ext cx="193" cy="168"/>
            </a:xfrm>
            <a:custGeom>
              <a:avLst/>
              <a:gdLst>
                <a:gd name="T0" fmla="*/ 105 w 115"/>
                <a:gd name="T1" fmla="*/ 0 h 100"/>
                <a:gd name="T2" fmla="*/ 9 w 115"/>
                <a:gd name="T3" fmla="*/ 0 h 100"/>
                <a:gd name="T4" fmla="*/ 0 w 115"/>
                <a:gd name="T5" fmla="*/ 9 h 100"/>
                <a:gd name="T6" fmla="*/ 0 w 115"/>
                <a:gd name="T7" fmla="*/ 77 h 100"/>
                <a:gd name="T8" fmla="*/ 9 w 115"/>
                <a:gd name="T9" fmla="*/ 86 h 100"/>
                <a:gd name="T10" fmla="*/ 41 w 115"/>
                <a:gd name="T11" fmla="*/ 86 h 100"/>
                <a:gd name="T12" fmla="*/ 41 w 115"/>
                <a:gd name="T13" fmla="*/ 96 h 100"/>
                <a:gd name="T14" fmla="*/ 38 w 115"/>
                <a:gd name="T15" fmla="*/ 96 h 100"/>
                <a:gd name="T16" fmla="*/ 36 w 115"/>
                <a:gd name="T17" fmla="*/ 98 h 100"/>
                <a:gd name="T18" fmla="*/ 38 w 115"/>
                <a:gd name="T19" fmla="*/ 100 h 100"/>
                <a:gd name="T20" fmla="*/ 77 w 115"/>
                <a:gd name="T21" fmla="*/ 100 h 100"/>
                <a:gd name="T22" fmla="*/ 79 w 115"/>
                <a:gd name="T23" fmla="*/ 98 h 100"/>
                <a:gd name="T24" fmla="*/ 77 w 115"/>
                <a:gd name="T25" fmla="*/ 96 h 100"/>
                <a:gd name="T26" fmla="*/ 74 w 115"/>
                <a:gd name="T27" fmla="*/ 96 h 100"/>
                <a:gd name="T28" fmla="*/ 74 w 115"/>
                <a:gd name="T29" fmla="*/ 86 h 100"/>
                <a:gd name="T30" fmla="*/ 105 w 115"/>
                <a:gd name="T31" fmla="*/ 86 h 100"/>
                <a:gd name="T32" fmla="*/ 115 w 115"/>
                <a:gd name="T33" fmla="*/ 77 h 100"/>
                <a:gd name="T34" fmla="*/ 115 w 115"/>
                <a:gd name="T35" fmla="*/ 9 h 100"/>
                <a:gd name="T36" fmla="*/ 105 w 115"/>
                <a:gd name="T37" fmla="*/ 0 h 100"/>
                <a:gd name="T38" fmla="*/ 9 w 115"/>
                <a:gd name="T39" fmla="*/ 4 h 100"/>
                <a:gd name="T40" fmla="*/ 105 w 115"/>
                <a:gd name="T41" fmla="*/ 4 h 100"/>
                <a:gd name="T42" fmla="*/ 110 w 115"/>
                <a:gd name="T43" fmla="*/ 9 h 100"/>
                <a:gd name="T44" fmla="*/ 110 w 115"/>
                <a:gd name="T45" fmla="*/ 61 h 100"/>
                <a:gd name="T46" fmla="*/ 5 w 115"/>
                <a:gd name="T47" fmla="*/ 61 h 100"/>
                <a:gd name="T48" fmla="*/ 5 w 115"/>
                <a:gd name="T49" fmla="*/ 9 h 100"/>
                <a:gd name="T50" fmla="*/ 9 w 115"/>
                <a:gd name="T51" fmla="*/ 4 h 100"/>
                <a:gd name="T52" fmla="*/ 105 w 115"/>
                <a:gd name="T53" fmla="*/ 82 h 100"/>
                <a:gd name="T54" fmla="*/ 9 w 115"/>
                <a:gd name="T55" fmla="*/ 82 h 100"/>
                <a:gd name="T56" fmla="*/ 5 w 115"/>
                <a:gd name="T57" fmla="*/ 77 h 100"/>
                <a:gd name="T58" fmla="*/ 5 w 115"/>
                <a:gd name="T59" fmla="*/ 65 h 100"/>
                <a:gd name="T60" fmla="*/ 110 w 115"/>
                <a:gd name="T61" fmla="*/ 65 h 100"/>
                <a:gd name="T62" fmla="*/ 110 w 115"/>
                <a:gd name="T63" fmla="*/ 77 h 100"/>
                <a:gd name="T64" fmla="*/ 105 w 115"/>
                <a:gd name="T65"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0">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6"/>
                    <a:pt x="41" y="96"/>
                    <a:pt x="41" y="96"/>
                  </a:cubicBezTo>
                  <a:cubicBezTo>
                    <a:pt x="38" y="96"/>
                    <a:pt x="38" y="96"/>
                    <a:pt x="38" y="96"/>
                  </a:cubicBezTo>
                  <a:cubicBezTo>
                    <a:pt x="36" y="96"/>
                    <a:pt x="36" y="97"/>
                    <a:pt x="36" y="98"/>
                  </a:cubicBezTo>
                  <a:cubicBezTo>
                    <a:pt x="36" y="99"/>
                    <a:pt x="36" y="100"/>
                    <a:pt x="38" y="100"/>
                  </a:cubicBezTo>
                  <a:cubicBezTo>
                    <a:pt x="77" y="100"/>
                    <a:pt x="77" y="100"/>
                    <a:pt x="77" y="100"/>
                  </a:cubicBezTo>
                  <a:cubicBezTo>
                    <a:pt x="78" y="100"/>
                    <a:pt x="79" y="99"/>
                    <a:pt x="79" y="98"/>
                  </a:cubicBezTo>
                  <a:cubicBezTo>
                    <a:pt x="79" y="97"/>
                    <a:pt x="78" y="96"/>
                    <a:pt x="77" y="96"/>
                  </a:cubicBezTo>
                  <a:cubicBezTo>
                    <a:pt x="74" y="96"/>
                    <a:pt x="74" y="96"/>
                    <a:pt x="74" y="96"/>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4"/>
                  </a:moveTo>
                  <a:cubicBezTo>
                    <a:pt x="105" y="4"/>
                    <a:pt x="105" y="4"/>
                    <a:pt x="105" y="4"/>
                  </a:cubicBezTo>
                  <a:cubicBezTo>
                    <a:pt x="108" y="4"/>
                    <a:pt x="110" y="6"/>
                    <a:pt x="110" y="9"/>
                  </a:cubicBezTo>
                  <a:cubicBezTo>
                    <a:pt x="110" y="61"/>
                    <a:pt x="110" y="61"/>
                    <a:pt x="110" y="61"/>
                  </a:cubicBezTo>
                  <a:cubicBezTo>
                    <a:pt x="5" y="61"/>
                    <a:pt x="5" y="61"/>
                    <a:pt x="5" y="61"/>
                  </a:cubicBezTo>
                  <a:cubicBezTo>
                    <a:pt x="5" y="9"/>
                    <a:pt x="5" y="9"/>
                    <a:pt x="5" y="9"/>
                  </a:cubicBezTo>
                  <a:cubicBezTo>
                    <a:pt x="5" y="6"/>
                    <a:pt x="7" y="4"/>
                    <a:pt x="9" y="4"/>
                  </a:cubicBezTo>
                  <a:close/>
                  <a:moveTo>
                    <a:pt x="105" y="82"/>
                  </a:moveTo>
                  <a:cubicBezTo>
                    <a:pt x="9" y="82"/>
                    <a:pt x="9" y="82"/>
                    <a:pt x="9" y="82"/>
                  </a:cubicBezTo>
                  <a:cubicBezTo>
                    <a:pt x="7" y="82"/>
                    <a:pt x="5" y="79"/>
                    <a:pt x="5" y="77"/>
                  </a:cubicBezTo>
                  <a:cubicBezTo>
                    <a:pt x="5" y="65"/>
                    <a:pt x="5" y="65"/>
                    <a:pt x="5" y="65"/>
                  </a:cubicBezTo>
                  <a:cubicBezTo>
                    <a:pt x="110" y="65"/>
                    <a:pt x="110" y="65"/>
                    <a:pt x="110" y="65"/>
                  </a:cubicBezTo>
                  <a:cubicBezTo>
                    <a:pt x="110" y="77"/>
                    <a:pt x="110" y="77"/>
                    <a:pt x="110" y="77"/>
                  </a:cubicBezTo>
                  <a:cubicBezTo>
                    <a:pt x="110" y="79"/>
                    <a:pt x="108" y="82"/>
                    <a:pt x="105"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 name="Oval 430"/>
            <p:cNvSpPr>
              <a:spLocks noChangeArrowheads="1"/>
            </p:cNvSpPr>
            <p:nvPr userDrawn="1"/>
          </p:nvSpPr>
          <p:spPr bwMode="auto">
            <a:xfrm>
              <a:off x="4005" y="555"/>
              <a:ext cx="10" cy="10"/>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 name="Freeform 431"/>
            <p:cNvSpPr>
              <a:spLocks/>
            </p:cNvSpPr>
            <p:nvPr userDrawn="1"/>
          </p:nvSpPr>
          <p:spPr bwMode="auto">
            <a:xfrm>
              <a:off x="6019" y="2265"/>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 name="Rectangle 432"/>
            <p:cNvSpPr>
              <a:spLocks noChangeArrowheads="1"/>
            </p:cNvSpPr>
            <p:nvPr userDrawn="1"/>
          </p:nvSpPr>
          <p:spPr bwMode="auto">
            <a:xfrm>
              <a:off x="6019" y="2324"/>
              <a:ext cx="146"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 name="Freeform 433"/>
            <p:cNvSpPr>
              <a:spLocks/>
            </p:cNvSpPr>
            <p:nvPr userDrawn="1"/>
          </p:nvSpPr>
          <p:spPr bwMode="auto">
            <a:xfrm>
              <a:off x="6019" y="2370"/>
              <a:ext cx="146" cy="43"/>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 name="Freeform 434"/>
            <p:cNvSpPr>
              <a:spLocks noEditPoints="1"/>
            </p:cNvSpPr>
            <p:nvPr userDrawn="1"/>
          </p:nvSpPr>
          <p:spPr bwMode="auto">
            <a:xfrm>
              <a:off x="5348" y="518"/>
              <a:ext cx="156" cy="154"/>
            </a:xfrm>
            <a:custGeom>
              <a:avLst/>
              <a:gdLst>
                <a:gd name="T0" fmla="*/ 92 w 93"/>
                <a:gd name="T1" fmla="*/ 51 h 92"/>
                <a:gd name="T2" fmla="*/ 93 w 93"/>
                <a:gd name="T3" fmla="*/ 43 h 92"/>
                <a:gd name="T4" fmla="*/ 83 w 93"/>
                <a:gd name="T5" fmla="*/ 37 h 92"/>
                <a:gd name="T6" fmla="*/ 89 w 93"/>
                <a:gd name="T7" fmla="*/ 28 h 92"/>
                <a:gd name="T8" fmla="*/ 85 w 93"/>
                <a:gd name="T9" fmla="*/ 20 h 92"/>
                <a:gd name="T10" fmla="*/ 71 w 93"/>
                <a:gd name="T11" fmla="*/ 18 h 92"/>
                <a:gd name="T12" fmla="*/ 71 w 93"/>
                <a:gd name="T13" fmla="*/ 7 h 92"/>
                <a:gd name="T14" fmla="*/ 60 w 93"/>
                <a:gd name="T15" fmla="*/ 11 h 92"/>
                <a:gd name="T16" fmla="*/ 52 w 93"/>
                <a:gd name="T17" fmla="*/ 0 h 92"/>
                <a:gd name="T18" fmla="*/ 44 w 93"/>
                <a:gd name="T19" fmla="*/ 0 h 92"/>
                <a:gd name="T20" fmla="*/ 38 w 93"/>
                <a:gd name="T21" fmla="*/ 9 h 92"/>
                <a:gd name="T22" fmla="*/ 28 w 93"/>
                <a:gd name="T23" fmla="*/ 4 h 92"/>
                <a:gd name="T24" fmla="*/ 21 w 93"/>
                <a:gd name="T25" fmla="*/ 8 h 92"/>
                <a:gd name="T26" fmla="*/ 18 w 93"/>
                <a:gd name="T27" fmla="*/ 21 h 92"/>
                <a:gd name="T28" fmla="*/ 7 w 93"/>
                <a:gd name="T29" fmla="*/ 22 h 92"/>
                <a:gd name="T30" fmla="*/ 11 w 93"/>
                <a:gd name="T31" fmla="*/ 32 h 92"/>
                <a:gd name="T32" fmla="*/ 1 w 93"/>
                <a:gd name="T33" fmla="*/ 41 h 92"/>
                <a:gd name="T34" fmla="*/ 1 w 93"/>
                <a:gd name="T35" fmla="*/ 49 h 92"/>
                <a:gd name="T36" fmla="*/ 10 w 93"/>
                <a:gd name="T37" fmla="*/ 55 h 92"/>
                <a:gd name="T38" fmla="*/ 4 w 93"/>
                <a:gd name="T39" fmla="*/ 64 h 92"/>
                <a:gd name="T40" fmla="*/ 8 w 93"/>
                <a:gd name="T41" fmla="*/ 71 h 92"/>
                <a:gd name="T42" fmla="*/ 22 w 93"/>
                <a:gd name="T43" fmla="*/ 74 h 92"/>
                <a:gd name="T44" fmla="*/ 22 w 93"/>
                <a:gd name="T45" fmla="*/ 85 h 92"/>
                <a:gd name="T46" fmla="*/ 33 w 93"/>
                <a:gd name="T47" fmla="*/ 81 h 92"/>
                <a:gd name="T48" fmla="*/ 41 w 93"/>
                <a:gd name="T49" fmla="*/ 92 h 92"/>
                <a:gd name="T50" fmla="*/ 50 w 93"/>
                <a:gd name="T51" fmla="*/ 92 h 92"/>
                <a:gd name="T52" fmla="*/ 55 w 93"/>
                <a:gd name="T53" fmla="*/ 83 h 92"/>
                <a:gd name="T54" fmla="*/ 65 w 93"/>
                <a:gd name="T55" fmla="*/ 88 h 92"/>
                <a:gd name="T56" fmla="*/ 72 w 93"/>
                <a:gd name="T57" fmla="*/ 84 h 92"/>
                <a:gd name="T58" fmla="*/ 75 w 93"/>
                <a:gd name="T59" fmla="*/ 71 h 92"/>
                <a:gd name="T60" fmla="*/ 86 w 93"/>
                <a:gd name="T61" fmla="*/ 70 h 92"/>
                <a:gd name="T62" fmla="*/ 82 w 93"/>
                <a:gd name="T63" fmla="*/ 60 h 92"/>
                <a:gd name="T64" fmla="*/ 76 w 93"/>
                <a:gd name="T65" fmla="*/ 47 h 92"/>
                <a:gd name="T66" fmla="*/ 17 w 93"/>
                <a:gd name="T67" fmla="*/ 45 h 92"/>
                <a:gd name="T68" fmla="*/ 76 w 93"/>
                <a:gd name="T69" fmla="*/ 47 h 92"/>
                <a:gd name="T70" fmla="*/ 51 w 93"/>
                <a:gd name="T71" fmla="*/ 53 h 92"/>
                <a:gd name="T72" fmla="*/ 43 w 93"/>
                <a:gd name="T73"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92">
                  <a:moveTo>
                    <a:pt x="83" y="53"/>
                  </a:moveTo>
                  <a:cubicBezTo>
                    <a:pt x="88" y="52"/>
                    <a:pt x="92" y="51"/>
                    <a:pt x="92" y="51"/>
                  </a:cubicBezTo>
                  <a:cubicBezTo>
                    <a:pt x="92" y="50"/>
                    <a:pt x="93" y="49"/>
                    <a:pt x="93" y="47"/>
                  </a:cubicBezTo>
                  <a:cubicBezTo>
                    <a:pt x="93" y="46"/>
                    <a:pt x="93" y="44"/>
                    <a:pt x="93" y="43"/>
                  </a:cubicBezTo>
                  <a:cubicBezTo>
                    <a:pt x="84" y="40"/>
                    <a:pt x="84" y="40"/>
                    <a:pt x="84" y="40"/>
                  </a:cubicBezTo>
                  <a:cubicBezTo>
                    <a:pt x="84" y="39"/>
                    <a:pt x="83" y="38"/>
                    <a:pt x="83" y="37"/>
                  </a:cubicBezTo>
                  <a:cubicBezTo>
                    <a:pt x="83" y="36"/>
                    <a:pt x="83" y="35"/>
                    <a:pt x="82" y="34"/>
                  </a:cubicBezTo>
                  <a:cubicBezTo>
                    <a:pt x="85" y="31"/>
                    <a:pt x="89" y="28"/>
                    <a:pt x="89" y="28"/>
                  </a:cubicBezTo>
                  <a:cubicBezTo>
                    <a:pt x="88" y="26"/>
                    <a:pt x="88" y="25"/>
                    <a:pt x="87" y="24"/>
                  </a:cubicBezTo>
                  <a:cubicBezTo>
                    <a:pt x="86" y="23"/>
                    <a:pt x="86" y="21"/>
                    <a:pt x="85" y="20"/>
                  </a:cubicBezTo>
                  <a:cubicBezTo>
                    <a:pt x="76" y="22"/>
                    <a:pt x="76" y="22"/>
                    <a:pt x="76" y="22"/>
                  </a:cubicBezTo>
                  <a:cubicBezTo>
                    <a:pt x="75" y="21"/>
                    <a:pt x="73" y="19"/>
                    <a:pt x="71" y="18"/>
                  </a:cubicBezTo>
                  <a:cubicBezTo>
                    <a:pt x="73" y="14"/>
                    <a:pt x="74" y="9"/>
                    <a:pt x="74" y="9"/>
                  </a:cubicBezTo>
                  <a:cubicBezTo>
                    <a:pt x="73" y="8"/>
                    <a:pt x="72" y="7"/>
                    <a:pt x="71" y="7"/>
                  </a:cubicBezTo>
                  <a:cubicBezTo>
                    <a:pt x="69" y="6"/>
                    <a:pt x="68" y="5"/>
                    <a:pt x="67" y="5"/>
                  </a:cubicBezTo>
                  <a:cubicBezTo>
                    <a:pt x="60" y="11"/>
                    <a:pt x="60" y="11"/>
                    <a:pt x="60" y="11"/>
                  </a:cubicBezTo>
                  <a:cubicBezTo>
                    <a:pt x="58" y="10"/>
                    <a:pt x="56" y="9"/>
                    <a:pt x="54" y="9"/>
                  </a:cubicBezTo>
                  <a:cubicBezTo>
                    <a:pt x="53" y="5"/>
                    <a:pt x="52" y="0"/>
                    <a:pt x="52" y="0"/>
                  </a:cubicBezTo>
                  <a:cubicBezTo>
                    <a:pt x="51" y="0"/>
                    <a:pt x="49" y="0"/>
                    <a:pt x="48" y="0"/>
                  </a:cubicBezTo>
                  <a:cubicBezTo>
                    <a:pt x="46" y="0"/>
                    <a:pt x="45" y="0"/>
                    <a:pt x="44" y="0"/>
                  </a:cubicBezTo>
                  <a:cubicBezTo>
                    <a:pt x="41" y="9"/>
                    <a:pt x="41" y="9"/>
                    <a:pt x="41" y="9"/>
                  </a:cubicBezTo>
                  <a:cubicBezTo>
                    <a:pt x="40" y="9"/>
                    <a:pt x="39" y="9"/>
                    <a:pt x="38" y="9"/>
                  </a:cubicBezTo>
                  <a:cubicBezTo>
                    <a:pt x="37" y="10"/>
                    <a:pt x="36" y="10"/>
                    <a:pt x="35" y="10"/>
                  </a:cubicBezTo>
                  <a:cubicBezTo>
                    <a:pt x="32" y="7"/>
                    <a:pt x="28" y="4"/>
                    <a:pt x="28" y="4"/>
                  </a:cubicBezTo>
                  <a:cubicBezTo>
                    <a:pt x="27" y="4"/>
                    <a:pt x="26" y="5"/>
                    <a:pt x="25" y="5"/>
                  </a:cubicBezTo>
                  <a:cubicBezTo>
                    <a:pt x="23" y="6"/>
                    <a:pt x="22" y="7"/>
                    <a:pt x="21" y="8"/>
                  </a:cubicBezTo>
                  <a:cubicBezTo>
                    <a:pt x="23" y="16"/>
                    <a:pt x="23" y="16"/>
                    <a:pt x="23" y="16"/>
                  </a:cubicBezTo>
                  <a:cubicBezTo>
                    <a:pt x="21" y="18"/>
                    <a:pt x="20" y="19"/>
                    <a:pt x="18" y="21"/>
                  </a:cubicBezTo>
                  <a:cubicBezTo>
                    <a:pt x="14" y="20"/>
                    <a:pt x="10" y="18"/>
                    <a:pt x="10" y="18"/>
                  </a:cubicBezTo>
                  <a:cubicBezTo>
                    <a:pt x="9" y="20"/>
                    <a:pt x="8" y="21"/>
                    <a:pt x="7" y="22"/>
                  </a:cubicBezTo>
                  <a:cubicBezTo>
                    <a:pt x="7" y="23"/>
                    <a:pt x="6" y="24"/>
                    <a:pt x="5" y="26"/>
                  </a:cubicBezTo>
                  <a:cubicBezTo>
                    <a:pt x="11" y="32"/>
                    <a:pt x="11" y="32"/>
                    <a:pt x="11" y="32"/>
                  </a:cubicBezTo>
                  <a:cubicBezTo>
                    <a:pt x="11" y="34"/>
                    <a:pt x="10" y="36"/>
                    <a:pt x="10" y="38"/>
                  </a:cubicBezTo>
                  <a:cubicBezTo>
                    <a:pt x="6" y="39"/>
                    <a:pt x="1" y="41"/>
                    <a:pt x="1" y="41"/>
                  </a:cubicBezTo>
                  <a:cubicBezTo>
                    <a:pt x="1" y="42"/>
                    <a:pt x="1" y="43"/>
                    <a:pt x="0" y="45"/>
                  </a:cubicBezTo>
                  <a:cubicBezTo>
                    <a:pt x="0" y="46"/>
                    <a:pt x="0" y="48"/>
                    <a:pt x="1" y="49"/>
                  </a:cubicBezTo>
                  <a:cubicBezTo>
                    <a:pt x="9" y="51"/>
                    <a:pt x="9" y="51"/>
                    <a:pt x="9" y="51"/>
                  </a:cubicBezTo>
                  <a:cubicBezTo>
                    <a:pt x="9" y="53"/>
                    <a:pt x="10" y="54"/>
                    <a:pt x="10" y="55"/>
                  </a:cubicBezTo>
                  <a:cubicBezTo>
                    <a:pt x="10" y="56"/>
                    <a:pt x="10" y="57"/>
                    <a:pt x="11" y="58"/>
                  </a:cubicBezTo>
                  <a:cubicBezTo>
                    <a:pt x="8" y="61"/>
                    <a:pt x="4" y="64"/>
                    <a:pt x="4" y="64"/>
                  </a:cubicBezTo>
                  <a:cubicBezTo>
                    <a:pt x="5" y="65"/>
                    <a:pt x="5" y="67"/>
                    <a:pt x="6" y="68"/>
                  </a:cubicBezTo>
                  <a:cubicBezTo>
                    <a:pt x="7" y="69"/>
                    <a:pt x="7" y="70"/>
                    <a:pt x="8" y="71"/>
                  </a:cubicBezTo>
                  <a:cubicBezTo>
                    <a:pt x="17" y="69"/>
                    <a:pt x="17" y="69"/>
                    <a:pt x="17" y="69"/>
                  </a:cubicBezTo>
                  <a:cubicBezTo>
                    <a:pt x="18" y="71"/>
                    <a:pt x="20" y="73"/>
                    <a:pt x="22" y="74"/>
                  </a:cubicBezTo>
                  <a:cubicBezTo>
                    <a:pt x="20" y="78"/>
                    <a:pt x="19" y="83"/>
                    <a:pt x="19" y="83"/>
                  </a:cubicBezTo>
                  <a:cubicBezTo>
                    <a:pt x="20" y="84"/>
                    <a:pt x="21" y="84"/>
                    <a:pt x="22" y="85"/>
                  </a:cubicBezTo>
                  <a:cubicBezTo>
                    <a:pt x="24" y="86"/>
                    <a:pt x="25" y="87"/>
                    <a:pt x="26" y="87"/>
                  </a:cubicBezTo>
                  <a:cubicBezTo>
                    <a:pt x="33" y="81"/>
                    <a:pt x="33" y="81"/>
                    <a:pt x="33" y="81"/>
                  </a:cubicBezTo>
                  <a:cubicBezTo>
                    <a:pt x="35" y="82"/>
                    <a:pt x="37" y="82"/>
                    <a:pt x="39" y="83"/>
                  </a:cubicBezTo>
                  <a:cubicBezTo>
                    <a:pt x="40" y="87"/>
                    <a:pt x="41" y="92"/>
                    <a:pt x="41" y="92"/>
                  </a:cubicBezTo>
                  <a:cubicBezTo>
                    <a:pt x="43" y="92"/>
                    <a:pt x="44" y="92"/>
                    <a:pt x="45" y="92"/>
                  </a:cubicBezTo>
                  <a:cubicBezTo>
                    <a:pt x="47" y="92"/>
                    <a:pt x="48" y="92"/>
                    <a:pt x="50" y="92"/>
                  </a:cubicBezTo>
                  <a:cubicBezTo>
                    <a:pt x="52" y="83"/>
                    <a:pt x="52" y="83"/>
                    <a:pt x="52" y="83"/>
                  </a:cubicBezTo>
                  <a:cubicBezTo>
                    <a:pt x="53" y="83"/>
                    <a:pt x="54" y="83"/>
                    <a:pt x="55" y="83"/>
                  </a:cubicBezTo>
                  <a:cubicBezTo>
                    <a:pt x="56" y="82"/>
                    <a:pt x="57" y="82"/>
                    <a:pt x="59" y="82"/>
                  </a:cubicBezTo>
                  <a:cubicBezTo>
                    <a:pt x="61" y="85"/>
                    <a:pt x="65" y="88"/>
                    <a:pt x="65" y="88"/>
                  </a:cubicBezTo>
                  <a:cubicBezTo>
                    <a:pt x="66" y="88"/>
                    <a:pt x="67" y="87"/>
                    <a:pt x="69" y="86"/>
                  </a:cubicBezTo>
                  <a:cubicBezTo>
                    <a:pt x="70" y="86"/>
                    <a:pt x="71" y="85"/>
                    <a:pt x="72" y="84"/>
                  </a:cubicBezTo>
                  <a:cubicBezTo>
                    <a:pt x="70" y="75"/>
                    <a:pt x="70" y="75"/>
                    <a:pt x="70" y="75"/>
                  </a:cubicBezTo>
                  <a:cubicBezTo>
                    <a:pt x="72" y="74"/>
                    <a:pt x="73" y="73"/>
                    <a:pt x="75" y="71"/>
                  </a:cubicBezTo>
                  <a:cubicBezTo>
                    <a:pt x="79" y="72"/>
                    <a:pt x="83" y="73"/>
                    <a:pt x="83" y="73"/>
                  </a:cubicBezTo>
                  <a:cubicBezTo>
                    <a:pt x="84" y="72"/>
                    <a:pt x="85" y="71"/>
                    <a:pt x="86" y="70"/>
                  </a:cubicBezTo>
                  <a:cubicBezTo>
                    <a:pt x="87" y="69"/>
                    <a:pt x="87" y="68"/>
                    <a:pt x="88" y="66"/>
                  </a:cubicBezTo>
                  <a:cubicBezTo>
                    <a:pt x="82" y="60"/>
                    <a:pt x="82" y="60"/>
                    <a:pt x="82" y="60"/>
                  </a:cubicBezTo>
                  <a:cubicBezTo>
                    <a:pt x="82" y="58"/>
                    <a:pt x="83" y="56"/>
                    <a:pt x="83" y="53"/>
                  </a:cubicBezTo>
                  <a:close/>
                  <a:moveTo>
                    <a:pt x="76" y="47"/>
                  </a:moveTo>
                  <a:cubicBezTo>
                    <a:pt x="75" y="63"/>
                    <a:pt x="62" y="76"/>
                    <a:pt x="46" y="75"/>
                  </a:cubicBezTo>
                  <a:cubicBezTo>
                    <a:pt x="30" y="75"/>
                    <a:pt x="17" y="61"/>
                    <a:pt x="17" y="45"/>
                  </a:cubicBezTo>
                  <a:cubicBezTo>
                    <a:pt x="18" y="29"/>
                    <a:pt x="31" y="16"/>
                    <a:pt x="47" y="17"/>
                  </a:cubicBezTo>
                  <a:cubicBezTo>
                    <a:pt x="63" y="17"/>
                    <a:pt x="76" y="30"/>
                    <a:pt x="76" y="47"/>
                  </a:cubicBezTo>
                  <a:close/>
                  <a:moveTo>
                    <a:pt x="54" y="42"/>
                  </a:moveTo>
                  <a:cubicBezTo>
                    <a:pt x="56" y="46"/>
                    <a:pt x="55" y="51"/>
                    <a:pt x="51" y="53"/>
                  </a:cubicBezTo>
                  <a:cubicBezTo>
                    <a:pt x="46" y="55"/>
                    <a:pt x="41" y="54"/>
                    <a:pt x="39" y="50"/>
                  </a:cubicBezTo>
                  <a:cubicBezTo>
                    <a:pt x="37" y="46"/>
                    <a:pt x="38" y="41"/>
                    <a:pt x="43" y="39"/>
                  </a:cubicBezTo>
                  <a:cubicBezTo>
                    <a:pt x="47" y="36"/>
                    <a:pt x="52" y="38"/>
                    <a:pt x="54" y="4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 name="Freeform 435"/>
            <p:cNvSpPr>
              <a:spLocks noEditPoints="1"/>
            </p:cNvSpPr>
            <p:nvPr userDrawn="1"/>
          </p:nvSpPr>
          <p:spPr bwMode="auto">
            <a:xfrm>
              <a:off x="5836" y="1993"/>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 name="Freeform 436"/>
            <p:cNvSpPr>
              <a:spLocks noEditPoints="1"/>
            </p:cNvSpPr>
            <p:nvPr userDrawn="1"/>
          </p:nvSpPr>
          <p:spPr bwMode="auto">
            <a:xfrm>
              <a:off x="6038" y="1882"/>
              <a:ext cx="111"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7 h 97"/>
                <a:gd name="T28" fmla="*/ 62 w 66"/>
                <a:gd name="T29" fmla="*/ 77 h 97"/>
                <a:gd name="T30" fmla="*/ 62 w 66"/>
                <a:gd name="T31" fmla="*/ 87 h 97"/>
                <a:gd name="T32" fmla="*/ 62 w 66"/>
                <a:gd name="T33" fmla="*/ 21 h 97"/>
                <a:gd name="T34" fmla="*/ 4 w 66"/>
                <a:gd name="T35" fmla="*/ 21 h 97"/>
                <a:gd name="T36" fmla="*/ 4 w 66"/>
                <a:gd name="T37" fmla="*/ 10 h 97"/>
                <a:gd name="T38" fmla="*/ 10 w 66"/>
                <a:gd name="T39" fmla="*/ 4 h 97"/>
                <a:gd name="T40" fmla="*/ 56 w 66"/>
                <a:gd name="T41" fmla="*/ 4 h 97"/>
                <a:gd name="T42" fmla="*/ 62 w 66"/>
                <a:gd name="T43" fmla="*/ 10 h 97"/>
                <a:gd name="T44" fmla="*/ 62 w 66"/>
                <a:gd name="T45" fmla="*/ 21 h 97"/>
                <a:gd name="T46" fmla="*/ 29 w 66"/>
                <a:gd name="T47" fmla="*/ 85 h 97"/>
                <a:gd name="T48" fmla="*/ 33 w 66"/>
                <a:gd name="T49" fmla="*/ 80 h 97"/>
                <a:gd name="T50" fmla="*/ 37 w 66"/>
                <a:gd name="T51" fmla="*/ 85 h 97"/>
                <a:gd name="T52" fmla="*/ 33 w 66"/>
                <a:gd name="T53" fmla="*/ 89 h 97"/>
                <a:gd name="T54" fmla="*/ 29 w 66"/>
                <a:gd name="T55" fmla="*/ 85 h 97"/>
                <a:gd name="T56" fmla="*/ 26 w 66"/>
                <a:gd name="T57" fmla="*/ 11 h 97"/>
                <a:gd name="T58" fmla="*/ 41 w 66"/>
                <a:gd name="T59" fmla="*/ 11 h 97"/>
                <a:gd name="T60" fmla="*/ 41 w 66"/>
                <a:gd name="T61" fmla="*/ 14 h 97"/>
                <a:gd name="T62" fmla="*/ 26 w 66"/>
                <a:gd name="T63" fmla="*/ 14 h 97"/>
                <a:gd name="T64" fmla="*/ 26 w 66"/>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5"/>
                    <a:pt x="0" y="10"/>
                  </a:cubicBezTo>
                  <a:cubicBezTo>
                    <a:pt x="0" y="87"/>
                    <a:pt x="0" y="87"/>
                    <a:pt x="0" y="87"/>
                  </a:cubicBezTo>
                  <a:cubicBezTo>
                    <a:pt x="0" y="93"/>
                    <a:pt x="4" y="97"/>
                    <a:pt x="10" y="97"/>
                  </a:cubicBezTo>
                  <a:cubicBezTo>
                    <a:pt x="56" y="97"/>
                    <a:pt x="56" y="97"/>
                    <a:pt x="56" y="97"/>
                  </a:cubicBezTo>
                  <a:cubicBezTo>
                    <a:pt x="62" y="97"/>
                    <a:pt x="66" y="93"/>
                    <a:pt x="66" y="87"/>
                  </a:cubicBezTo>
                  <a:cubicBezTo>
                    <a:pt x="66" y="10"/>
                    <a:pt x="66" y="10"/>
                    <a:pt x="66" y="10"/>
                  </a:cubicBezTo>
                  <a:cubicBezTo>
                    <a:pt x="66" y="5"/>
                    <a:pt x="62" y="0"/>
                    <a:pt x="56" y="0"/>
                  </a:cubicBezTo>
                  <a:close/>
                  <a:moveTo>
                    <a:pt x="62" y="87"/>
                  </a:moveTo>
                  <a:cubicBezTo>
                    <a:pt x="62" y="90"/>
                    <a:pt x="60" y="93"/>
                    <a:pt x="56" y="93"/>
                  </a:cubicBezTo>
                  <a:cubicBezTo>
                    <a:pt x="10" y="93"/>
                    <a:pt x="10" y="93"/>
                    <a:pt x="10" y="93"/>
                  </a:cubicBezTo>
                  <a:cubicBezTo>
                    <a:pt x="7" y="93"/>
                    <a:pt x="4" y="90"/>
                    <a:pt x="4" y="87"/>
                  </a:cubicBezTo>
                  <a:cubicBezTo>
                    <a:pt x="4" y="77"/>
                    <a:pt x="4" y="77"/>
                    <a:pt x="4" y="77"/>
                  </a:cubicBezTo>
                  <a:cubicBezTo>
                    <a:pt x="62" y="77"/>
                    <a:pt x="62" y="77"/>
                    <a:pt x="62" y="77"/>
                  </a:cubicBezTo>
                  <a:lnTo>
                    <a:pt x="62" y="87"/>
                  </a:lnTo>
                  <a:close/>
                  <a:moveTo>
                    <a:pt x="62" y="21"/>
                  </a:moveTo>
                  <a:cubicBezTo>
                    <a:pt x="4" y="21"/>
                    <a:pt x="4" y="21"/>
                    <a:pt x="4" y="21"/>
                  </a:cubicBezTo>
                  <a:cubicBezTo>
                    <a:pt x="4" y="10"/>
                    <a:pt x="4" y="10"/>
                    <a:pt x="4" y="10"/>
                  </a:cubicBezTo>
                  <a:cubicBezTo>
                    <a:pt x="4" y="7"/>
                    <a:pt x="7" y="4"/>
                    <a:pt x="10" y="4"/>
                  </a:cubicBezTo>
                  <a:cubicBezTo>
                    <a:pt x="56" y="4"/>
                    <a:pt x="56" y="4"/>
                    <a:pt x="56" y="4"/>
                  </a:cubicBezTo>
                  <a:cubicBezTo>
                    <a:pt x="60" y="4"/>
                    <a:pt x="62" y="7"/>
                    <a:pt x="62" y="10"/>
                  </a:cubicBezTo>
                  <a:lnTo>
                    <a:pt x="62" y="21"/>
                  </a:lnTo>
                  <a:close/>
                  <a:moveTo>
                    <a:pt x="29" y="85"/>
                  </a:moveTo>
                  <a:cubicBezTo>
                    <a:pt x="29" y="82"/>
                    <a:pt x="31" y="80"/>
                    <a:pt x="33" y="80"/>
                  </a:cubicBezTo>
                  <a:cubicBezTo>
                    <a:pt x="36" y="80"/>
                    <a:pt x="37" y="82"/>
                    <a:pt x="37" y="85"/>
                  </a:cubicBezTo>
                  <a:cubicBezTo>
                    <a:pt x="37" y="87"/>
                    <a:pt x="36" y="89"/>
                    <a:pt x="33"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 name="Freeform 437"/>
            <p:cNvSpPr>
              <a:spLocks noEditPoints="1"/>
            </p:cNvSpPr>
            <p:nvPr userDrawn="1"/>
          </p:nvSpPr>
          <p:spPr bwMode="auto">
            <a:xfrm>
              <a:off x="6243" y="1993"/>
              <a:ext cx="110"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6 h 97"/>
                <a:gd name="T28" fmla="*/ 62 w 66"/>
                <a:gd name="T29" fmla="*/ 76 h 97"/>
                <a:gd name="T30" fmla="*/ 62 w 66"/>
                <a:gd name="T31" fmla="*/ 87 h 97"/>
                <a:gd name="T32" fmla="*/ 62 w 66"/>
                <a:gd name="T33" fmla="*/ 20 h 97"/>
                <a:gd name="T34" fmla="*/ 4 w 66"/>
                <a:gd name="T35" fmla="*/ 20 h 97"/>
                <a:gd name="T36" fmla="*/ 4 w 66"/>
                <a:gd name="T37" fmla="*/ 10 h 97"/>
                <a:gd name="T38" fmla="*/ 10 w 66"/>
                <a:gd name="T39" fmla="*/ 4 h 97"/>
                <a:gd name="T40" fmla="*/ 56 w 66"/>
                <a:gd name="T41" fmla="*/ 4 h 97"/>
                <a:gd name="T42" fmla="*/ 62 w 66"/>
                <a:gd name="T43" fmla="*/ 10 h 97"/>
                <a:gd name="T44" fmla="*/ 62 w 66"/>
                <a:gd name="T45" fmla="*/ 20 h 97"/>
                <a:gd name="T46" fmla="*/ 29 w 66"/>
                <a:gd name="T47" fmla="*/ 84 h 97"/>
                <a:gd name="T48" fmla="*/ 33 w 66"/>
                <a:gd name="T49" fmla="*/ 80 h 97"/>
                <a:gd name="T50" fmla="*/ 37 w 66"/>
                <a:gd name="T51" fmla="*/ 84 h 97"/>
                <a:gd name="T52" fmla="*/ 33 w 66"/>
                <a:gd name="T53" fmla="*/ 89 h 97"/>
                <a:gd name="T54" fmla="*/ 29 w 66"/>
                <a:gd name="T55" fmla="*/ 84 h 97"/>
                <a:gd name="T56" fmla="*/ 25 w 66"/>
                <a:gd name="T57" fmla="*/ 10 h 97"/>
                <a:gd name="T58" fmla="*/ 41 w 66"/>
                <a:gd name="T59" fmla="*/ 10 h 97"/>
                <a:gd name="T60" fmla="*/ 41 w 66"/>
                <a:gd name="T61" fmla="*/ 14 h 97"/>
                <a:gd name="T62" fmla="*/ 25 w 66"/>
                <a:gd name="T63" fmla="*/ 14 h 97"/>
                <a:gd name="T64" fmla="*/ 25 w 66"/>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4"/>
                    <a:pt x="0" y="10"/>
                  </a:cubicBezTo>
                  <a:cubicBezTo>
                    <a:pt x="0" y="87"/>
                    <a:pt x="0" y="87"/>
                    <a:pt x="0" y="87"/>
                  </a:cubicBezTo>
                  <a:cubicBezTo>
                    <a:pt x="0" y="92"/>
                    <a:pt x="4" y="97"/>
                    <a:pt x="10" y="97"/>
                  </a:cubicBezTo>
                  <a:cubicBezTo>
                    <a:pt x="56" y="97"/>
                    <a:pt x="56" y="97"/>
                    <a:pt x="56" y="97"/>
                  </a:cubicBezTo>
                  <a:cubicBezTo>
                    <a:pt x="62" y="97"/>
                    <a:pt x="66" y="92"/>
                    <a:pt x="66" y="87"/>
                  </a:cubicBezTo>
                  <a:cubicBezTo>
                    <a:pt x="66" y="10"/>
                    <a:pt x="66" y="10"/>
                    <a:pt x="66" y="10"/>
                  </a:cubicBezTo>
                  <a:cubicBezTo>
                    <a:pt x="66" y="4"/>
                    <a:pt x="62" y="0"/>
                    <a:pt x="56" y="0"/>
                  </a:cubicBezTo>
                  <a:close/>
                  <a:moveTo>
                    <a:pt x="62" y="87"/>
                  </a:moveTo>
                  <a:cubicBezTo>
                    <a:pt x="62" y="90"/>
                    <a:pt x="60" y="93"/>
                    <a:pt x="56" y="93"/>
                  </a:cubicBezTo>
                  <a:cubicBezTo>
                    <a:pt x="10" y="93"/>
                    <a:pt x="10" y="93"/>
                    <a:pt x="10" y="93"/>
                  </a:cubicBezTo>
                  <a:cubicBezTo>
                    <a:pt x="7" y="93"/>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7"/>
                    <a:pt x="7" y="4"/>
                    <a:pt x="10" y="4"/>
                  </a:cubicBezTo>
                  <a:cubicBezTo>
                    <a:pt x="56" y="4"/>
                    <a:pt x="56" y="4"/>
                    <a:pt x="56" y="4"/>
                  </a:cubicBezTo>
                  <a:cubicBezTo>
                    <a:pt x="60" y="4"/>
                    <a:pt x="62" y="7"/>
                    <a:pt x="62" y="10"/>
                  </a:cubicBezTo>
                  <a:lnTo>
                    <a:pt x="62" y="20"/>
                  </a:lnTo>
                  <a:close/>
                  <a:moveTo>
                    <a:pt x="29" y="84"/>
                  </a:moveTo>
                  <a:cubicBezTo>
                    <a:pt x="29" y="82"/>
                    <a:pt x="31" y="80"/>
                    <a:pt x="33" y="80"/>
                  </a:cubicBezTo>
                  <a:cubicBezTo>
                    <a:pt x="36" y="80"/>
                    <a:pt x="37" y="82"/>
                    <a:pt x="37" y="84"/>
                  </a:cubicBezTo>
                  <a:cubicBezTo>
                    <a:pt x="37" y="87"/>
                    <a:pt x="36" y="89"/>
                    <a:pt x="33" y="89"/>
                  </a:cubicBezTo>
                  <a:cubicBezTo>
                    <a:pt x="31" y="89"/>
                    <a:pt x="29" y="87"/>
                    <a:pt x="29" y="84"/>
                  </a:cubicBezTo>
                  <a:close/>
                  <a:moveTo>
                    <a:pt x="25" y="10"/>
                  </a:moveTo>
                  <a:cubicBezTo>
                    <a:pt x="41" y="10"/>
                    <a:pt x="41" y="10"/>
                    <a:pt x="41" y="10"/>
                  </a:cubicBezTo>
                  <a:cubicBezTo>
                    <a:pt x="41" y="14"/>
                    <a:pt x="41" y="14"/>
                    <a:pt x="41" y="14"/>
                  </a:cubicBezTo>
                  <a:cubicBezTo>
                    <a:pt x="25" y="14"/>
                    <a:pt x="25" y="14"/>
                    <a:pt x="25" y="14"/>
                  </a:cubicBezTo>
                  <a:lnTo>
                    <a:pt x="25"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 name="Freeform 438"/>
            <p:cNvSpPr>
              <a:spLocks noEditPoints="1"/>
            </p:cNvSpPr>
            <p:nvPr userDrawn="1"/>
          </p:nvSpPr>
          <p:spPr bwMode="auto">
            <a:xfrm>
              <a:off x="1211" y="494"/>
              <a:ext cx="156" cy="96"/>
            </a:xfrm>
            <a:custGeom>
              <a:avLst/>
              <a:gdLst>
                <a:gd name="T0" fmla="*/ 156 w 156"/>
                <a:gd name="T1" fmla="*/ 96 h 96"/>
                <a:gd name="T2" fmla="*/ 0 w 156"/>
                <a:gd name="T3" fmla="*/ 96 h 96"/>
                <a:gd name="T4" fmla="*/ 0 w 156"/>
                <a:gd name="T5" fmla="*/ 0 h 96"/>
                <a:gd name="T6" fmla="*/ 156 w 156"/>
                <a:gd name="T7" fmla="*/ 0 h 96"/>
                <a:gd name="T8" fmla="*/ 156 w 156"/>
                <a:gd name="T9" fmla="*/ 96 h 96"/>
                <a:gd name="T10" fmla="*/ 9 w 156"/>
                <a:gd name="T11" fmla="*/ 87 h 96"/>
                <a:gd name="T12" fmla="*/ 146 w 156"/>
                <a:gd name="T13" fmla="*/ 87 h 96"/>
                <a:gd name="T14" fmla="*/ 146 w 156"/>
                <a:gd name="T15" fmla="*/ 8 h 96"/>
                <a:gd name="T16" fmla="*/ 9 w 156"/>
                <a:gd name="T17" fmla="*/ 8 h 96"/>
                <a:gd name="T18" fmla="*/ 9 w 156"/>
                <a:gd name="T19" fmla="*/ 8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96">
                  <a:moveTo>
                    <a:pt x="156" y="96"/>
                  </a:moveTo>
                  <a:lnTo>
                    <a:pt x="0" y="96"/>
                  </a:lnTo>
                  <a:lnTo>
                    <a:pt x="0" y="0"/>
                  </a:lnTo>
                  <a:lnTo>
                    <a:pt x="156" y="0"/>
                  </a:lnTo>
                  <a:lnTo>
                    <a:pt x="156" y="96"/>
                  </a:lnTo>
                  <a:close/>
                  <a:moveTo>
                    <a:pt x="9" y="87"/>
                  </a:moveTo>
                  <a:lnTo>
                    <a:pt x="146" y="87"/>
                  </a:lnTo>
                  <a:lnTo>
                    <a:pt x="146" y="8"/>
                  </a:lnTo>
                  <a:lnTo>
                    <a:pt x="9" y="8"/>
                  </a:lnTo>
                  <a:lnTo>
                    <a:pt x="9" y="8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 name="Freeform 439"/>
            <p:cNvSpPr>
              <a:spLocks/>
            </p:cNvSpPr>
            <p:nvPr userDrawn="1"/>
          </p:nvSpPr>
          <p:spPr bwMode="auto">
            <a:xfrm>
              <a:off x="1230" y="513"/>
              <a:ext cx="151" cy="90"/>
            </a:xfrm>
            <a:custGeom>
              <a:avLst/>
              <a:gdLst>
                <a:gd name="T0" fmla="*/ 151 w 151"/>
                <a:gd name="T1" fmla="*/ 90 h 90"/>
                <a:gd name="T2" fmla="*/ 0 w 151"/>
                <a:gd name="T3" fmla="*/ 90 h 90"/>
                <a:gd name="T4" fmla="*/ 0 w 151"/>
                <a:gd name="T5" fmla="*/ 82 h 90"/>
                <a:gd name="T6" fmla="*/ 142 w 151"/>
                <a:gd name="T7" fmla="*/ 82 h 90"/>
                <a:gd name="T8" fmla="*/ 142 w 151"/>
                <a:gd name="T9" fmla="*/ 0 h 90"/>
                <a:gd name="T10" fmla="*/ 151 w 151"/>
                <a:gd name="T11" fmla="*/ 0 h 90"/>
                <a:gd name="T12" fmla="*/ 151 w 151"/>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151" h="90">
                  <a:moveTo>
                    <a:pt x="151" y="90"/>
                  </a:moveTo>
                  <a:lnTo>
                    <a:pt x="0" y="90"/>
                  </a:lnTo>
                  <a:lnTo>
                    <a:pt x="0" y="82"/>
                  </a:lnTo>
                  <a:lnTo>
                    <a:pt x="142" y="82"/>
                  </a:lnTo>
                  <a:lnTo>
                    <a:pt x="142" y="0"/>
                  </a:lnTo>
                  <a:lnTo>
                    <a:pt x="151" y="0"/>
                  </a:lnTo>
                  <a:lnTo>
                    <a:pt x="151" y="9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 name="Freeform 440"/>
            <p:cNvSpPr>
              <a:spLocks/>
            </p:cNvSpPr>
            <p:nvPr userDrawn="1"/>
          </p:nvSpPr>
          <p:spPr bwMode="auto">
            <a:xfrm>
              <a:off x="1243" y="526"/>
              <a:ext cx="151" cy="92"/>
            </a:xfrm>
            <a:custGeom>
              <a:avLst/>
              <a:gdLst>
                <a:gd name="T0" fmla="*/ 151 w 151"/>
                <a:gd name="T1" fmla="*/ 92 h 92"/>
                <a:gd name="T2" fmla="*/ 0 w 151"/>
                <a:gd name="T3" fmla="*/ 92 h 92"/>
                <a:gd name="T4" fmla="*/ 0 w 151"/>
                <a:gd name="T5" fmla="*/ 84 h 92"/>
                <a:gd name="T6" fmla="*/ 143 w 151"/>
                <a:gd name="T7" fmla="*/ 84 h 92"/>
                <a:gd name="T8" fmla="*/ 143 w 151"/>
                <a:gd name="T9" fmla="*/ 0 h 92"/>
                <a:gd name="T10" fmla="*/ 151 w 151"/>
                <a:gd name="T11" fmla="*/ 0 h 92"/>
                <a:gd name="T12" fmla="*/ 151 w 151"/>
                <a:gd name="T13" fmla="*/ 92 h 92"/>
              </a:gdLst>
              <a:ahLst/>
              <a:cxnLst>
                <a:cxn ang="0">
                  <a:pos x="T0" y="T1"/>
                </a:cxn>
                <a:cxn ang="0">
                  <a:pos x="T2" y="T3"/>
                </a:cxn>
                <a:cxn ang="0">
                  <a:pos x="T4" y="T5"/>
                </a:cxn>
                <a:cxn ang="0">
                  <a:pos x="T6" y="T7"/>
                </a:cxn>
                <a:cxn ang="0">
                  <a:pos x="T8" y="T9"/>
                </a:cxn>
                <a:cxn ang="0">
                  <a:pos x="T10" y="T11"/>
                </a:cxn>
                <a:cxn ang="0">
                  <a:pos x="T12" y="T13"/>
                </a:cxn>
              </a:cxnLst>
              <a:rect l="0" t="0" r="r" b="b"/>
              <a:pathLst>
                <a:path w="151" h="92">
                  <a:moveTo>
                    <a:pt x="151" y="92"/>
                  </a:moveTo>
                  <a:lnTo>
                    <a:pt x="0" y="92"/>
                  </a:lnTo>
                  <a:lnTo>
                    <a:pt x="0" y="84"/>
                  </a:lnTo>
                  <a:lnTo>
                    <a:pt x="143" y="84"/>
                  </a:lnTo>
                  <a:lnTo>
                    <a:pt x="143" y="0"/>
                  </a:lnTo>
                  <a:lnTo>
                    <a:pt x="151" y="0"/>
                  </a:lnTo>
                  <a:lnTo>
                    <a:pt x="151" y="9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 name="Freeform 441"/>
            <p:cNvSpPr>
              <a:spLocks/>
            </p:cNvSpPr>
            <p:nvPr userDrawn="1"/>
          </p:nvSpPr>
          <p:spPr bwMode="auto">
            <a:xfrm>
              <a:off x="1277" y="516"/>
              <a:ext cx="28" cy="54"/>
            </a:xfrm>
            <a:custGeom>
              <a:avLst/>
              <a:gdLst>
                <a:gd name="T0" fmla="*/ 17 w 17"/>
                <a:gd name="T1" fmla="*/ 21 h 32"/>
                <a:gd name="T2" fmla="*/ 16 w 17"/>
                <a:gd name="T3" fmla="*/ 18 h 32"/>
                <a:gd name="T4" fmla="*/ 15 w 17"/>
                <a:gd name="T5" fmla="*/ 16 h 32"/>
                <a:gd name="T6" fmla="*/ 13 w 17"/>
                <a:gd name="T7" fmla="*/ 15 h 32"/>
                <a:gd name="T8" fmla="*/ 10 w 17"/>
                <a:gd name="T9" fmla="*/ 13 h 32"/>
                <a:gd name="T10" fmla="*/ 8 w 17"/>
                <a:gd name="T11" fmla="*/ 13 h 32"/>
                <a:gd name="T12" fmla="*/ 7 w 17"/>
                <a:gd name="T13" fmla="*/ 12 h 32"/>
                <a:gd name="T14" fmla="*/ 6 w 17"/>
                <a:gd name="T15" fmla="*/ 11 h 32"/>
                <a:gd name="T16" fmla="*/ 6 w 17"/>
                <a:gd name="T17" fmla="*/ 10 h 32"/>
                <a:gd name="T18" fmla="*/ 7 w 17"/>
                <a:gd name="T19" fmla="*/ 9 h 32"/>
                <a:gd name="T20" fmla="*/ 9 w 17"/>
                <a:gd name="T21" fmla="*/ 8 h 32"/>
                <a:gd name="T22" fmla="*/ 12 w 17"/>
                <a:gd name="T23" fmla="*/ 9 h 32"/>
                <a:gd name="T24" fmla="*/ 15 w 17"/>
                <a:gd name="T25" fmla="*/ 10 h 32"/>
                <a:gd name="T26" fmla="*/ 16 w 17"/>
                <a:gd name="T27" fmla="*/ 5 h 32"/>
                <a:gd name="T28" fmla="*/ 14 w 17"/>
                <a:gd name="T29" fmla="*/ 5 h 32"/>
                <a:gd name="T30" fmla="*/ 11 w 17"/>
                <a:gd name="T31" fmla="*/ 4 h 32"/>
                <a:gd name="T32" fmla="*/ 11 w 17"/>
                <a:gd name="T33" fmla="*/ 0 h 32"/>
                <a:gd name="T34" fmla="*/ 6 w 17"/>
                <a:gd name="T35" fmla="*/ 0 h 32"/>
                <a:gd name="T36" fmla="*/ 6 w 17"/>
                <a:gd name="T37" fmla="*/ 4 h 32"/>
                <a:gd name="T38" fmla="*/ 4 w 17"/>
                <a:gd name="T39" fmla="*/ 5 h 32"/>
                <a:gd name="T40" fmla="*/ 2 w 17"/>
                <a:gd name="T41" fmla="*/ 7 h 32"/>
                <a:gd name="T42" fmla="*/ 1 w 17"/>
                <a:gd name="T43" fmla="*/ 9 h 32"/>
                <a:gd name="T44" fmla="*/ 1 w 17"/>
                <a:gd name="T45" fmla="*/ 11 h 32"/>
                <a:gd name="T46" fmla="*/ 1 w 17"/>
                <a:gd name="T47" fmla="*/ 13 h 32"/>
                <a:gd name="T48" fmla="*/ 3 w 17"/>
                <a:gd name="T49" fmla="*/ 15 h 32"/>
                <a:gd name="T50" fmla="*/ 5 w 17"/>
                <a:gd name="T51" fmla="*/ 16 h 32"/>
                <a:gd name="T52" fmla="*/ 7 w 17"/>
                <a:gd name="T53" fmla="*/ 17 h 32"/>
                <a:gd name="T54" fmla="*/ 9 w 17"/>
                <a:gd name="T55" fmla="*/ 18 h 32"/>
                <a:gd name="T56" fmla="*/ 10 w 17"/>
                <a:gd name="T57" fmla="*/ 19 h 32"/>
                <a:gd name="T58" fmla="*/ 11 w 17"/>
                <a:gd name="T59" fmla="*/ 20 h 32"/>
                <a:gd name="T60" fmla="*/ 12 w 17"/>
                <a:gd name="T61" fmla="*/ 21 h 32"/>
                <a:gd name="T62" fmla="*/ 11 w 17"/>
                <a:gd name="T63" fmla="*/ 23 h 32"/>
                <a:gd name="T64" fmla="*/ 8 w 17"/>
                <a:gd name="T65" fmla="*/ 23 h 32"/>
                <a:gd name="T66" fmla="*/ 4 w 17"/>
                <a:gd name="T67" fmla="*/ 23 h 32"/>
                <a:gd name="T68" fmla="*/ 1 w 17"/>
                <a:gd name="T69" fmla="*/ 22 h 32"/>
                <a:gd name="T70" fmla="*/ 0 w 17"/>
                <a:gd name="T71" fmla="*/ 26 h 32"/>
                <a:gd name="T72" fmla="*/ 2 w 17"/>
                <a:gd name="T73" fmla="*/ 27 h 32"/>
                <a:gd name="T74" fmla="*/ 6 w 17"/>
                <a:gd name="T75" fmla="*/ 27 h 32"/>
                <a:gd name="T76" fmla="*/ 6 w 17"/>
                <a:gd name="T77" fmla="*/ 32 h 32"/>
                <a:gd name="T78" fmla="*/ 11 w 17"/>
                <a:gd name="T79" fmla="*/ 32 h 32"/>
                <a:gd name="T80" fmla="*/ 11 w 17"/>
                <a:gd name="T81" fmla="*/ 27 h 32"/>
                <a:gd name="T82" fmla="*/ 14 w 17"/>
                <a:gd name="T83" fmla="*/ 26 h 32"/>
                <a:gd name="T84" fmla="*/ 16 w 17"/>
                <a:gd name="T85" fmla="*/ 25 h 32"/>
                <a:gd name="T86" fmla="*/ 17 w 17"/>
                <a:gd name="T87" fmla="*/ 23 h 32"/>
                <a:gd name="T88" fmla="*/ 17 w 17"/>
                <a:gd name="T89"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32">
                  <a:moveTo>
                    <a:pt x="17" y="21"/>
                  </a:moveTo>
                  <a:cubicBezTo>
                    <a:pt x="17" y="20"/>
                    <a:pt x="17" y="19"/>
                    <a:pt x="16" y="18"/>
                  </a:cubicBezTo>
                  <a:cubicBezTo>
                    <a:pt x="16" y="17"/>
                    <a:pt x="16" y="17"/>
                    <a:pt x="15" y="16"/>
                  </a:cubicBezTo>
                  <a:cubicBezTo>
                    <a:pt x="14" y="16"/>
                    <a:pt x="14" y="15"/>
                    <a:pt x="13" y="15"/>
                  </a:cubicBezTo>
                  <a:cubicBezTo>
                    <a:pt x="12" y="14"/>
                    <a:pt x="11" y="14"/>
                    <a:pt x="10" y="13"/>
                  </a:cubicBezTo>
                  <a:cubicBezTo>
                    <a:pt x="9" y="13"/>
                    <a:pt x="9" y="13"/>
                    <a:pt x="8" y="13"/>
                  </a:cubicBezTo>
                  <a:cubicBezTo>
                    <a:pt x="8" y="13"/>
                    <a:pt x="7" y="12"/>
                    <a:pt x="7" y="12"/>
                  </a:cubicBezTo>
                  <a:cubicBezTo>
                    <a:pt x="7" y="12"/>
                    <a:pt x="6" y="12"/>
                    <a:pt x="6" y="11"/>
                  </a:cubicBezTo>
                  <a:cubicBezTo>
                    <a:pt x="6" y="11"/>
                    <a:pt x="6" y="11"/>
                    <a:pt x="6" y="10"/>
                  </a:cubicBezTo>
                  <a:cubicBezTo>
                    <a:pt x="6" y="10"/>
                    <a:pt x="6" y="9"/>
                    <a:pt x="7" y="9"/>
                  </a:cubicBezTo>
                  <a:cubicBezTo>
                    <a:pt x="7" y="9"/>
                    <a:pt x="8" y="8"/>
                    <a:pt x="9" y="8"/>
                  </a:cubicBezTo>
                  <a:cubicBezTo>
                    <a:pt x="10" y="8"/>
                    <a:pt x="11" y="8"/>
                    <a:pt x="12" y="9"/>
                  </a:cubicBezTo>
                  <a:cubicBezTo>
                    <a:pt x="13" y="9"/>
                    <a:pt x="14" y="9"/>
                    <a:pt x="15" y="10"/>
                  </a:cubicBezTo>
                  <a:cubicBezTo>
                    <a:pt x="16" y="5"/>
                    <a:pt x="16" y="5"/>
                    <a:pt x="16" y="5"/>
                  </a:cubicBezTo>
                  <a:cubicBezTo>
                    <a:pt x="16" y="5"/>
                    <a:pt x="15" y="5"/>
                    <a:pt x="14" y="5"/>
                  </a:cubicBezTo>
                  <a:cubicBezTo>
                    <a:pt x="13" y="4"/>
                    <a:pt x="12" y="4"/>
                    <a:pt x="11" y="4"/>
                  </a:cubicBezTo>
                  <a:cubicBezTo>
                    <a:pt x="11" y="0"/>
                    <a:pt x="11" y="0"/>
                    <a:pt x="11" y="0"/>
                  </a:cubicBezTo>
                  <a:cubicBezTo>
                    <a:pt x="6" y="0"/>
                    <a:pt x="6" y="0"/>
                    <a:pt x="6" y="0"/>
                  </a:cubicBezTo>
                  <a:cubicBezTo>
                    <a:pt x="6" y="4"/>
                    <a:pt x="6" y="4"/>
                    <a:pt x="6" y="4"/>
                  </a:cubicBezTo>
                  <a:cubicBezTo>
                    <a:pt x="5" y="4"/>
                    <a:pt x="4" y="5"/>
                    <a:pt x="4" y="5"/>
                  </a:cubicBezTo>
                  <a:cubicBezTo>
                    <a:pt x="3" y="6"/>
                    <a:pt x="2" y="6"/>
                    <a:pt x="2" y="7"/>
                  </a:cubicBezTo>
                  <a:cubicBezTo>
                    <a:pt x="1" y="7"/>
                    <a:pt x="1" y="8"/>
                    <a:pt x="1" y="9"/>
                  </a:cubicBezTo>
                  <a:cubicBezTo>
                    <a:pt x="1" y="9"/>
                    <a:pt x="1" y="10"/>
                    <a:pt x="1" y="11"/>
                  </a:cubicBezTo>
                  <a:cubicBezTo>
                    <a:pt x="1" y="12"/>
                    <a:pt x="1" y="13"/>
                    <a:pt x="1" y="13"/>
                  </a:cubicBezTo>
                  <a:cubicBezTo>
                    <a:pt x="1" y="14"/>
                    <a:pt x="2" y="15"/>
                    <a:pt x="3" y="15"/>
                  </a:cubicBezTo>
                  <a:cubicBezTo>
                    <a:pt x="3" y="16"/>
                    <a:pt x="4" y="16"/>
                    <a:pt x="5" y="16"/>
                  </a:cubicBezTo>
                  <a:cubicBezTo>
                    <a:pt x="5" y="17"/>
                    <a:pt x="6" y="17"/>
                    <a:pt x="7" y="17"/>
                  </a:cubicBezTo>
                  <a:cubicBezTo>
                    <a:pt x="8" y="18"/>
                    <a:pt x="8" y="18"/>
                    <a:pt x="9" y="18"/>
                  </a:cubicBezTo>
                  <a:cubicBezTo>
                    <a:pt x="9" y="18"/>
                    <a:pt x="10" y="19"/>
                    <a:pt x="10" y="19"/>
                  </a:cubicBezTo>
                  <a:cubicBezTo>
                    <a:pt x="11" y="19"/>
                    <a:pt x="11" y="20"/>
                    <a:pt x="11" y="20"/>
                  </a:cubicBezTo>
                  <a:cubicBezTo>
                    <a:pt x="12" y="20"/>
                    <a:pt x="12" y="21"/>
                    <a:pt x="12" y="21"/>
                  </a:cubicBezTo>
                  <a:cubicBezTo>
                    <a:pt x="12" y="22"/>
                    <a:pt x="11" y="22"/>
                    <a:pt x="11" y="23"/>
                  </a:cubicBezTo>
                  <a:cubicBezTo>
                    <a:pt x="10" y="23"/>
                    <a:pt x="9" y="23"/>
                    <a:pt x="8" y="23"/>
                  </a:cubicBezTo>
                  <a:cubicBezTo>
                    <a:pt x="7" y="23"/>
                    <a:pt x="5" y="23"/>
                    <a:pt x="4" y="23"/>
                  </a:cubicBezTo>
                  <a:cubicBezTo>
                    <a:pt x="3" y="22"/>
                    <a:pt x="2" y="22"/>
                    <a:pt x="1" y="22"/>
                  </a:cubicBezTo>
                  <a:cubicBezTo>
                    <a:pt x="0" y="26"/>
                    <a:pt x="0" y="26"/>
                    <a:pt x="0" y="26"/>
                  </a:cubicBezTo>
                  <a:cubicBezTo>
                    <a:pt x="0" y="26"/>
                    <a:pt x="1" y="26"/>
                    <a:pt x="2" y="27"/>
                  </a:cubicBezTo>
                  <a:cubicBezTo>
                    <a:pt x="3" y="27"/>
                    <a:pt x="5" y="27"/>
                    <a:pt x="6" y="27"/>
                  </a:cubicBezTo>
                  <a:cubicBezTo>
                    <a:pt x="6" y="32"/>
                    <a:pt x="6" y="32"/>
                    <a:pt x="6" y="32"/>
                  </a:cubicBezTo>
                  <a:cubicBezTo>
                    <a:pt x="11" y="32"/>
                    <a:pt x="11" y="32"/>
                    <a:pt x="11" y="32"/>
                  </a:cubicBezTo>
                  <a:cubicBezTo>
                    <a:pt x="11" y="27"/>
                    <a:pt x="11" y="27"/>
                    <a:pt x="11" y="27"/>
                  </a:cubicBezTo>
                  <a:cubicBezTo>
                    <a:pt x="12" y="27"/>
                    <a:pt x="13" y="27"/>
                    <a:pt x="14" y="26"/>
                  </a:cubicBezTo>
                  <a:cubicBezTo>
                    <a:pt x="15" y="26"/>
                    <a:pt x="15" y="25"/>
                    <a:pt x="16" y="25"/>
                  </a:cubicBezTo>
                  <a:cubicBezTo>
                    <a:pt x="16" y="24"/>
                    <a:pt x="16" y="24"/>
                    <a:pt x="17" y="23"/>
                  </a:cubicBezTo>
                  <a:cubicBezTo>
                    <a:pt x="17" y="22"/>
                    <a:pt x="17" y="22"/>
                    <a:pt x="17" y="2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 name="Freeform 442"/>
            <p:cNvSpPr>
              <a:spLocks noEditPoints="1"/>
            </p:cNvSpPr>
            <p:nvPr userDrawn="1"/>
          </p:nvSpPr>
          <p:spPr bwMode="auto">
            <a:xfrm>
              <a:off x="780" y="1005"/>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4 h 100"/>
                <a:gd name="T12" fmla="*/ 96 w 100"/>
                <a:gd name="T13" fmla="*/ 32 h 100"/>
                <a:gd name="T14" fmla="*/ 4 w 100"/>
                <a:gd name="T15" fmla="*/ 32 h 100"/>
                <a:gd name="T16" fmla="*/ 4 w 100"/>
                <a:gd name="T17" fmla="*/ 4 h 100"/>
                <a:gd name="T18" fmla="*/ 96 w 100"/>
                <a:gd name="T19" fmla="*/ 4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0 h 100"/>
                <a:gd name="T42" fmla="*/ 15 w 100"/>
                <a:gd name="T43" fmla="*/ 20 h 100"/>
                <a:gd name="T44" fmla="*/ 15 w 100"/>
                <a:gd name="T45" fmla="*/ 16 h 100"/>
                <a:gd name="T46" fmla="*/ 52 w 100"/>
                <a:gd name="T47" fmla="*/ 16 h 100"/>
                <a:gd name="T48" fmla="*/ 52 w 100"/>
                <a:gd name="T49" fmla="*/ 20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2 h 100"/>
                <a:gd name="T62" fmla="*/ 15 w 100"/>
                <a:gd name="T63" fmla="*/ 48 h 100"/>
                <a:gd name="T64" fmla="*/ 52 w 100"/>
                <a:gd name="T65" fmla="*/ 48 h 100"/>
                <a:gd name="T66" fmla="*/ 52 w 100"/>
                <a:gd name="T67" fmla="*/ 52 h 100"/>
                <a:gd name="T68" fmla="*/ 15 w 100"/>
                <a:gd name="T69" fmla="*/ 52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4 h 100"/>
                <a:gd name="T86" fmla="*/ 15 w 100"/>
                <a:gd name="T87" fmla="*/ 84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4"/>
                  </a:moveTo>
                  <a:cubicBezTo>
                    <a:pt x="96" y="32"/>
                    <a:pt x="96" y="32"/>
                    <a:pt x="96" y="32"/>
                  </a:cubicBezTo>
                  <a:cubicBezTo>
                    <a:pt x="4" y="32"/>
                    <a:pt x="4" y="32"/>
                    <a:pt x="4" y="32"/>
                  </a:cubicBezTo>
                  <a:cubicBezTo>
                    <a:pt x="4" y="4"/>
                    <a:pt x="4" y="4"/>
                    <a:pt x="4" y="4"/>
                  </a:cubicBezTo>
                  <a:lnTo>
                    <a:pt x="96" y="4"/>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0"/>
                  </a:moveTo>
                  <a:cubicBezTo>
                    <a:pt x="15" y="20"/>
                    <a:pt x="15" y="20"/>
                    <a:pt x="15" y="20"/>
                  </a:cubicBezTo>
                  <a:cubicBezTo>
                    <a:pt x="15" y="16"/>
                    <a:pt x="15" y="16"/>
                    <a:pt x="15" y="16"/>
                  </a:cubicBezTo>
                  <a:cubicBezTo>
                    <a:pt x="52" y="16"/>
                    <a:pt x="52" y="16"/>
                    <a:pt x="52" y="16"/>
                  </a:cubicBezTo>
                  <a:lnTo>
                    <a:pt x="52" y="20"/>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2"/>
                  </a:moveTo>
                  <a:cubicBezTo>
                    <a:pt x="15" y="48"/>
                    <a:pt x="15" y="48"/>
                    <a:pt x="15" y="48"/>
                  </a:cubicBezTo>
                  <a:cubicBezTo>
                    <a:pt x="52" y="48"/>
                    <a:pt x="52" y="48"/>
                    <a:pt x="52" y="48"/>
                  </a:cubicBezTo>
                  <a:cubicBezTo>
                    <a:pt x="52" y="52"/>
                    <a:pt x="52" y="52"/>
                    <a:pt x="52" y="52"/>
                  </a:cubicBezTo>
                  <a:lnTo>
                    <a:pt x="15" y="52"/>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4"/>
                    <a:pt x="52" y="84"/>
                    <a:pt x="52" y="84"/>
                  </a:cubicBezTo>
                  <a:cubicBezTo>
                    <a:pt x="15" y="84"/>
                    <a:pt x="15" y="84"/>
                    <a:pt x="15" y="84"/>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 name="Freeform 443"/>
            <p:cNvSpPr>
              <a:spLocks noEditPoints="1"/>
            </p:cNvSpPr>
            <p:nvPr userDrawn="1"/>
          </p:nvSpPr>
          <p:spPr bwMode="auto">
            <a:xfrm>
              <a:off x="1270" y="2062"/>
              <a:ext cx="170" cy="170"/>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9 h 101"/>
                <a:gd name="T52" fmla="*/ 86 w 101"/>
                <a:gd name="T53" fmla="*/ 15 h 101"/>
                <a:gd name="T54" fmla="*/ 89 w 101"/>
                <a:gd name="T55" fmla="*/ 19 h 101"/>
                <a:gd name="T56" fmla="*/ 86 w 101"/>
                <a:gd name="T57" fmla="*/ 22 h 101"/>
                <a:gd name="T58" fmla="*/ 82 w 101"/>
                <a:gd name="T59" fmla="*/ 19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1 h 101"/>
                <a:gd name="T72" fmla="*/ 86 w 101"/>
                <a:gd name="T73" fmla="*/ 47 h 101"/>
                <a:gd name="T74" fmla="*/ 89 w 101"/>
                <a:gd name="T75" fmla="*/ 51 h 101"/>
                <a:gd name="T76" fmla="*/ 86 w 101"/>
                <a:gd name="T77" fmla="*/ 54 h 101"/>
                <a:gd name="T78" fmla="*/ 82 w 101"/>
                <a:gd name="T79" fmla="*/ 51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3 h 101"/>
                <a:gd name="T92" fmla="*/ 86 w 101"/>
                <a:gd name="T93" fmla="*/ 86 h 101"/>
                <a:gd name="T94" fmla="*/ 82 w 101"/>
                <a:gd name="T95" fmla="*/ 83 h 101"/>
                <a:gd name="T96" fmla="*/ 86 w 101"/>
                <a:gd name="T97" fmla="*/ 79 h 101"/>
                <a:gd name="T98" fmla="*/ 89 w 101"/>
                <a:gd name="T9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9"/>
                  </a:moveTo>
                  <a:cubicBezTo>
                    <a:pt x="82" y="17"/>
                    <a:pt x="84" y="15"/>
                    <a:pt x="86" y="15"/>
                  </a:cubicBezTo>
                  <a:cubicBezTo>
                    <a:pt x="88" y="15"/>
                    <a:pt x="89" y="17"/>
                    <a:pt x="89" y="19"/>
                  </a:cubicBezTo>
                  <a:cubicBezTo>
                    <a:pt x="89" y="20"/>
                    <a:pt x="88" y="22"/>
                    <a:pt x="86" y="22"/>
                  </a:cubicBezTo>
                  <a:cubicBezTo>
                    <a:pt x="84" y="22"/>
                    <a:pt x="82" y="20"/>
                    <a:pt x="82" y="19"/>
                  </a:cubicBezTo>
                  <a:close/>
                  <a:moveTo>
                    <a:pt x="15" y="53"/>
                  </a:moveTo>
                  <a:cubicBezTo>
                    <a:pt x="15" y="48"/>
                    <a:pt x="15" y="48"/>
                    <a:pt x="15" y="48"/>
                  </a:cubicBezTo>
                  <a:cubicBezTo>
                    <a:pt x="53" y="48"/>
                    <a:pt x="53" y="48"/>
                    <a:pt x="53" y="48"/>
                  </a:cubicBezTo>
                  <a:cubicBezTo>
                    <a:pt x="53" y="53"/>
                    <a:pt x="53" y="53"/>
                    <a:pt x="53" y="53"/>
                  </a:cubicBezTo>
                  <a:lnTo>
                    <a:pt x="15" y="53"/>
                  </a:lnTo>
                  <a:close/>
                  <a:moveTo>
                    <a:pt x="82" y="51"/>
                  </a:moveTo>
                  <a:cubicBezTo>
                    <a:pt x="82" y="49"/>
                    <a:pt x="84" y="47"/>
                    <a:pt x="86" y="47"/>
                  </a:cubicBezTo>
                  <a:cubicBezTo>
                    <a:pt x="88" y="47"/>
                    <a:pt x="89" y="49"/>
                    <a:pt x="89" y="51"/>
                  </a:cubicBezTo>
                  <a:cubicBezTo>
                    <a:pt x="89" y="52"/>
                    <a:pt x="88" y="54"/>
                    <a:pt x="86" y="54"/>
                  </a:cubicBezTo>
                  <a:cubicBezTo>
                    <a:pt x="84" y="54"/>
                    <a:pt x="82" y="52"/>
                    <a:pt x="82" y="51"/>
                  </a:cubicBezTo>
                  <a:close/>
                  <a:moveTo>
                    <a:pt x="15" y="80"/>
                  </a:moveTo>
                  <a:cubicBezTo>
                    <a:pt x="53" y="80"/>
                    <a:pt x="53" y="80"/>
                    <a:pt x="53" y="80"/>
                  </a:cubicBezTo>
                  <a:cubicBezTo>
                    <a:pt x="53" y="85"/>
                    <a:pt x="53" y="85"/>
                    <a:pt x="53" y="85"/>
                  </a:cubicBezTo>
                  <a:cubicBezTo>
                    <a:pt x="15" y="85"/>
                    <a:pt x="15" y="85"/>
                    <a:pt x="15" y="85"/>
                  </a:cubicBezTo>
                  <a:lnTo>
                    <a:pt x="15" y="80"/>
                  </a:lnTo>
                  <a:close/>
                  <a:moveTo>
                    <a:pt x="89" y="83"/>
                  </a:moveTo>
                  <a:cubicBezTo>
                    <a:pt x="89" y="84"/>
                    <a:pt x="88" y="86"/>
                    <a:pt x="86" y="86"/>
                  </a:cubicBezTo>
                  <a:cubicBezTo>
                    <a:pt x="84" y="86"/>
                    <a:pt x="82" y="84"/>
                    <a:pt x="82" y="83"/>
                  </a:cubicBezTo>
                  <a:cubicBezTo>
                    <a:pt x="82" y="81"/>
                    <a:pt x="84" y="79"/>
                    <a:pt x="86" y="79"/>
                  </a:cubicBezTo>
                  <a:cubicBezTo>
                    <a:pt x="88" y="79"/>
                    <a:pt x="89" y="81"/>
                    <a:pt x="89" y="8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 name="Freeform 444"/>
            <p:cNvSpPr>
              <a:spLocks noEditPoints="1"/>
            </p:cNvSpPr>
            <p:nvPr userDrawn="1"/>
          </p:nvSpPr>
          <p:spPr bwMode="auto">
            <a:xfrm>
              <a:off x="159" y="2486"/>
              <a:ext cx="169" cy="169"/>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8 h 101"/>
                <a:gd name="T52" fmla="*/ 86 w 101"/>
                <a:gd name="T53" fmla="*/ 15 h 101"/>
                <a:gd name="T54" fmla="*/ 89 w 101"/>
                <a:gd name="T55" fmla="*/ 18 h 101"/>
                <a:gd name="T56" fmla="*/ 86 w 101"/>
                <a:gd name="T57" fmla="*/ 22 h 101"/>
                <a:gd name="T58" fmla="*/ 82 w 101"/>
                <a:gd name="T59" fmla="*/ 18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0 h 101"/>
                <a:gd name="T72" fmla="*/ 86 w 101"/>
                <a:gd name="T73" fmla="*/ 47 h 101"/>
                <a:gd name="T74" fmla="*/ 89 w 101"/>
                <a:gd name="T75" fmla="*/ 50 h 101"/>
                <a:gd name="T76" fmla="*/ 86 w 101"/>
                <a:gd name="T77" fmla="*/ 54 h 101"/>
                <a:gd name="T78" fmla="*/ 82 w 101"/>
                <a:gd name="T79" fmla="*/ 50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2 h 101"/>
                <a:gd name="T92" fmla="*/ 86 w 101"/>
                <a:gd name="T93" fmla="*/ 86 h 101"/>
                <a:gd name="T94" fmla="*/ 82 w 101"/>
                <a:gd name="T95" fmla="*/ 82 h 101"/>
                <a:gd name="T96" fmla="*/ 86 w 101"/>
                <a:gd name="T97" fmla="*/ 79 h 101"/>
                <a:gd name="T98" fmla="*/ 89 w 101"/>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6" y="15"/>
                  </a:cubicBezTo>
                  <a:cubicBezTo>
                    <a:pt x="87" y="15"/>
                    <a:pt x="89" y="17"/>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6" y="47"/>
                  </a:cubicBezTo>
                  <a:cubicBezTo>
                    <a:pt x="87" y="47"/>
                    <a:pt x="89" y="49"/>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1"/>
                    <a:pt x="84" y="79"/>
                    <a:pt x="86" y="79"/>
                  </a:cubicBezTo>
                  <a:cubicBezTo>
                    <a:pt x="87" y="79"/>
                    <a:pt x="89" y="81"/>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 name="Freeform 445"/>
            <p:cNvSpPr>
              <a:spLocks/>
            </p:cNvSpPr>
            <p:nvPr userDrawn="1"/>
          </p:nvSpPr>
          <p:spPr bwMode="auto">
            <a:xfrm>
              <a:off x="227" y="430"/>
              <a:ext cx="147" cy="46"/>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 name="Rectangle 446"/>
            <p:cNvSpPr>
              <a:spLocks noChangeArrowheads="1"/>
            </p:cNvSpPr>
            <p:nvPr userDrawn="1"/>
          </p:nvSpPr>
          <p:spPr bwMode="auto">
            <a:xfrm>
              <a:off x="227" y="489"/>
              <a:ext cx="147"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 name="Freeform 447"/>
            <p:cNvSpPr>
              <a:spLocks/>
            </p:cNvSpPr>
            <p:nvPr userDrawn="1"/>
          </p:nvSpPr>
          <p:spPr bwMode="auto">
            <a:xfrm>
              <a:off x="227" y="534"/>
              <a:ext cx="147" cy="46"/>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 name="Freeform 448"/>
            <p:cNvSpPr>
              <a:spLocks/>
            </p:cNvSpPr>
            <p:nvPr userDrawn="1"/>
          </p:nvSpPr>
          <p:spPr bwMode="auto">
            <a:xfrm>
              <a:off x="508" y="1314"/>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 name="Rectangle 449"/>
            <p:cNvSpPr>
              <a:spLocks noChangeArrowheads="1"/>
            </p:cNvSpPr>
            <p:nvPr userDrawn="1"/>
          </p:nvSpPr>
          <p:spPr bwMode="auto">
            <a:xfrm>
              <a:off x="508" y="1371"/>
              <a:ext cx="146" cy="34"/>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4" name="Freeform 450"/>
            <p:cNvSpPr>
              <a:spLocks/>
            </p:cNvSpPr>
            <p:nvPr userDrawn="1"/>
          </p:nvSpPr>
          <p:spPr bwMode="auto">
            <a:xfrm>
              <a:off x="508" y="1418"/>
              <a:ext cx="146"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5" name="Freeform 451"/>
            <p:cNvSpPr>
              <a:spLocks noEditPoints="1"/>
            </p:cNvSpPr>
            <p:nvPr userDrawn="1"/>
          </p:nvSpPr>
          <p:spPr bwMode="auto">
            <a:xfrm>
              <a:off x="551" y="177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2 w 97"/>
                <a:gd name="T19" fmla="*/ 87 h 97"/>
                <a:gd name="T20" fmla="*/ 87 w 97"/>
                <a:gd name="T21" fmla="*/ 93 h 97"/>
                <a:gd name="T22" fmla="*/ 10 w 97"/>
                <a:gd name="T23" fmla="*/ 93 h 97"/>
                <a:gd name="T24" fmla="*/ 4 w 97"/>
                <a:gd name="T25" fmla="*/ 87 h 97"/>
                <a:gd name="T26" fmla="*/ 4 w 97"/>
                <a:gd name="T27" fmla="*/ 77 h 97"/>
                <a:gd name="T28" fmla="*/ 92 w 97"/>
                <a:gd name="T29" fmla="*/ 77 h 97"/>
                <a:gd name="T30" fmla="*/ 92 w 97"/>
                <a:gd name="T31" fmla="*/ 87 h 97"/>
                <a:gd name="T32" fmla="*/ 92 w 97"/>
                <a:gd name="T33" fmla="*/ 21 h 97"/>
                <a:gd name="T34" fmla="*/ 4 w 97"/>
                <a:gd name="T35" fmla="*/ 21 h 97"/>
                <a:gd name="T36" fmla="*/ 4 w 97"/>
                <a:gd name="T37" fmla="*/ 10 h 97"/>
                <a:gd name="T38" fmla="*/ 10 w 97"/>
                <a:gd name="T39" fmla="*/ 5 h 97"/>
                <a:gd name="T40" fmla="*/ 87 w 97"/>
                <a:gd name="T41" fmla="*/ 5 h 97"/>
                <a:gd name="T42" fmla="*/ 92 w 97"/>
                <a:gd name="T43" fmla="*/ 10 h 97"/>
                <a:gd name="T44" fmla="*/ 92 w 97"/>
                <a:gd name="T45" fmla="*/ 21 h 97"/>
                <a:gd name="T46" fmla="*/ 44 w 97"/>
                <a:gd name="T47" fmla="*/ 85 h 97"/>
                <a:gd name="T48" fmla="*/ 48 w 97"/>
                <a:gd name="T49" fmla="*/ 81 h 97"/>
                <a:gd name="T50" fmla="*/ 52 w 97"/>
                <a:gd name="T51" fmla="*/ 85 h 97"/>
                <a:gd name="T52" fmla="*/ 48 w 97"/>
                <a:gd name="T53" fmla="*/ 89 h 97"/>
                <a:gd name="T54" fmla="*/ 44 w 97"/>
                <a:gd name="T55" fmla="*/ 85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5"/>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5"/>
                    <a:pt x="92" y="0"/>
                    <a:pt x="87" y="0"/>
                  </a:cubicBezTo>
                  <a:close/>
                  <a:moveTo>
                    <a:pt x="92" y="87"/>
                  </a:moveTo>
                  <a:cubicBezTo>
                    <a:pt x="92" y="91"/>
                    <a:pt x="90" y="93"/>
                    <a:pt x="87" y="93"/>
                  </a:cubicBezTo>
                  <a:cubicBezTo>
                    <a:pt x="10" y="93"/>
                    <a:pt x="10" y="93"/>
                    <a:pt x="10" y="93"/>
                  </a:cubicBezTo>
                  <a:cubicBezTo>
                    <a:pt x="6" y="93"/>
                    <a:pt x="4" y="91"/>
                    <a:pt x="4" y="87"/>
                  </a:cubicBezTo>
                  <a:cubicBezTo>
                    <a:pt x="4" y="77"/>
                    <a:pt x="4" y="77"/>
                    <a:pt x="4" y="77"/>
                  </a:cubicBezTo>
                  <a:cubicBezTo>
                    <a:pt x="92" y="77"/>
                    <a:pt x="92" y="77"/>
                    <a:pt x="92" y="77"/>
                  </a:cubicBezTo>
                  <a:lnTo>
                    <a:pt x="92" y="87"/>
                  </a:lnTo>
                  <a:close/>
                  <a:moveTo>
                    <a:pt x="92" y="21"/>
                  </a:moveTo>
                  <a:cubicBezTo>
                    <a:pt x="4" y="21"/>
                    <a:pt x="4" y="21"/>
                    <a:pt x="4" y="21"/>
                  </a:cubicBezTo>
                  <a:cubicBezTo>
                    <a:pt x="4" y="10"/>
                    <a:pt x="4" y="10"/>
                    <a:pt x="4" y="10"/>
                  </a:cubicBezTo>
                  <a:cubicBezTo>
                    <a:pt x="4" y="7"/>
                    <a:pt x="6" y="5"/>
                    <a:pt x="10" y="5"/>
                  </a:cubicBezTo>
                  <a:cubicBezTo>
                    <a:pt x="87" y="5"/>
                    <a:pt x="87" y="5"/>
                    <a:pt x="87" y="5"/>
                  </a:cubicBezTo>
                  <a:cubicBezTo>
                    <a:pt x="90" y="5"/>
                    <a:pt x="92" y="7"/>
                    <a:pt x="92" y="10"/>
                  </a:cubicBezTo>
                  <a:lnTo>
                    <a:pt x="92" y="21"/>
                  </a:lnTo>
                  <a:close/>
                  <a:moveTo>
                    <a:pt x="44" y="85"/>
                  </a:moveTo>
                  <a:cubicBezTo>
                    <a:pt x="44" y="83"/>
                    <a:pt x="46" y="81"/>
                    <a:pt x="48" y="81"/>
                  </a:cubicBezTo>
                  <a:cubicBezTo>
                    <a:pt x="51" y="81"/>
                    <a:pt x="52" y="83"/>
                    <a:pt x="52" y="85"/>
                  </a:cubicBezTo>
                  <a:cubicBezTo>
                    <a:pt x="52" y="87"/>
                    <a:pt x="51" y="89"/>
                    <a:pt x="48" y="89"/>
                  </a:cubicBezTo>
                  <a:cubicBezTo>
                    <a:pt x="46" y="89"/>
                    <a:pt x="44" y="87"/>
                    <a:pt x="44" y="85"/>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6" name="Freeform 452"/>
            <p:cNvSpPr>
              <a:spLocks noEditPoints="1"/>
            </p:cNvSpPr>
            <p:nvPr userDrawn="1"/>
          </p:nvSpPr>
          <p:spPr bwMode="auto">
            <a:xfrm>
              <a:off x="-71" y="1571"/>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7 h 97"/>
                <a:gd name="T28" fmla="*/ 63 w 67"/>
                <a:gd name="T29" fmla="*/ 77 h 97"/>
                <a:gd name="T30" fmla="*/ 63 w 67"/>
                <a:gd name="T31" fmla="*/ 87 h 97"/>
                <a:gd name="T32" fmla="*/ 63 w 67"/>
                <a:gd name="T33" fmla="*/ 21 h 97"/>
                <a:gd name="T34" fmla="*/ 4 w 67"/>
                <a:gd name="T35" fmla="*/ 21 h 97"/>
                <a:gd name="T36" fmla="*/ 4 w 67"/>
                <a:gd name="T37" fmla="*/ 10 h 97"/>
                <a:gd name="T38" fmla="*/ 10 w 67"/>
                <a:gd name="T39" fmla="*/ 5 h 97"/>
                <a:gd name="T40" fmla="*/ 57 w 67"/>
                <a:gd name="T41" fmla="*/ 5 h 97"/>
                <a:gd name="T42" fmla="*/ 63 w 67"/>
                <a:gd name="T43" fmla="*/ 10 h 97"/>
                <a:gd name="T44" fmla="*/ 63 w 67"/>
                <a:gd name="T45" fmla="*/ 21 h 97"/>
                <a:gd name="T46" fmla="*/ 29 w 67"/>
                <a:gd name="T47" fmla="*/ 85 h 97"/>
                <a:gd name="T48" fmla="*/ 34 w 67"/>
                <a:gd name="T49" fmla="*/ 81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2" y="97"/>
                    <a:pt x="67" y="93"/>
                    <a:pt x="67" y="87"/>
                  </a:cubicBezTo>
                  <a:cubicBezTo>
                    <a:pt x="67" y="10"/>
                    <a:pt x="67" y="10"/>
                    <a:pt x="67" y="10"/>
                  </a:cubicBezTo>
                  <a:cubicBezTo>
                    <a:pt x="67" y="5"/>
                    <a:pt x="62" y="0"/>
                    <a:pt x="57" y="0"/>
                  </a:cubicBezTo>
                  <a:close/>
                  <a:moveTo>
                    <a:pt x="63" y="87"/>
                  </a:moveTo>
                  <a:cubicBezTo>
                    <a:pt x="63" y="91"/>
                    <a:pt x="60" y="93"/>
                    <a:pt x="57" y="93"/>
                  </a:cubicBezTo>
                  <a:cubicBezTo>
                    <a:pt x="10" y="93"/>
                    <a:pt x="10" y="93"/>
                    <a:pt x="10" y="93"/>
                  </a:cubicBezTo>
                  <a:cubicBezTo>
                    <a:pt x="7" y="93"/>
                    <a:pt x="4" y="91"/>
                    <a:pt x="4" y="87"/>
                  </a:cubicBezTo>
                  <a:cubicBezTo>
                    <a:pt x="4" y="77"/>
                    <a:pt x="4" y="77"/>
                    <a:pt x="4" y="77"/>
                  </a:cubicBezTo>
                  <a:cubicBezTo>
                    <a:pt x="63" y="77"/>
                    <a:pt x="63" y="77"/>
                    <a:pt x="63" y="77"/>
                  </a:cubicBezTo>
                  <a:lnTo>
                    <a:pt x="63" y="87"/>
                  </a:lnTo>
                  <a:close/>
                  <a:moveTo>
                    <a:pt x="63" y="21"/>
                  </a:moveTo>
                  <a:cubicBezTo>
                    <a:pt x="4" y="21"/>
                    <a:pt x="4" y="21"/>
                    <a:pt x="4" y="21"/>
                  </a:cubicBezTo>
                  <a:cubicBezTo>
                    <a:pt x="4" y="10"/>
                    <a:pt x="4" y="10"/>
                    <a:pt x="4" y="10"/>
                  </a:cubicBezTo>
                  <a:cubicBezTo>
                    <a:pt x="4" y="7"/>
                    <a:pt x="7" y="5"/>
                    <a:pt x="10" y="5"/>
                  </a:cubicBezTo>
                  <a:cubicBezTo>
                    <a:pt x="57" y="5"/>
                    <a:pt x="57" y="5"/>
                    <a:pt x="57" y="5"/>
                  </a:cubicBezTo>
                  <a:cubicBezTo>
                    <a:pt x="60" y="5"/>
                    <a:pt x="63" y="7"/>
                    <a:pt x="63" y="10"/>
                  </a:cubicBezTo>
                  <a:lnTo>
                    <a:pt x="63" y="21"/>
                  </a:lnTo>
                  <a:close/>
                  <a:moveTo>
                    <a:pt x="29" y="85"/>
                  </a:moveTo>
                  <a:cubicBezTo>
                    <a:pt x="29" y="83"/>
                    <a:pt x="31" y="81"/>
                    <a:pt x="34" y="81"/>
                  </a:cubicBezTo>
                  <a:cubicBezTo>
                    <a:pt x="36" y="81"/>
                    <a:pt x="38" y="83"/>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7" name="Freeform 453"/>
            <p:cNvSpPr>
              <a:spLocks/>
            </p:cNvSpPr>
            <p:nvPr userDrawn="1"/>
          </p:nvSpPr>
          <p:spPr bwMode="auto">
            <a:xfrm>
              <a:off x="251" y="2650"/>
              <a:ext cx="317" cy="264"/>
            </a:xfrm>
            <a:custGeom>
              <a:avLst/>
              <a:gdLst>
                <a:gd name="T0" fmla="*/ 312 w 317"/>
                <a:gd name="T1" fmla="*/ 264 h 264"/>
                <a:gd name="T2" fmla="*/ 0 w 317"/>
                <a:gd name="T3" fmla="*/ 7 h 264"/>
                <a:gd name="T4" fmla="*/ 5 w 317"/>
                <a:gd name="T5" fmla="*/ 0 h 264"/>
                <a:gd name="T6" fmla="*/ 317 w 317"/>
                <a:gd name="T7" fmla="*/ 257 h 264"/>
                <a:gd name="T8" fmla="*/ 312 w 317"/>
                <a:gd name="T9" fmla="*/ 264 h 264"/>
              </a:gdLst>
              <a:ahLst/>
              <a:cxnLst>
                <a:cxn ang="0">
                  <a:pos x="T0" y="T1"/>
                </a:cxn>
                <a:cxn ang="0">
                  <a:pos x="T2" y="T3"/>
                </a:cxn>
                <a:cxn ang="0">
                  <a:pos x="T4" y="T5"/>
                </a:cxn>
                <a:cxn ang="0">
                  <a:pos x="T6" y="T7"/>
                </a:cxn>
                <a:cxn ang="0">
                  <a:pos x="T8" y="T9"/>
                </a:cxn>
              </a:cxnLst>
              <a:rect l="0" t="0" r="r" b="b"/>
              <a:pathLst>
                <a:path w="317" h="264">
                  <a:moveTo>
                    <a:pt x="312" y="264"/>
                  </a:moveTo>
                  <a:lnTo>
                    <a:pt x="0" y="7"/>
                  </a:lnTo>
                  <a:lnTo>
                    <a:pt x="5" y="0"/>
                  </a:lnTo>
                  <a:lnTo>
                    <a:pt x="317" y="257"/>
                  </a:lnTo>
                  <a:lnTo>
                    <a:pt x="312" y="26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8" name="Freeform 454"/>
            <p:cNvSpPr>
              <a:spLocks noEditPoints="1"/>
            </p:cNvSpPr>
            <p:nvPr userDrawn="1"/>
          </p:nvSpPr>
          <p:spPr bwMode="auto">
            <a:xfrm>
              <a:off x="1418" y="1610"/>
              <a:ext cx="235" cy="136"/>
            </a:xfrm>
            <a:custGeom>
              <a:avLst/>
              <a:gdLst>
                <a:gd name="T0" fmla="*/ 115 w 140"/>
                <a:gd name="T1" fmla="*/ 22 h 81"/>
                <a:gd name="T2" fmla="*/ 102 w 140"/>
                <a:gd name="T3" fmla="*/ 9 h 81"/>
                <a:gd name="T4" fmla="*/ 92 w 140"/>
                <a:gd name="T5" fmla="*/ 7 h 81"/>
                <a:gd name="T6" fmla="*/ 82 w 140"/>
                <a:gd name="T7" fmla="*/ 9 h 81"/>
                <a:gd name="T8" fmla="*/ 69 w 140"/>
                <a:gd name="T9" fmla="*/ 6 h 81"/>
                <a:gd name="T10" fmla="*/ 64 w 140"/>
                <a:gd name="T11" fmla="*/ 6 h 81"/>
                <a:gd name="T12" fmla="*/ 46 w 140"/>
                <a:gd name="T13" fmla="*/ 0 h 81"/>
                <a:gd name="T14" fmla="*/ 31 w 140"/>
                <a:gd name="T15" fmla="*/ 4 h 81"/>
                <a:gd name="T16" fmla="*/ 18 w 140"/>
                <a:gd name="T17" fmla="*/ 28 h 81"/>
                <a:gd name="T18" fmla="*/ 16 w 140"/>
                <a:gd name="T19" fmla="*/ 31 h 81"/>
                <a:gd name="T20" fmla="*/ 9 w 140"/>
                <a:gd name="T21" fmla="*/ 35 h 81"/>
                <a:gd name="T22" fmla="*/ 0 w 140"/>
                <a:gd name="T23" fmla="*/ 56 h 81"/>
                <a:gd name="T24" fmla="*/ 24 w 140"/>
                <a:gd name="T25" fmla="*/ 81 h 81"/>
                <a:gd name="T26" fmla="*/ 108 w 140"/>
                <a:gd name="T27" fmla="*/ 81 h 81"/>
                <a:gd name="T28" fmla="*/ 110 w 140"/>
                <a:gd name="T29" fmla="*/ 81 h 81"/>
                <a:gd name="T30" fmla="*/ 140 w 140"/>
                <a:gd name="T31" fmla="*/ 51 h 81"/>
                <a:gd name="T32" fmla="*/ 115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2 w 140"/>
                <a:gd name="T63" fmla="*/ 12 h 81"/>
                <a:gd name="T64" fmla="*/ 64 w 140"/>
                <a:gd name="T65" fmla="*/ 11 h 81"/>
                <a:gd name="T66" fmla="*/ 80 w 140"/>
                <a:gd name="T67" fmla="*/ 14 h 81"/>
                <a:gd name="T68" fmla="*/ 81 w 140"/>
                <a:gd name="T69" fmla="*/ 15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0 w 140"/>
                <a:gd name="T87" fmla="*/ 48 h 81"/>
                <a:gd name="T88" fmla="*/ 43 w 140"/>
                <a:gd name="T89" fmla="*/ 55 h 81"/>
                <a:gd name="T90" fmla="*/ 36 w 140"/>
                <a:gd name="T91" fmla="*/ 48 h 81"/>
                <a:gd name="T92" fmla="*/ 43 w 140"/>
                <a:gd name="T93" fmla="*/ 41 h 81"/>
                <a:gd name="T94" fmla="*/ 50 w 140"/>
                <a:gd name="T95" fmla="*/ 48 h 81"/>
                <a:gd name="T96" fmla="*/ 81 w 140"/>
                <a:gd name="T97" fmla="*/ 48 h 81"/>
                <a:gd name="T98" fmla="*/ 70 w 140"/>
                <a:gd name="T99" fmla="*/ 59 h 81"/>
                <a:gd name="T100" fmla="*/ 58 w 140"/>
                <a:gd name="T101" fmla="*/ 48 h 81"/>
                <a:gd name="T102" fmla="*/ 70 w 140"/>
                <a:gd name="T103" fmla="*/ 36 h 81"/>
                <a:gd name="T104" fmla="*/ 81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5" y="22"/>
                  </a:moveTo>
                  <a:cubicBezTo>
                    <a:pt x="114" y="18"/>
                    <a:pt x="110" y="12"/>
                    <a:pt x="102" y="9"/>
                  </a:cubicBezTo>
                  <a:cubicBezTo>
                    <a:pt x="101" y="8"/>
                    <a:pt x="97" y="7"/>
                    <a:pt x="92" y="7"/>
                  </a:cubicBezTo>
                  <a:cubicBezTo>
                    <a:pt x="88" y="7"/>
                    <a:pt x="85" y="8"/>
                    <a:pt x="82" y="9"/>
                  </a:cubicBezTo>
                  <a:cubicBezTo>
                    <a:pt x="79" y="7"/>
                    <a:pt x="75" y="6"/>
                    <a:pt x="69" y="6"/>
                  </a:cubicBezTo>
                  <a:cubicBezTo>
                    <a:pt x="67" y="6"/>
                    <a:pt x="66" y="6"/>
                    <a:pt x="64" y="6"/>
                  </a:cubicBezTo>
                  <a:cubicBezTo>
                    <a:pt x="60" y="3"/>
                    <a:pt x="54" y="0"/>
                    <a:pt x="46" y="0"/>
                  </a:cubicBezTo>
                  <a:cubicBezTo>
                    <a:pt x="41" y="0"/>
                    <a:pt x="36" y="1"/>
                    <a:pt x="31" y="4"/>
                  </a:cubicBezTo>
                  <a:cubicBezTo>
                    <a:pt x="31" y="4"/>
                    <a:pt x="18" y="11"/>
                    <a:pt x="18" y="28"/>
                  </a:cubicBezTo>
                  <a:cubicBezTo>
                    <a:pt x="17" y="29"/>
                    <a:pt x="17" y="30"/>
                    <a:pt x="16" y="31"/>
                  </a:cubicBezTo>
                  <a:cubicBezTo>
                    <a:pt x="14" y="31"/>
                    <a:pt x="12" y="33"/>
                    <a:pt x="9" y="35"/>
                  </a:cubicBezTo>
                  <a:cubicBezTo>
                    <a:pt x="5" y="38"/>
                    <a:pt x="0" y="45"/>
                    <a:pt x="0" y="56"/>
                  </a:cubicBezTo>
                  <a:cubicBezTo>
                    <a:pt x="0" y="73"/>
                    <a:pt x="14" y="80"/>
                    <a:pt x="24" y="81"/>
                  </a:cubicBezTo>
                  <a:cubicBezTo>
                    <a:pt x="108" y="81"/>
                    <a:pt x="108" y="81"/>
                    <a:pt x="108" y="81"/>
                  </a:cubicBezTo>
                  <a:cubicBezTo>
                    <a:pt x="109" y="81"/>
                    <a:pt x="110" y="81"/>
                    <a:pt x="110" y="81"/>
                  </a:cubicBezTo>
                  <a:cubicBezTo>
                    <a:pt x="127" y="81"/>
                    <a:pt x="140" y="67"/>
                    <a:pt x="140" y="51"/>
                  </a:cubicBezTo>
                  <a:cubicBezTo>
                    <a:pt x="140" y="37"/>
                    <a:pt x="130" y="24"/>
                    <a:pt x="115"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2" y="12"/>
                    <a:pt x="62" y="12"/>
                    <a:pt x="62" y="12"/>
                  </a:cubicBezTo>
                  <a:cubicBezTo>
                    <a:pt x="64" y="11"/>
                    <a:pt x="64" y="11"/>
                    <a:pt x="64" y="11"/>
                  </a:cubicBezTo>
                  <a:cubicBezTo>
                    <a:pt x="70" y="10"/>
                    <a:pt x="75" y="11"/>
                    <a:pt x="80" y="14"/>
                  </a:cubicBezTo>
                  <a:cubicBezTo>
                    <a:pt x="81" y="15"/>
                    <a:pt x="81" y="15"/>
                    <a:pt x="81" y="15"/>
                  </a:cubicBezTo>
                  <a:cubicBezTo>
                    <a:pt x="83" y="15"/>
                    <a:pt x="83" y="15"/>
                    <a:pt x="83" y="15"/>
                  </a:cubicBezTo>
                  <a:cubicBezTo>
                    <a:pt x="85" y="13"/>
                    <a:pt x="88"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0" y="48"/>
                  </a:moveTo>
                  <a:cubicBezTo>
                    <a:pt x="50" y="52"/>
                    <a:pt x="47" y="55"/>
                    <a:pt x="43" y="55"/>
                  </a:cubicBezTo>
                  <a:cubicBezTo>
                    <a:pt x="39" y="55"/>
                    <a:pt x="36" y="52"/>
                    <a:pt x="36" y="48"/>
                  </a:cubicBezTo>
                  <a:cubicBezTo>
                    <a:pt x="36" y="44"/>
                    <a:pt x="39" y="41"/>
                    <a:pt x="43" y="41"/>
                  </a:cubicBezTo>
                  <a:cubicBezTo>
                    <a:pt x="47" y="41"/>
                    <a:pt x="50" y="44"/>
                    <a:pt x="50" y="48"/>
                  </a:cubicBezTo>
                  <a:close/>
                  <a:moveTo>
                    <a:pt x="81" y="48"/>
                  </a:moveTo>
                  <a:cubicBezTo>
                    <a:pt x="81" y="54"/>
                    <a:pt x="76" y="59"/>
                    <a:pt x="70" y="59"/>
                  </a:cubicBezTo>
                  <a:cubicBezTo>
                    <a:pt x="64" y="59"/>
                    <a:pt x="58" y="54"/>
                    <a:pt x="58" y="48"/>
                  </a:cubicBezTo>
                  <a:cubicBezTo>
                    <a:pt x="58" y="42"/>
                    <a:pt x="64" y="36"/>
                    <a:pt x="70" y="36"/>
                  </a:cubicBezTo>
                  <a:cubicBezTo>
                    <a:pt x="76" y="36"/>
                    <a:pt x="81" y="42"/>
                    <a:pt x="81"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9" name="Freeform 455"/>
            <p:cNvSpPr>
              <a:spLocks noEditPoints="1"/>
            </p:cNvSpPr>
            <p:nvPr userDrawn="1"/>
          </p:nvSpPr>
          <p:spPr bwMode="auto">
            <a:xfrm>
              <a:off x="1665" y="677"/>
              <a:ext cx="236" cy="136"/>
            </a:xfrm>
            <a:custGeom>
              <a:avLst/>
              <a:gdLst>
                <a:gd name="T0" fmla="*/ 116 w 141"/>
                <a:gd name="T1" fmla="*/ 22 h 81"/>
                <a:gd name="T2" fmla="*/ 102 w 141"/>
                <a:gd name="T3" fmla="*/ 9 h 81"/>
                <a:gd name="T4" fmla="*/ 92 w 141"/>
                <a:gd name="T5" fmla="*/ 7 h 81"/>
                <a:gd name="T6" fmla="*/ 82 w 141"/>
                <a:gd name="T7" fmla="*/ 10 h 81"/>
                <a:gd name="T8" fmla="*/ 70 w 141"/>
                <a:gd name="T9" fmla="*/ 6 h 81"/>
                <a:gd name="T10" fmla="*/ 64 w 141"/>
                <a:gd name="T11" fmla="*/ 6 h 81"/>
                <a:gd name="T12" fmla="*/ 47 w 141"/>
                <a:gd name="T13" fmla="*/ 0 h 81"/>
                <a:gd name="T14" fmla="*/ 32 w 141"/>
                <a:gd name="T15" fmla="*/ 4 h 81"/>
                <a:gd name="T16" fmla="*/ 19 w 141"/>
                <a:gd name="T17" fmla="*/ 28 h 81"/>
                <a:gd name="T18" fmla="*/ 17 w 141"/>
                <a:gd name="T19" fmla="*/ 31 h 81"/>
                <a:gd name="T20" fmla="*/ 10 w 141"/>
                <a:gd name="T21" fmla="*/ 35 h 81"/>
                <a:gd name="T22" fmla="*/ 0 w 141"/>
                <a:gd name="T23" fmla="*/ 56 h 81"/>
                <a:gd name="T24" fmla="*/ 24 w 141"/>
                <a:gd name="T25" fmla="*/ 81 h 81"/>
                <a:gd name="T26" fmla="*/ 109 w 141"/>
                <a:gd name="T27" fmla="*/ 81 h 81"/>
                <a:gd name="T28" fmla="*/ 111 w 141"/>
                <a:gd name="T29" fmla="*/ 81 h 81"/>
                <a:gd name="T30" fmla="*/ 141 w 141"/>
                <a:gd name="T31" fmla="*/ 51 h 81"/>
                <a:gd name="T32" fmla="*/ 116 w 141"/>
                <a:gd name="T33" fmla="*/ 22 h 81"/>
                <a:gd name="T34" fmla="*/ 111 w 141"/>
                <a:gd name="T35" fmla="*/ 76 h 81"/>
                <a:gd name="T36" fmla="*/ 109 w 141"/>
                <a:gd name="T37" fmla="*/ 76 h 81"/>
                <a:gd name="T38" fmla="*/ 24 w 141"/>
                <a:gd name="T39" fmla="*/ 76 h 81"/>
                <a:gd name="T40" fmla="*/ 6 w 141"/>
                <a:gd name="T41" fmla="*/ 56 h 81"/>
                <a:gd name="T42" fmla="*/ 13 w 141"/>
                <a:gd name="T43" fmla="*/ 39 h 81"/>
                <a:gd name="T44" fmla="*/ 19 w 141"/>
                <a:gd name="T45" fmla="*/ 35 h 81"/>
                <a:gd name="T46" fmla="*/ 20 w 141"/>
                <a:gd name="T47" fmla="*/ 35 h 81"/>
                <a:gd name="T48" fmla="*/ 21 w 141"/>
                <a:gd name="T49" fmla="*/ 34 h 81"/>
                <a:gd name="T50" fmla="*/ 23 w 141"/>
                <a:gd name="T51" fmla="*/ 31 h 81"/>
                <a:gd name="T52" fmla="*/ 24 w 141"/>
                <a:gd name="T53" fmla="*/ 31 h 81"/>
                <a:gd name="T54" fmla="*/ 24 w 141"/>
                <a:gd name="T55" fmla="*/ 29 h 81"/>
                <a:gd name="T56" fmla="*/ 34 w 141"/>
                <a:gd name="T57" fmla="*/ 8 h 81"/>
                <a:gd name="T58" fmla="*/ 47 w 141"/>
                <a:gd name="T59" fmla="*/ 5 h 81"/>
                <a:gd name="T60" fmla="*/ 62 w 141"/>
                <a:gd name="T61" fmla="*/ 11 h 81"/>
                <a:gd name="T62" fmla="*/ 63 w 141"/>
                <a:gd name="T63" fmla="*/ 12 h 81"/>
                <a:gd name="T64" fmla="*/ 64 w 141"/>
                <a:gd name="T65" fmla="*/ 12 h 81"/>
                <a:gd name="T66" fmla="*/ 80 w 141"/>
                <a:gd name="T67" fmla="*/ 15 h 81"/>
                <a:gd name="T68" fmla="*/ 82 w 141"/>
                <a:gd name="T69" fmla="*/ 16 h 81"/>
                <a:gd name="T70" fmla="*/ 83 w 141"/>
                <a:gd name="T71" fmla="*/ 15 h 81"/>
                <a:gd name="T72" fmla="*/ 92 w 141"/>
                <a:gd name="T73" fmla="*/ 12 h 81"/>
                <a:gd name="T74" fmla="*/ 101 w 141"/>
                <a:gd name="T75" fmla="*/ 14 h 81"/>
                <a:gd name="T76" fmla="*/ 112 w 141"/>
                <a:gd name="T77" fmla="*/ 25 h 81"/>
                <a:gd name="T78" fmla="*/ 112 w 141"/>
                <a:gd name="T79" fmla="*/ 27 h 81"/>
                <a:gd name="T80" fmla="*/ 114 w 141"/>
                <a:gd name="T81" fmla="*/ 27 h 81"/>
                <a:gd name="T82" fmla="*/ 135 w 141"/>
                <a:gd name="T83" fmla="*/ 51 h 81"/>
                <a:gd name="T84" fmla="*/ 111 w 141"/>
                <a:gd name="T85" fmla="*/ 76 h 81"/>
                <a:gd name="T86" fmla="*/ 51 w 141"/>
                <a:gd name="T87" fmla="*/ 48 h 81"/>
                <a:gd name="T88" fmla="*/ 44 w 141"/>
                <a:gd name="T89" fmla="*/ 56 h 81"/>
                <a:gd name="T90" fmla="*/ 36 w 141"/>
                <a:gd name="T91" fmla="*/ 48 h 81"/>
                <a:gd name="T92" fmla="*/ 44 w 141"/>
                <a:gd name="T93" fmla="*/ 41 h 81"/>
                <a:gd name="T94" fmla="*/ 51 w 141"/>
                <a:gd name="T95" fmla="*/ 48 h 81"/>
                <a:gd name="T96" fmla="*/ 82 w 141"/>
                <a:gd name="T97" fmla="*/ 48 h 81"/>
                <a:gd name="T98" fmla="*/ 70 w 141"/>
                <a:gd name="T99" fmla="*/ 60 h 81"/>
                <a:gd name="T100" fmla="*/ 59 w 141"/>
                <a:gd name="T101" fmla="*/ 48 h 81"/>
                <a:gd name="T102" fmla="*/ 70 w 141"/>
                <a:gd name="T103" fmla="*/ 37 h 81"/>
                <a:gd name="T104" fmla="*/ 82 w 141"/>
                <a:gd name="T105" fmla="*/ 48 h 81"/>
                <a:gd name="T106" fmla="*/ 105 w 141"/>
                <a:gd name="T107" fmla="*/ 48 h 81"/>
                <a:gd name="T108" fmla="*/ 97 w 141"/>
                <a:gd name="T109" fmla="*/ 56 h 81"/>
                <a:gd name="T110" fmla="*/ 90 w 141"/>
                <a:gd name="T111" fmla="*/ 48 h 81"/>
                <a:gd name="T112" fmla="*/ 97 w 141"/>
                <a:gd name="T113" fmla="*/ 41 h 81"/>
                <a:gd name="T114" fmla="*/ 105 w 141"/>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81">
                  <a:moveTo>
                    <a:pt x="116" y="22"/>
                  </a:moveTo>
                  <a:cubicBezTo>
                    <a:pt x="114" y="18"/>
                    <a:pt x="110" y="12"/>
                    <a:pt x="102" y="9"/>
                  </a:cubicBezTo>
                  <a:cubicBezTo>
                    <a:pt x="102" y="9"/>
                    <a:pt x="98" y="7"/>
                    <a:pt x="92" y="7"/>
                  </a:cubicBezTo>
                  <a:cubicBezTo>
                    <a:pt x="89" y="7"/>
                    <a:pt x="85" y="8"/>
                    <a:pt x="82" y="10"/>
                  </a:cubicBezTo>
                  <a:cubicBezTo>
                    <a:pt x="79" y="8"/>
                    <a:pt x="75" y="6"/>
                    <a:pt x="70" y="6"/>
                  </a:cubicBezTo>
                  <a:cubicBezTo>
                    <a:pt x="68" y="6"/>
                    <a:pt x="66" y="6"/>
                    <a:pt x="64" y="6"/>
                  </a:cubicBezTo>
                  <a:cubicBezTo>
                    <a:pt x="61" y="4"/>
                    <a:pt x="55" y="0"/>
                    <a:pt x="47" y="0"/>
                  </a:cubicBezTo>
                  <a:cubicBezTo>
                    <a:pt x="42" y="0"/>
                    <a:pt x="37" y="1"/>
                    <a:pt x="32" y="4"/>
                  </a:cubicBezTo>
                  <a:cubicBezTo>
                    <a:pt x="31" y="4"/>
                    <a:pt x="18" y="11"/>
                    <a:pt x="19" y="28"/>
                  </a:cubicBezTo>
                  <a:cubicBezTo>
                    <a:pt x="18" y="29"/>
                    <a:pt x="17" y="30"/>
                    <a:pt x="17" y="31"/>
                  </a:cubicBezTo>
                  <a:cubicBezTo>
                    <a:pt x="15" y="32"/>
                    <a:pt x="12" y="33"/>
                    <a:pt x="10" y="35"/>
                  </a:cubicBezTo>
                  <a:cubicBezTo>
                    <a:pt x="6" y="38"/>
                    <a:pt x="0" y="45"/>
                    <a:pt x="0" y="56"/>
                  </a:cubicBezTo>
                  <a:cubicBezTo>
                    <a:pt x="0" y="73"/>
                    <a:pt x="15" y="81"/>
                    <a:pt x="24" y="81"/>
                  </a:cubicBezTo>
                  <a:cubicBezTo>
                    <a:pt x="109" y="81"/>
                    <a:pt x="109" y="81"/>
                    <a:pt x="109" y="81"/>
                  </a:cubicBezTo>
                  <a:cubicBezTo>
                    <a:pt x="110" y="81"/>
                    <a:pt x="110" y="81"/>
                    <a:pt x="111" y="81"/>
                  </a:cubicBezTo>
                  <a:cubicBezTo>
                    <a:pt x="127" y="81"/>
                    <a:pt x="141" y="68"/>
                    <a:pt x="141" y="51"/>
                  </a:cubicBezTo>
                  <a:cubicBezTo>
                    <a:pt x="141" y="37"/>
                    <a:pt x="130" y="25"/>
                    <a:pt x="116" y="22"/>
                  </a:cubicBezTo>
                  <a:close/>
                  <a:moveTo>
                    <a:pt x="111" y="76"/>
                  </a:moveTo>
                  <a:cubicBezTo>
                    <a:pt x="110" y="76"/>
                    <a:pt x="110" y="76"/>
                    <a:pt x="109" y="76"/>
                  </a:cubicBezTo>
                  <a:cubicBezTo>
                    <a:pt x="24" y="76"/>
                    <a:pt x="24" y="76"/>
                    <a:pt x="24" y="76"/>
                  </a:cubicBezTo>
                  <a:cubicBezTo>
                    <a:pt x="20" y="76"/>
                    <a:pt x="6" y="71"/>
                    <a:pt x="6" y="56"/>
                  </a:cubicBezTo>
                  <a:cubicBezTo>
                    <a:pt x="6" y="47"/>
                    <a:pt x="10" y="42"/>
                    <a:pt x="13" y="39"/>
                  </a:cubicBezTo>
                  <a:cubicBezTo>
                    <a:pt x="15" y="37"/>
                    <a:pt x="18" y="36"/>
                    <a:pt x="19" y="35"/>
                  </a:cubicBezTo>
                  <a:cubicBezTo>
                    <a:pt x="20" y="35"/>
                    <a:pt x="20" y="35"/>
                    <a:pt x="20" y="35"/>
                  </a:cubicBezTo>
                  <a:cubicBezTo>
                    <a:pt x="21" y="34"/>
                    <a:pt x="21" y="34"/>
                    <a:pt x="21" y="34"/>
                  </a:cubicBezTo>
                  <a:cubicBezTo>
                    <a:pt x="21" y="33"/>
                    <a:pt x="22" y="32"/>
                    <a:pt x="23" y="31"/>
                  </a:cubicBezTo>
                  <a:cubicBezTo>
                    <a:pt x="24" y="31"/>
                    <a:pt x="24" y="31"/>
                    <a:pt x="24" y="31"/>
                  </a:cubicBezTo>
                  <a:cubicBezTo>
                    <a:pt x="24" y="29"/>
                    <a:pt x="24" y="29"/>
                    <a:pt x="24" y="29"/>
                  </a:cubicBezTo>
                  <a:cubicBezTo>
                    <a:pt x="23" y="15"/>
                    <a:pt x="34" y="9"/>
                    <a:pt x="34" y="8"/>
                  </a:cubicBezTo>
                  <a:cubicBezTo>
                    <a:pt x="39" y="6"/>
                    <a:pt x="43" y="5"/>
                    <a:pt x="47" y="5"/>
                  </a:cubicBezTo>
                  <a:cubicBezTo>
                    <a:pt x="54" y="5"/>
                    <a:pt x="59" y="8"/>
                    <a:pt x="62" y="11"/>
                  </a:cubicBezTo>
                  <a:cubicBezTo>
                    <a:pt x="63" y="12"/>
                    <a:pt x="63" y="12"/>
                    <a:pt x="63" y="12"/>
                  </a:cubicBezTo>
                  <a:cubicBezTo>
                    <a:pt x="64" y="12"/>
                    <a:pt x="64" y="12"/>
                    <a:pt x="64" y="12"/>
                  </a:cubicBezTo>
                  <a:cubicBezTo>
                    <a:pt x="70" y="10"/>
                    <a:pt x="76" y="11"/>
                    <a:pt x="80" y="15"/>
                  </a:cubicBezTo>
                  <a:cubicBezTo>
                    <a:pt x="82" y="16"/>
                    <a:pt x="82" y="16"/>
                    <a:pt x="82" y="16"/>
                  </a:cubicBezTo>
                  <a:cubicBezTo>
                    <a:pt x="83" y="15"/>
                    <a:pt x="83" y="15"/>
                    <a:pt x="83" y="15"/>
                  </a:cubicBezTo>
                  <a:cubicBezTo>
                    <a:pt x="86" y="13"/>
                    <a:pt x="89" y="12"/>
                    <a:pt x="92" y="12"/>
                  </a:cubicBezTo>
                  <a:cubicBezTo>
                    <a:pt x="97" y="12"/>
                    <a:pt x="100" y="14"/>
                    <a:pt x="101" y="14"/>
                  </a:cubicBezTo>
                  <a:cubicBezTo>
                    <a:pt x="106" y="16"/>
                    <a:pt x="110" y="20"/>
                    <a:pt x="112" y="25"/>
                  </a:cubicBezTo>
                  <a:cubicBezTo>
                    <a:pt x="112" y="27"/>
                    <a:pt x="112" y="27"/>
                    <a:pt x="112" y="27"/>
                  </a:cubicBezTo>
                  <a:cubicBezTo>
                    <a:pt x="114" y="27"/>
                    <a:pt x="114" y="27"/>
                    <a:pt x="114" y="27"/>
                  </a:cubicBezTo>
                  <a:cubicBezTo>
                    <a:pt x="126" y="29"/>
                    <a:pt x="135" y="39"/>
                    <a:pt x="135" y="51"/>
                  </a:cubicBezTo>
                  <a:cubicBezTo>
                    <a:pt x="135" y="65"/>
                    <a:pt x="124" y="76"/>
                    <a:pt x="111" y="76"/>
                  </a:cubicBezTo>
                  <a:close/>
                  <a:moveTo>
                    <a:pt x="51" y="48"/>
                  </a:moveTo>
                  <a:cubicBezTo>
                    <a:pt x="51" y="52"/>
                    <a:pt x="48" y="56"/>
                    <a:pt x="44" y="56"/>
                  </a:cubicBezTo>
                  <a:cubicBezTo>
                    <a:pt x="40" y="56"/>
                    <a:pt x="36" y="52"/>
                    <a:pt x="36" y="48"/>
                  </a:cubicBezTo>
                  <a:cubicBezTo>
                    <a:pt x="36" y="44"/>
                    <a:pt x="40" y="41"/>
                    <a:pt x="44" y="41"/>
                  </a:cubicBezTo>
                  <a:cubicBezTo>
                    <a:pt x="48"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5" y="48"/>
                  </a:moveTo>
                  <a:cubicBezTo>
                    <a:pt x="105" y="52"/>
                    <a:pt x="101" y="56"/>
                    <a:pt x="97" y="56"/>
                  </a:cubicBezTo>
                  <a:cubicBezTo>
                    <a:pt x="93" y="56"/>
                    <a:pt x="90" y="52"/>
                    <a:pt x="90" y="48"/>
                  </a:cubicBezTo>
                  <a:cubicBezTo>
                    <a:pt x="90" y="44"/>
                    <a:pt x="93" y="41"/>
                    <a:pt x="97" y="41"/>
                  </a:cubicBezTo>
                  <a:cubicBezTo>
                    <a:pt x="101" y="41"/>
                    <a:pt x="105" y="44"/>
                    <a:pt x="105" y="48"/>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0" name="Freeform 456"/>
            <p:cNvSpPr>
              <a:spLocks noEditPoints="1"/>
            </p:cNvSpPr>
            <p:nvPr userDrawn="1"/>
          </p:nvSpPr>
          <p:spPr bwMode="auto">
            <a:xfrm>
              <a:off x="118" y="1676"/>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4 h 100"/>
                <a:gd name="T12" fmla="*/ 96 w 101"/>
                <a:gd name="T13" fmla="*/ 32 h 100"/>
                <a:gd name="T14" fmla="*/ 5 w 101"/>
                <a:gd name="T15" fmla="*/ 32 h 100"/>
                <a:gd name="T16" fmla="*/ 5 w 101"/>
                <a:gd name="T17" fmla="*/ 4 h 100"/>
                <a:gd name="T18" fmla="*/ 96 w 101"/>
                <a:gd name="T19" fmla="*/ 4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5 h 100"/>
                <a:gd name="T46" fmla="*/ 53 w 101"/>
                <a:gd name="T47" fmla="*/ 15 h 100"/>
                <a:gd name="T48" fmla="*/ 53 w 101"/>
                <a:gd name="T49" fmla="*/ 20 h 100"/>
                <a:gd name="T50" fmla="*/ 82 w 101"/>
                <a:gd name="T51" fmla="*/ 18 h 100"/>
                <a:gd name="T52" fmla="*/ 86 w 101"/>
                <a:gd name="T53" fmla="*/ 14 h 100"/>
                <a:gd name="T54" fmla="*/ 89 w 101"/>
                <a:gd name="T55" fmla="*/ 18 h 100"/>
                <a:gd name="T56" fmla="*/ 86 w 101"/>
                <a:gd name="T57" fmla="*/ 21 h 100"/>
                <a:gd name="T58" fmla="*/ 82 w 101"/>
                <a:gd name="T59" fmla="*/ 18 h 100"/>
                <a:gd name="T60" fmla="*/ 15 w 101"/>
                <a:gd name="T61" fmla="*/ 52 h 100"/>
                <a:gd name="T62" fmla="*/ 15 w 101"/>
                <a:gd name="T63" fmla="*/ 47 h 100"/>
                <a:gd name="T64" fmla="*/ 53 w 101"/>
                <a:gd name="T65" fmla="*/ 47 h 100"/>
                <a:gd name="T66" fmla="*/ 53 w 101"/>
                <a:gd name="T67" fmla="*/ 52 h 100"/>
                <a:gd name="T68" fmla="*/ 15 w 101"/>
                <a:gd name="T69" fmla="*/ 52 h 100"/>
                <a:gd name="T70" fmla="*/ 82 w 101"/>
                <a:gd name="T71" fmla="*/ 50 h 100"/>
                <a:gd name="T72" fmla="*/ 86 w 101"/>
                <a:gd name="T73" fmla="*/ 46 h 100"/>
                <a:gd name="T74" fmla="*/ 89 w 101"/>
                <a:gd name="T75" fmla="*/ 50 h 100"/>
                <a:gd name="T76" fmla="*/ 86 w 101"/>
                <a:gd name="T77" fmla="*/ 53 h 100"/>
                <a:gd name="T78" fmla="*/ 82 w 101"/>
                <a:gd name="T79" fmla="*/ 50 h 100"/>
                <a:gd name="T80" fmla="*/ 15 w 101"/>
                <a:gd name="T81" fmla="*/ 79 h 100"/>
                <a:gd name="T82" fmla="*/ 53 w 101"/>
                <a:gd name="T83" fmla="*/ 79 h 100"/>
                <a:gd name="T84" fmla="*/ 53 w 101"/>
                <a:gd name="T85" fmla="*/ 84 h 100"/>
                <a:gd name="T86" fmla="*/ 15 w 101"/>
                <a:gd name="T87" fmla="*/ 84 h 100"/>
                <a:gd name="T88" fmla="*/ 15 w 101"/>
                <a:gd name="T89" fmla="*/ 79 h 100"/>
                <a:gd name="T90" fmla="*/ 89 w 101"/>
                <a:gd name="T91" fmla="*/ 82 h 100"/>
                <a:gd name="T92" fmla="*/ 86 w 101"/>
                <a:gd name="T93" fmla="*/ 85 h 100"/>
                <a:gd name="T94" fmla="*/ 82 w 101"/>
                <a:gd name="T95" fmla="*/ 82 h 100"/>
                <a:gd name="T96" fmla="*/ 86 w 101"/>
                <a:gd name="T97" fmla="*/ 78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4"/>
                  </a:moveTo>
                  <a:cubicBezTo>
                    <a:pt x="96" y="32"/>
                    <a:pt x="96" y="32"/>
                    <a:pt x="96" y="32"/>
                  </a:cubicBezTo>
                  <a:cubicBezTo>
                    <a:pt x="5" y="32"/>
                    <a:pt x="5" y="32"/>
                    <a:pt x="5" y="32"/>
                  </a:cubicBezTo>
                  <a:cubicBezTo>
                    <a:pt x="5" y="4"/>
                    <a:pt x="5" y="4"/>
                    <a:pt x="5" y="4"/>
                  </a:cubicBezTo>
                  <a:lnTo>
                    <a:pt x="96" y="4"/>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5"/>
                    <a:pt x="15" y="15"/>
                    <a:pt x="15" y="15"/>
                  </a:cubicBezTo>
                  <a:cubicBezTo>
                    <a:pt x="53" y="15"/>
                    <a:pt x="53" y="15"/>
                    <a:pt x="53" y="15"/>
                  </a:cubicBezTo>
                  <a:lnTo>
                    <a:pt x="53" y="20"/>
                  </a:lnTo>
                  <a:close/>
                  <a:moveTo>
                    <a:pt x="82" y="18"/>
                  </a:moveTo>
                  <a:cubicBezTo>
                    <a:pt x="82" y="16"/>
                    <a:pt x="84" y="14"/>
                    <a:pt x="86" y="14"/>
                  </a:cubicBezTo>
                  <a:cubicBezTo>
                    <a:pt x="88" y="14"/>
                    <a:pt x="89" y="16"/>
                    <a:pt x="89" y="18"/>
                  </a:cubicBezTo>
                  <a:cubicBezTo>
                    <a:pt x="89" y="20"/>
                    <a:pt x="88" y="21"/>
                    <a:pt x="86" y="21"/>
                  </a:cubicBezTo>
                  <a:cubicBezTo>
                    <a:pt x="84" y="21"/>
                    <a:pt x="82" y="20"/>
                    <a:pt x="82" y="18"/>
                  </a:cubicBezTo>
                  <a:close/>
                  <a:moveTo>
                    <a:pt x="15" y="52"/>
                  </a:moveTo>
                  <a:cubicBezTo>
                    <a:pt x="15" y="47"/>
                    <a:pt x="15" y="47"/>
                    <a:pt x="15" y="47"/>
                  </a:cubicBezTo>
                  <a:cubicBezTo>
                    <a:pt x="53" y="47"/>
                    <a:pt x="53" y="47"/>
                    <a:pt x="53" y="47"/>
                  </a:cubicBezTo>
                  <a:cubicBezTo>
                    <a:pt x="53" y="52"/>
                    <a:pt x="53" y="52"/>
                    <a:pt x="53" y="52"/>
                  </a:cubicBezTo>
                  <a:lnTo>
                    <a:pt x="15" y="52"/>
                  </a:lnTo>
                  <a:close/>
                  <a:moveTo>
                    <a:pt x="82" y="50"/>
                  </a:moveTo>
                  <a:cubicBezTo>
                    <a:pt x="82" y="48"/>
                    <a:pt x="84" y="46"/>
                    <a:pt x="86" y="46"/>
                  </a:cubicBezTo>
                  <a:cubicBezTo>
                    <a:pt x="88" y="46"/>
                    <a:pt x="89" y="48"/>
                    <a:pt x="89" y="50"/>
                  </a:cubicBezTo>
                  <a:cubicBezTo>
                    <a:pt x="89" y="52"/>
                    <a:pt x="88" y="53"/>
                    <a:pt x="86" y="53"/>
                  </a:cubicBezTo>
                  <a:cubicBezTo>
                    <a:pt x="84" y="53"/>
                    <a:pt x="82" y="52"/>
                    <a:pt x="82" y="50"/>
                  </a:cubicBezTo>
                  <a:close/>
                  <a:moveTo>
                    <a:pt x="15" y="79"/>
                  </a:moveTo>
                  <a:cubicBezTo>
                    <a:pt x="53" y="79"/>
                    <a:pt x="53" y="79"/>
                    <a:pt x="53" y="79"/>
                  </a:cubicBezTo>
                  <a:cubicBezTo>
                    <a:pt x="53" y="84"/>
                    <a:pt x="53" y="84"/>
                    <a:pt x="53" y="84"/>
                  </a:cubicBezTo>
                  <a:cubicBezTo>
                    <a:pt x="15" y="84"/>
                    <a:pt x="15" y="84"/>
                    <a:pt x="15" y="84"/>
                  </a:cubicBezTo>
                  <a:lnTo>
                    <a:pt x="15" y="79"/>
                  </a:lnTo>
                  <a:close/>
                  <a:moveTo>
                    <a:pt x="89" y="82"/>
                  </a:moveTo>
                  <a:cubicBezTo>
                    <a:pt x="89" y="84"/>
                    <a:pt x="88" y="85"/>
                    <a:pt x="86" y="85"/>
                  </a:cubicBezTo>
                  <a:cubicBezTo>
                    <a:pt x="84" y="85"/>
                    <a:pt x="82" y="84"/>
                    <a:pt x="82" y="82"/>
                  </a:cubicBezTo>
                  <a:cubicBezTo>
                    <a:pt x="82" y="80"/>
                    <a:pt x="84" y="78"/>
                    <a:pt x="86" y="78"/>
                  </a:cubicBezTo>
                  <a:cubicBezTo>
                    <a:pt x="88" y="78"/>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1" name="Freeform 457"/>
            <p:cNvSpPr>
              <a:spLocks noEditPoints="1"/>
            </p:cNvSpPr>
            <p:nvPr userDrawn="1"/>
          </p:nvSpPr>
          <p:spPr bwMode="auto">
            <a:xfrm>
              <a:off x="-274" y="1694"/>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7 h 97"/>
                <a:gd name="T28" fmla="*/ 63 w 67"/>
                <a:gd name="T29" fmla="*/ 77 h 97"/>
                <a:gd name="T30" fmla="*/ 63 w 67"/>
                <a:gd name="T31" fmla="*/ 87 h 97"/>
                <a:gd name="T32" fmla="*/ 63 w 67"/>
                <a:gd name="T33" fmla="*/ 21 h 97"/>
                <a:gd name="T34" fmla="*/ 5 w 67"/>
                <a:gd name="T35" fmla="*/ 21 h 97"/>
                <a:gd name="T36" fmla="*/ 5 w 67"/>
                <a:gd name="T37" fmla="*/ 10 h 97"/>
                <a:gd name="T38" fmla="*/ 10 w 67"/>
                <a:gd name="T39" fmla="*/ 4 h 97"/>
                <a:gd name="T40" fmla="*/ 57 w 67"/>
                <a:gd name="T41" fmla="*/ 4 h 97"/>
                <a:gd name="T42" fmla="*/ 63 w 67"/>
                <a:gd name="T43" fmla="*/ 10 h 97"/>
                <a:gd name="T44" fmla="*/ 63 w 67"/>
                <a:gd name="T45" fmla="*/ 21 h 97"/>
                <a:gd name="T46" fmla="*/ 29 w 67"/>
                <a:gd name="T47" fmla="*/ 85 h 97"/>
                <a:gd name="T48" fmla="*/ 34 w 67"/>
                <a:gd name="T49" fmla="*/ 80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3" y="97"/>
                    <a:pt x="67" y="93"/>
                    <a:pt x="67" y="87"/>
                  </a:cubicBezTo>
                  <a:cubicBezTo>
                    <a:pt x="67" y="10"/>
                    <a:pt x="67" y="10"/>
                    <a:pt x="67" y="10"/>
                  </a:cubicBezTo>
                  <a:cubicBezTo>
                    <a:pt x="67" y="5"/>
                    <a:pt x="63" y="0"/>
                    <a:pt x="57" y="0"/>
                  </a:cubicBezTo>
                  <a:close/>
                  <a:moveTo>
                    <a:pt x="63" y="87"/>
                  </a:moveTo>
                  <a:cubicBezTo>
                    <a:pt x="63" y="90"/>
                    <a:pt x="60" y="93"/>
                    <a:pt x="57" y="93"/>
                  </a:cubicBezTo>
                  <a:cubicBezTo>
                    <a:pt x="10" y="93"/>
                    <a:pt x="10" y="93"/>
                    <a:pt x="10" y="93"/>
                  </a:cubicBezTo>
                  <a:cubicBezTo>
                    <a:pt x="7" y="93"/>
                    <a:pt x="5" y="90"/>
                    <a:pt x="5" y="87"/>
                  </a:cubicBezTo>
                  <a:cubicBezTo>
                    <a:pt x="5" y="77"/>
                    <a:pt x="5" y="77"/>
                    <a:pt x="5" y="77"/>
                  </a:cubicBezTo>
                  <a:cubicBezTo>
                    <a:pt x="63" y="77"/>
                    <a:pt x="63" y="77"/>
                    <a:pt x="63" y="77"/>
                  </a:cubicBezTo>
                  <a:lnTo>
                    <a:pt x="63" y="87"/>
                  </a:lnTo>
                  <a:close/>
                  <a:moveTo>
                    <a:pt x="63" y="21"/>
                  </a:moveTo>
                  <a:cubicBezTo>
                    <a:pt x="5" y="21"/>
                    <a:pt x="5" y="21"/>
                    <a:pt x="5" y="21"/>
                  </a:cubicBezTo>
                  <a:cubicBezTo>
                    <a:pt x="5" y="10"/>
                    <a:pt x="5" y="10"/>
                    <a:pt x="5" y="10"/>
                  </a:cubicBezTo>
                  <a:cubicBezTo>
                    <a:pt x="5" y="7"/>
                    <a:pt x="7" y="4"/>
                    <a:pt x="10" y="4"/>
                  </a:cubicBezTo>
                  <a:cubicBezTo>
                    <a:pt x="57" y="4"/>
                    <a:pt x="57" y="4"/>
                    <a:pt x="57" y="4"/>
                  </a:cubicBezTo>
                  <a:cubicBezTo>
                    <a:pt x="60" y="4"/>
                    <a:pt x="63" y="7"/>
                    <a:pt x="63" y="10"/>
                  </a:cubicBezTo>
                  <a:lnTo>
                    <a:pt x="63" y="21"/>
                  </a:lnTo>
                  <a:close/>
                  <a:moveTo>
                    <a:pt x="29" y="85"/>
                  </a:moveTo>
                  <a:cubicBezTo>
                    <a:pt x="29" y="82"/>
                    <a:pt x="31" y="80"/>
                    <a:pt x="34" y="80"/>
                  </a:cubicBezTo>
                  <a:cubicBezTo>
                    <a:pt x="36" y="80"/>
                    <a:pt x="38" y="82"/>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2" name="Freeform 458"/>
            <p:cNvSpPr>
              <a:spLocks/>
            </p:cNvSpPr>
            <p:nvPr userDrawn="1"/>
          </p:nvSpPr>
          <p:spPr bwMode="auto">
            <a:xfrm>
              <a:off x="565" y="1864"/>
              <a:ext cx="373" cy="1052"/>
            </a:xfrm>
            <a:custGeom>
              <a:avLst/>
              <a:gdLst>
                <a:gd name="T0" fmla="*/ 8 w 373"/>
                <a:gd name="T1" fmla="*/ 1052 h 1052"/>
                <a:gd name="T2" fmla="*/ 0 w 373"/>
                <a:gd name="T3" fmla="*/ 1048 h 1052"/>
                <a:gd name="T4" fmla="*/ 364 w 373"/>
                <a:gd name="T5" fmla="*/ 0 h 1052"/>
                <a:gd name="T6" fmla="*/ 373 w 373"/>
                <a:gd name="T7" fmla="*/ 3 h 1052"/>
                <a:gd name="T8" fmla="*/ 8 w 373"/>
                <a:gd name="T9" fmla="*/ 1052 h 1052"/>
              </a:gdLst>
              <a:ahLst/>
              <a:cxnLst>
                <a:cxn ang="0">
                  <a:pos x="T0" y="T1"/>
                </a:cxn>
                <a:cxn ang="0">
                  <a:pos x="T2" y="T3"/>
                </a:cxn>
                <a:cxn ang="0">
                  <a:pos x="T4" y="T5"/>
                </a:cxn>
                <a:cxn ang="0">
                  <a:pos x="T6" y="T7"/>
                </a:cxn>
                <a:cxn ang="0">
                  <a:pos x="T8" y="T9"/>
                </a:cxn>
              </a:cxnLst>
              <a:rect l="0" t="0" r="r" b="b"/>
              <a:pathLst>
                <a:path w="373" h="1052">
                  <a:moveTo>
                    <a:pt x="8" y="1052"/>
                  </a:moveTo>
                  <a:lnTo>
                    <a:pt x="0" y="1048"/>
                  </a:lnTo>
                  <a:lnTo>
                    <a:pt x="364" y="0"/>
                  </a:lnTo>
                  <a:lnTo>
                    <a:pt x="373" y="3"/>
                  </a:lnTo>
                  <a:lnTo>
                    <a:pt x="8" y="10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3" name="Freeform 459"/>
            <p:cNvSpPr>
              <a:spLocks/>
            </p:cNvSpPr>
            <p:nvPr userDrawn="1"/>
          </p:nvSpPr>
          <p:spPr bwMode="auto">
            <a:xfrm>
              <a:off x="3379" y="1319"/>
              <a:ext cx="911" cy="899"/>
            </a:xfrm>
            <a:custGeom>
              <a:avLst/>
              <a:gdLst>
                <a:gd name="T0" fmla="*/ 327 w 543"/>
                <a:gd name="T1" fmla="*/ 535 h 535"/>
                <a:gd name="T2" fmla="*/ 324 w 543"/>
                <a:gd name="T3" fmla="*/ 521 h 535"/>
                <a:gd name="T4" fmla="*/ 529 w 543"/>
                <a:gd name="T5" fmla="*/ 270 h 535"/>
                <a:gd name="T6" fmla="*/ 271 w 543"/>
                <a:gd name="T7" fmla="*/ 14 h 535"/>
                <a:gd name="T8" fmla="*/ 14 w 543"/>
                <a:gd name="T9" fmla="*/ 270 h 535"/>
                <a:gd name="T10" fmla="*/ 17 w 543"/>
                <a:gd name="T11" fmla="*/ 311 h 535"/>
                <a:gd name="T12" fmla="*/ 3 w 543"/>
                <a:gd name="T13" fmla="*/ 314 h 535"/>
                <a:gd name="T14" fmla="*/ 0 w 543"/>
                <a:gd name="T15" fmla="*/ 270 h 535"/>
                <a:gd name="T16" fmla="*/ 271 w 543"/>
                <a:gd name="T17" fmla="*/ 0 h 535"/>
                <a:gd name="T18" fmla="*/ 543 w 543"/>
                <a:gd name="T19" fmla="*/ 270 h 535"/>
                <a:gd name="T20" fmla="*/ 327 w 543"/>
                <a:gd name="T21"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3" h="535">
                  <a:moveTo>
                    <a:pt x="327" y="535"/>
                  </a:moveTo>
                  <a:cubicBezTo>
                    <a:pt x="324" y="521"/>
                    <a:pt x="324" y="521"/>
                    <a:pt x="324" y="521"/>
                  </a:cubicBezTo>
                  <a:cubicBezTo>
                    <a:pt x="442" y="496"/>
                    <a:pt x="529" y="391"/>
                    <a:pt x="529" y="270"/>
                  </a:cubicBezTo>
                  <a:cubicBezTo>
                    <a:pt x="529" y="129"/>
                    <a:pt x="413" y="14"/>
                    <a:pt x="271" y="14"/>
                  </a:cubicBezTo>
                  <a:cubicBezTo>
                    <a:pt x="129" y="14"/>
                    <a:pt x="14" y="129"/>
                    <a:pt x="14" y="270"/>
                  </a:cubicBezTo>
                  <a:cubicBezTo>
                    <a:pt x="14" y="284"/>
                    <a:pt x="15" y="298"/>
                    <a:pt x="17" y="311"/>
                  </a:cubicBezTo>
                  <a:cubicBezTo>
                    <a:pt x="3" y="314"/>
                    <a:pt x="3" y="314"/>
                    <a:pt x="3" y="314"/>
                  </a:cubicBezTo>
                  <a:cubicBezTo>
                    <a:pt x="1" y="299"/>
                    <a:pt x="0" y="285"/>
                    <a:pt x="0" y="270"/>
                  </a:cubicBezTo>
                  <a:cubicBezTo>
                    <a:pt x="0" y="121"/>
                    <a:pt x="121" y="0"/>
                    <a:pt x="271" y="0"/>
                  </a:cubicBezTo>
                  <a:cubicBezTo>
                    <a:pt x="421" y="0"/>
                    <a:pt x="543" y="121"/>
                    <a:pt x="543" y="270"/>
                  </a:cubicBezTo>
                  <a:cubicBezTo>
                    <a:pt x="543" y="397"/>
                    <a:pt x="452" y="509"/>
                    <a:pt x="327" y="53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4" name="Freeform 460"/>
            <p:cNvSpPr>
              <a:spLocks/>
            </p:cNvSpPr>
            <p:nvPr userDrawn="1"/>
          </p:nvSpPr>
          <p:spPr bwMode="auto">
            <a:xfrm>
              <a:off x="6886" y="2042"/>
              <a:ext cx="146"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5" name="Rectangle 461"/>
            <p:cNvSpPr>
              <a:spLocks noChangeArrowheads="1"/>
            </p:cNvSpPr>
            <p:nvPr userDrawn="1"/>
          </p:nvSpPr>
          <p:spPr bwMode="auto">
            <a:xfrm>
              <a:off x="6886" y="2101"/>
              <a:ext cx="146"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6" name="Freeform 462"/>
            <p:cNvSpPr>
              <a:spLocks/>
            </p:cNvSpPr>
            <p:nvPr userDrawn="1"/>
          </p:nvSpPr>
          <p:spPr bwMode="auto">
            <a:xfrm>
              <a:off x="6886" y="2146"/>
              <a:ext cx="146" cy="45"/>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7"/>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7" name="Freeform 463"/>
            <p:cNvSpPr>
              <a:spLocks noEditPoints="1"/>
            </p:cNvSpPr>
            <p:nvPr userDrawn="1"/>
          </p:nvSpPr>
          <p:spPr bwMode="auto">
            <a:xfrm>
              <a:off x="6971" y="2507"/>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2 w 67"/>
                <a:gd name="T19" fmla="*/ 87 h 97"/>
                <a:gd name="T20" fmla="*/ 57 w 67"/>
                <a:gd name="T21" fmla="*/ 92 h 97"/>
                <a:gd name="T22" fmla="*/ 10 w 67"/>
                <a:gd name="T23" fmla="*/ 92 h 97"/>
                <a:gd name="T24" fmla="*/ 4 w 67"/>
                <a:gd name="T25" fmla="*/ 87 h 97"/>
                <a:gd name="T26" fmla="*/ 4 w 67"/>
                <a:gd name="T27" fmla="*/ 76 h 97"/>
                <a:gd name="T28" fmla="*/ 62 w 67"/>
                <a:gd name="T29" fmla="*/ 76 h 97"/>
                <a:gd name="T30" fmla="*/ 62 w 67"/>
                <a:gd name="T31" fmla="*/ 87 h 97"/>
                <a:gd name="T32" fmla="*/ 62 w 67"/>
                <a:gd name="T33" fmla="*/ 20 h 97"/>
                <a:gd name="T34" fmla="*/ 4 w 67"/>
                <a:gd name="T35" fmla="*/ 20 h 97"/>
                <a:gd name="T36" fmla="*/ 4 w 67"/>
                <a:gd name="T37" fmla="*/ 10 h 97"/>
                <a:gd name="T38" fmla="*/ 10 w 67"/>
                <a:gd name="T39" fmla="*/ 4 h 97"/>
                <a:gd name="T40" fmla="*/ 57 w 67"/>
                <a:gd name="T41" fmla="*/ 4 h 97"/>
                <a:gd name="T42" fmla="*/ 62 w 67"/>
                <a:gd name="T43" fmla="*/ 10 h 97"/>
                <a:gd name="T44" fmla="*/ 62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3 h 97"/>
                <a:gd name="T62" fmla="*/ 26 w 67"/>
                <a:gd name="T63" fmla="*/ 13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4" y="0"/>
                    <a:pt x="0" y="4"/>
                    <a:pt x="0" y="10"/>
                  </a:cubicBezTo>
                  <a:cubicBezTo>
                    <a:pt x="0" y="87"/>
                    <a:pt x="0" y="87"/>
                    <a:pt x="0" y="87"/>
                  </a:cubicBezTo>
                  <a:cubicBezTo>
                    <a:pt x="0" y="92"/>
                    <a:pt x="4"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2" y="87"/>
                  </a:moveTo>
                  <a:cubicBezTo>
                    <a:pt x="62" y="90"/>
                    <a:pt x="60" y="92"/>
                    <a:pt x="57" y="92"/>
                  </a:cubicBezTo>
                  <a:cubicBezTo>
                    <a:pt x="10" y="92"/>
                    <a:pt x="10" y="92"/>
                    <a:pt x="10" y="92"/>
                  </a:cubicBezTo>
                  <a:cubicBezTo>
                    <a:pt x="7" y="92"/>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6"/>
                    <a:pt x="7" y="4"/>
                    <a:pt x="10" y="4"/>
                  </a:cubicBezTo>
                  <a:cubicBezTo>
                    <a:pt x="57" y="4"/>
                    <a:pt x="57" y="4"/>
                    <a:pt x="57" y="4"/>
                  </a:cubicBezTo>
                  <a:cubicBezTo>
                    <a:pt x="60" y="4"/>
                    <a:pt x="62" y="6"/>
                    <a:pt x="62" y="10"/>
                  </a:cubicBezTo>
                  <a:lnTo>
                    <a:pt x="62"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3"/>
                    <a:pt x="41" y="13"/>
                    <a:pt x="41" y="13"/>
                  </a:cubicBezTo>
                  <a:cubicBezTo>
                    <a:pt x="26" y="13"/>
                    <a:pt x="26" y="13"/>
                    <a:pt x="26" y="13"/>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8" name="Freeform 464"/>
            <p:cNvSpPr>
              <a:spLocks noEditPoints="1"/>
            </p:cNvSpPr>
            <p:nvPr userDrawn="1"/>
          </p:nvSpPr>
          <p:spPr bwMode="auto">
            <a:xfrm>
              <a:off x="6857" y="1351"/>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1 h 100"/>
                <a:gd name="T42" fmla="*/ 15 w 101"/>
                <a:gd name="T43" fmla="*/ 21 h 100"/>
                <a:gd name="T44" fmla="*/ 15 w 101"/>
                <a:gd name="T45" fmla="*/ 16 h 100"/>
                <a:gd name="T46" fmla="*/ 53 w 101"/>
                <a:gd name="T47" fmla="*/ 16 h 100"/>
                <a:gd name="T48" fmla="*/ 53 w 101"/>
                <a:gd name="T49" fmla="*/ 21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3 h 100"/>
                <a:gd name="T62" fmla="*/ 15 w 101"/>
                <a:gd name="T63" fmla="*/ 48 h 100"/>
                <a:gd name="T64" fmla="*/ 53 w 101"/>
                <a:gd name="T65" fmla="*/ 48 h 100"/>
                <a:gd name="T66" fmla="*/ 53 w 101"/>
                <a:gd name="T67" fmla="*/ 53 h 100"/>
                <a:gd name="T68" fmla="*/ 15 w 101"/>
                <a:gd name="T69" fmla="*/ 53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5 h 100"/>
                <a:gd name="T86" fmla="*/ 15 w 101"/>
                <a:gd name="T87" fmla="*/ 85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6"/>
                    <a:pt x="84" y="15"/>
                    <a:pt x="86" y="15"/>
                  </a:cubicBezTo>
                  <a:cubicBezTo>
                    <a:pt x="87" y="15"/>
                    <a:pt x="89" y="16"/>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8"/>
                    <a:pt x="84" y="47"/>
                    <a:pt x="86" y="47"/>
                  </a:cubicBezTo>
                  <a:cubicBezTo>
                    <a:pt x="87" y="47"/>
                    <a:pt x="89" y="48"/>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0"/>
                    <a:pt x="84" y="79"/>
                    <a:pt x="86" y="79"/>
                  </a:cubicBezTo>
                  <a:cubicBezTo>
                    <a:pt x="87" y="79"/>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9" name="Freeform 465"/>
            <p:cNvSpPr>
              <a:spLocks noEditPoints="1"/>
            </p:cNvSpPr>
            <p:nvPr userDrawn="1"/>
          </p:nvSpPr>
          <p:spPr bwMode="auto">
            <a:xfrm>
              <a:off x="3666" y="2489"/>
              <a:ext cx="168" cy="170"/>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5 h 101"/>
                <a:gd name="T12" fmla="*/ 96 w 100"/>
                <a:gd name="T13" fmla="*/ 32 h 101"/>
                <a:gd name="T14" fmla="*/ 5 w 100"/>
                <a:gd name="T15" fmla="*/ 32 h 101"/>
                <a:gd name="T16" fmla="*/ 5 w 100"/>
                <a:gd name="T17" fmla="*/ 5 h 101"/>
                <a:gd name="T18" fmla="*/ 96 w 100"/>
                <a:gd name="T19" fmla="*/ 5 h 101"/>
                <a:gd name="T20" fmla="*/ 96 w 100"/>
                <a:gd name="T21" fmla="*/ 37 h 101"/>
                <a:gd name="T22" fmla="*/ 96 w 100"/>
                <a:gd name="T23" fmla="*/ 64 h 101"/>
                <a:gd name="T24" fmla="*/ 5 w 100"/>
                <a:gd name="T25" fmla="*/ 64 h 101"/>
                <a:gd name="T26" fmla="*/ 5 w 100"/>
                <a:gd name="T27" fmla="*/ 37 h 101"/>
                <a:gd name="T28" fmla="*/ 96 w 100"/>
                <a:gd name="T29" fmla="*/ 37 h 101"/>
                <a:gd name="T30" fmla="*/ 5 w 100"/>
                <a:gd name="T31" fmla="*/ 96 h 101"/>
                <a:gd name="T32" fmla="*/ 5 w 100"/>
                <a:gd name="T33" fmla="*/ 69 h 101"/>
                <a:gd name="T34" fmla="*/ 96 w 100"/>
                <a:gd name="T35" fmla="*/ 69 h 101"/>
                <a:gd name="T36" fmla="*/ 96 w 100"/>
                <a:gd name="T37" fmla="*/ 96 h 101"/>
                <a:gd name="T38" fmla="*/ 5 w 100"/>
                <a:gd name="T39" fmla="*/ 96 h 101"/>
                <a:gd name="T40" fmla="*/ 53 w 100"/>
                <a:gd name="T41" fmla="*/ 21 h 101"/>
                <a:gd name="T42" fmla="*/ 15 w 100"/>
                <a:gd name="T43" fmla="*/ 21 h 101"/>
                <a:gd name="T44" fmla="*/ 15 w 100"/>
                <a:gd name="T45" fmla="*/ 16 h 101"/>
                <a:gd name="T46" fmla="*/ 53 w 100"/>
                <a:gd name="T47" fmla="*/ 16 h 101"/>
                <a:gd name="T48" fmla="*/ 53 w 100"/>
                <a:gd name="T49" fmla="*/ 21 h 101"/>
                <a:gd name="T50" fmla="*/ 82 w 100"/>
                <a:gd name="T51" fmla="*/ 18 h 101"/>
                <a:gd name="T52" fmla="*/ 85 w 100"/>
                <a:gd name="T53" fmla="*/ 15 h 101"/>
                <a:gd name="T54" fmla="*/ 89 w 100"/>
                <a:gd name="T55" fmla="*/ 18 h 101"/>
                <a:gd name="T56" fmla="*/ 85 w 100"/>
                <a:gd name="T57" fmla="*/ 22 h 101"/>
                <a:gd name="T58" fmla="*/ 82 w 100"/>
                <a:gd name="T59" fmla="*/ 18 h 101"/>
                <a:gd name="T60" fmla="*/ 15 w 100"/>
                <a:gd name="T61" fmla="*/ 53 h 101"/>
                <a:gd name="T62" fmla="*/ 15 w 100"/>
                <a:gd name="T63" fmla="*/ 48 h 101"/>
                <a:gd name="T64" fmla="*/ 53 w 100"/>
                <a:gd name="T65" fmla="*/ 48 h 101"/>
                <a:gd name="T66" fmla="*/ 53 w 100"/>
                <a:gd name="T67" fmla="*/ 53 h 101"/>
                <a:gd name="T68" fmla="*/ 15 w 100"/>
                <a:gd name="T69" fmla="*/ 53 h 101"/>
                <a:gd name="T70" fmla="*/ 82 w 100"/>
                <a:gd name="T71" fmla="*/ 50 h 101"/>
                <a:gd name="T72" fmla="*/ 85 w 100"/>
                <a:gd name="T73" fmla="*/ 47 h 101"/>
                <a:gd name="T74" fmla="*/ 89 w 100"/>
                <a:gd name="T75" fmla="*/ 50 h 101"/>
                <a:gd name="T76" fmla="*/ 85 w 100"/>
                <a:gd name="T77" fmla="*/ 54 h 101"/>
                <a:gd name="T78" fmla="*/ 82 w 100"/>
                <a:gd name="T79" fmla="*/ 50 h 101"/>
                <a:gd name="T80" fmla="*/ 15 w 100"/>
                <a:gd name="T81" fmla="*/ 80 h 101"/>
                <a:gd name="T82" fmla="*/ 53 w 100"/>
                <a:gd name="T83" fmla="*/ 80 h 101"/>
                <a:gd name="T84" fmla="*/ 53 w 100"/>
                <a:gd name="T85" fmla="*/ 85 h 101"/>
                <a:gd name="T86" fmla="*/ 15 w 100"/>
                <a:gd name="T87" fmla="*/ 85 h 101"/>
                <a:gd name="T88" fmla="*/ 15 w 100"/>
                <a:gd name="T89" fmla="*/ 80 h 101"/>
                <a:gd name="T90" fmla="*/ 89 w 100"/>
                <a:gd name="T91" fmla="*/ 82 h 101"/>
                <a:gd name="T92" fmla="*/ 85 w 100"/>
                <a:gd name="T93" fmla="*/ 86 h 101"/>
                <a:gd name="T94" fmla="*/ 82 w 100"/>
                <a:gd name="T95" fmla="*/ 82 h 101"/>
                <a:gd name="T96" fmla="*/ 85 w 100"/>
                <a:gd name="T97" fmla="*/ 79 h 101"/>
                <a:gd name="T98" fmla="*/ 89 w 100"/>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5" y="15"/>
                  </a:cubicBezTo>
                  <a:cubicBezTo>
                    <a:pt x="87" y="15"/>
                    <a:pt x="89" y="17"/>
                    <a:pt x="89" y="18"/>
                  </a:cubicBezTo>
                  <a:cubicBezTo>
                    <a:pt x="89" y="20"/>
                    <a:pt x="87" y="22"/>
                    <a:pt x="85"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5" y="47"/>
                  </a:cubicBezTo>
                  <a:cubicBezTo>
                    <a:pt x="87" y="47"/>
                    <a:pt x="89" y="49"/>
                    <a:pt x="89" y="50"/>
                  </a:cubicBezTo>
                  <a:cubicBezTo>
                    <a:pt x="89" y="52"/>
                    <a:pt x="87" y="54"/>
                    <a:pt x="85"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5" y="86"/>
                  </a:cubicBezTo>
                  <a:cubicBezTo>
                    <a:pt x="84" y="86"/>
                    <a:pt x="82" y="84"/>
                    <a:pt x="82" y="82"/>
                  </a:cubicBezTo>
                  <a:cubicBezTo>
                    <a:pt x="82" y="81"/>
                    <a:pt x="84" y="79"/>
                    <a:pt x="85" y="79"/>
                  </a:cubicBezTo>
                  <a:cubicBezTo>
                    <a:pt x="87" y="79"/>
                    <a:pt x="89" y="81"/>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0" name="Freeform 466"/>
            <p:cNvSpPr>
              <a:spLocks/>
            </p:cNvSpPr>
            <p:nvPr userDrawn="1"/>
          </p:nvSpPr>
          <p:spPr bwMode="auto">
            <a:xfrm>
              <a:off x="6370" y="958"/>
              <a:ext cx="146" cy="45"/>
            </a:xfrm>
            <a:custGeom>
              <a:avLst/>
              <a:gdLst>
                <a:gd name="T0" fmla="*/ 0 w 87"/>
                <a:gd name="T1" fmla="*/ 10 h 27"/>
                <a:gd name="T2" fmla="*/ 0 w 87"/>
                <a:gd name="T3" fmla="*/ 27 h 27"/>
                <a:gd name="T4" fmla="*/ 87 w 87"/>
                <a:gd name="T5" fmla="*/ 27 h 27"/>
                <a:gd name="T6" fmla="*/ 87 w 87"/>
                <a:gd name="T7" fmla="*/ 10 h 27"/>
                <a:gd name="T8" fmla="*/ 0 w 87"/>
                <a:gd name="T9" fmla="*/ 10 h 27"/>
              </a:gdLst>
              <a:ahLst/>
              <a:cxnLst>
                <a:cxn ang="0">
                  <a:pos x="T0" y="T1"/>
                </a:cxn>
                <a:cxn ang="0">
                  <a:pos x="T2" y="T3"/>
                </a:cxn>
                <a:cxn ang="0">
                  <a:pos x="T4" y="T5"/>
                </a:cxn>
                <a:cxn ang="0">
                  <a:pos x="T6" y="T7"/>
                </a:cxn>
                <a:cxn ang="0">
                  <a:pos x="T8" y="T9"/>
                </a:cxn>
              </a:cxnLst>
              <a:rect l="0" t="0" r="r" b="b"/>
              <a:pathLst>
                <a:path w="87" h="27">
                  <a:moveTo>
                    <a:pt x="0" y="10"/>
                  </a:moveTo>
                  <a:cubicBezTo>
                    <a:pt x="0" y="27"/>
                    <a:pt x="0" y="27"/>
                    <a:pt x="0" y="27"/>
                  </a:cubicBezTo>
                  <a:cubicBezTo>
                    <a:pt x="87" y="27"/>
                    <a:pt x="87" y="27"/>
                    <a:pt x="87" y="27"/>
                  </a:cubicBezTo>
                  <a:cubicBezTo>
                    <a:pt x="87" y="10"/>
                    <a:pt x="87" y="10"/>
                    <a:pt x="87" y="10"/>
                  </a:cubicBezTo>
                  <a:cubicBezTo>
                    <a:pt x="55" y="0"/>
                    <a:pt x="29" y="1"/>
                    <a:pt x="0" y="1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1" name="Rectangle 467"/>
            <p:cNvSpPr>
              <a:spLocks noChangeArrowheads="1"/>
            </p:cNvSpPr>
            <p:nvPr userDrawn="1"/>
          </p:nvSpPr>
          <p:spPr bwMode="auto">
            <a:xfrm>
              <a:off x="6370" y="1017"/>
              <a:ext cx="146"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2" name="Freeform 468"/>
            <p:cNvSpPr>
              <a:spLocks/>
            </p:cNvSpPr>
            <p:nvPr userDrawn="1"/>
          </p:nvSpPr>
          <p:spPr bwMode="auto">
            <a:xfrm>
              <a:off x="6370" y="1062"/>
              <a:ext cx="146" cy="45"/>
            </a:xfrm>
            <a:custGeom>
              <a:avLst/>
              <a:gdLst>
                <a:gd name="T0" fmla="*/ 0 w 87"/>
                <a:gd name="T1" fmla="*/ 18 h 27"/>
                <a:gd name="T2" fmla="*/ 87 w 87"/>
                <a:gd name="T3" fmla="*/ 18 h 27"/>
                <a:gd name="T4" fmla="*/ 87 w 87"/>
                <a:gd name="T5" fmla="*/ 0 h 27"/>
                <a:gd name="T6" fmla="*/ 0 w 87"/>
                <a:gd name="T7" fmla="*/ 0 h 27"/>
                <a:gd name="T8" fmla="*/ 0 w 87"/>
                <a:gd name="T9" fmla="*/ 18 h 27"/>
              </a:gdLst>
              <a:ahLst/>
              <a:cxnLst>
                <a:cxn ang="0">
                  <a:pos x="T0" y="T1"/>
                </a:cxn>
                <a:cxn ang="0">
                  <a:pos x="T2" y="T3"/>
                </a:cxn>
                <a:cxn ang="0">
                  <a:pos x="T4" y="T5"/>
                </a:cxn>
                <a:cxn ang="0">
                  <a:pos x="T6" y="T7"/>
                </a:cxn>
                <a:cxn ang="0">
                  <a:pos x="T8" y="T9"/>
                </a:cxn>
              </a:cxnLst>
              <a:rect l="0" t="0" r="r" b="b"/>
              <a:pathLst>
                <a:path w="87" h="27">
                  <a:moveTo>
                    <a:pt x="0" y="18"/>
                  </a:moveTo>
                  <a:cubicBezTo>
                    <a:pt x="32" y="27"/>
                    <a:pt x="58" y="27"/>
                    <a:pt x="87" y="18"/>
                  </a:cubicBezTo>
                  <a:cubicBezTo>
                    <a:pt x="87" y="0"/>
                    <a:pt x="87" y="0"/>
                    <a:pt x="87" y="0"/>
                  </a:cubicBezTo>
                  <a:cubicBezTo>
                    <a:pt x="0" y="0"/>
                    <a:pt x="0" y="0"/>
                    <a:pt x="0" y="0"/>
                  </a:cubicBezTo>
                  <a:lnTo>
                    <a:pt x="0" y="1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3" name="Freeform 469"/>
            <p:cNvSpPr>
              <a:spLocks noEditPoints="1"/>
            </p:cNvSpPr>
            <p:nvPr userDrawn="1"/>
          </p:nvSpPr>
          <p:spPr bwMode="auto">
            <a:xfrm>
              <a:off x="7574" y="2854"/>
              <a:ext cx="169"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6 h 100"/>
                <a:gd name="T46" fmla="*/ 53 w 101"/>
                <a:gd name="T47" fmla="*/ 16 h 100"/>
                <a:gd name="T48" fmla="*/ 53 w 101"/>
                <a:gd name="T49" fmla="*/ 20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2 h 100"/>
                <a:gd name="T62" fmla="*/ 15 w 101"/>
                <a:gd name="T63" fmla="*/ 48 h 100"/>
                <a:gd name="T64" fmla="*/ 53 w 101"/>
                <a:gd name="T65" fmla="*/ 48 h 100"/>
                <a:gd name="T66" fmla="*/ 53 w 101"/>
                <a:gd name="T67" fmla="*/ 52 h 100"/>
                <a:gd name="T68" fmla="*/ 15 w 101"/>
                <a:gd name="T69" fmla="*/ 52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4 h 100"/>
                <a:gd name="T86" fmla="*/ 15 w 101"/>
                <a:gd name="T87" fmla="*/ 84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6"/>
                    <a:pt x="15" y="16"/>
                    <a:pt x="15" y="16"/>
                  </a:cubicBezTo>
                  <a:cubicBezTo>
                    <a:pt x="53" y="16"/>
                    <a:pt x="53" y="16"/>
                    <a:pt x="53" y="16"/>
                  </a:cubicBezTo>
                  <a:lnTo>
                    <a:pt x="53" y="20"/>
                  </a:lnTo>
                  <a:close/>
                  <a:moveTo>
                    <a:pt x="82" y="18"/>
                  </a:moveTo>
                  <a:cubicBezTo>
                    <a:pt x="82" y="16"/>
                    <a:pt x="84" y="15"/>
                    <a:pt x="86" y="15"/>
                  </a:cubicBezTo>
                  <a:cubicBezTo>
                    <a:pt x="88" y="15"/>
                    <a:pt x="89" y="16"/>
                    <a:pt x="89" y="18"/>
                  </a:cubicBezTo>
                  <a:cubicBezTo>
                    <a:pt x="89" y="20"/>
                    <a:pt x="88" y="22"/>
                    <a:pt x="86" y="22"/>
                  </a:cubicBezTo>
                  <a:cubicBezTo>
                    <a:pt x="84" y="22"/>
                    <a:pt x="82" y="20"/>
                    <a:pt x="82" y="18"/>
                  </a:cubicBezTo>
                  <a:close/>
                  <a:moveTo>
                    <a:pt x="15" y="52"/>
                  </a:moveTo>
                  <a:cubicBezTo>
                    <a:pt x="15" y="48"/>
                    <a:pt x="15" y="48"/>
                    <a:pt x="15" y="48"/>
                  </a:cubicBezTo>
                  <a:cubicBezTo>
                    <a:pt x="53" y="48"/>
                    <a:pt x="53" y="48"/>
                    <a:pt x="53" y="48"/>
                  </a:cubicBezTo>
                  <a:cubicBezTo>
                    <a:pt x="53" y="52"/>
                    <a:pt x="53" y="52"/>
                    <a:pt x="53" y="52"/>
                  </a:cubicBezTo>
                  <a:lnTo>
                    <a:pt x="15" y="52"/>
                  </a:lnTo>
                  <a:close/>
                  <a:moveTo>
                    <a:pt x="82" y="50"/>
                  </a:moveTo>
                  <a:cubicBezTo>
                    <a:pt x="82" y="48"/>
                    <a:pt x="84" y="47"/>
                    <a:pt x="86" y="47"/>
                  </a:cubicBezTo>
                  <a:cubicBezTo>
                    <a:pt x="88" y="47"/>
                    <a:pt x="89" y="48"/>
                    <a:pt x="89" y="50"/>
                  </a:cubicBezTo>
                  <a:cubicBezTo>
                    <a:pt x="89" y="52"/>
                    <a:pt x="88" y="54"/>
                    <a:pt x="86" y="54"/>
                  </a:cubicBezTo>
                  <a:cubicBezTo>
                    <a:pt x="84" y="54"/>
                    <a:pt x="82" y="52"/>
                    <a:pt x="82" y="50"/>
                  </a:cubicBezTo>
                  <a:close/>
                  <a:moveTo>
                    <a:pt x="15" y="80"/>
                  </a:moveTo>
                  <a:cubicBezTo>
                    <a:pt x="53" y="80"/>
                    <a:pt x="53" y="80"/>
                    <a:pt x="53" y="80"/>
                  </a:cubicBezTo>
                  <a:cubicBezTo>
                    <a:pt x="53" y="84"/>
                    <a:pt x="53" y="84"/>
                    <a:pt x="53" y="84"/>
                  </a:cubicBezTo>
                  <a:cubicBezTo>
                    <a:pt x="15" y="84"/>
                    <a:pt x="15" y="84"/>
                    <a:pt x="15" y="84"/>
                  </a:cubicBezTo>
                  <a:lnTo>
                    <a:pt x="15" y="80"/>
                  </a:lnTo>
                  <a:close/>
                  <a:moveTo>
                    <a:pt x="89" y="82"/>
                  </a:moveTo>
                  <a:cubicBezTo>
                    <a:pt x="89" y="84"/>
                    <a:pt x="88" y="86"/>
                    <a:pt x="86" y="86"/>
                  </a:cubicBezTo>
                  <a:cubicBezTo>
                    <a:pt x="84" y="86"/>
                    <a:pt x="82" y="84"/>
                    <a:pt x="82" y="82"/>
                  </a:cubicBezTo>
                  <a:cubicBezTo>
                    <a:pt x="82" y="80"/>
                    <a:pt x="84" y="79"/>
                    <a:pt x="86" y="79"/>
                  </a:cubicBezTo>
                  <a:cubicBezTo>
                    <a:pt x="88" y="79"/>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4" name="Freeform 470"/>
            <p:cNvSpPr>
              <a:spLocks noEditPoints="1"/>
            </p:cNvSpPr>
            <p:nvPr userDrawn="1"/>
          </p:nvSpPr>
          <p:spPr bwMode="auto">
            <a:xfrm>
              <a:off x="7570" y="1470"/>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3"/>
                    <a:pt x="57" y="93"/>
                  </a:cubicBezTo>
                  <a:cubicBezTo>
                    <a:pt x="10" y="93"/>
                    <a:pt x="10" y="93"/>
                    <a:pt x="10" y="93"/>
                  </a:cubicBezTo>
                  <a:cubicBezTo>
                    <a:pt x="7" y="93"/>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5" name="Freeform 471"/>
            <p:cNvSpPr>
              <a:spLocks noEditPoints="1"/>
            </p:cNvSpPr>
            <p:nvPr userDrawn="1"/>
          </p:nvSpPr>
          <p:spPr bwMode="auto">
            <a:xfrm>
              <a:off x="7126" y="2738"/>
              <a:ext cx="167" cy="168"/>
            </a:xfrm>
            <a:custGeom>
              <a:avLst/>
              <a:gdLst>
                <a:gd name="T0" fmla="*/ 114 w 167"/>
                <a:gd name="T1" fmla="*/ 75 h 168"/>
                <a:gd name="T2" fmla="*/ 52 w 167"/>
                <a:gd name="T3" fmla="*/ 75 h 168"/>
                <a:gd name="T4" fmla="*/ 52 w 167"/>
                <a:gd name="T5" fmla="*/ 67 h 168"/>
                <a:gd name="T6" fmla="*/ 114 w 167"/>
                <a:gd name="T7" fmla="*/ 67 h 168"/>
                <a:gd name="T8" fmla="*/ 114 w 167"/>
                <a:gd name="T9" fmla="*/ 75 h 168"/>
                <a:gd name="T10" fmla="*/ 114 w 167"/>
                <a:gd name="T11" fmla="*/ 95 h 168"/>
                <a:gd name="T12" fmla="*/ 52 w 167"/>
                <a:gd name="T13" fmla="*/ 95 h 168"/>
                <a:gd name="T14" fmla="*/ 52 w 167"/>
                <a:gd name="T15" fmla="*/ 104 h 168"/>
                <a:gd name="T16" fmla="*/ 114 w 167"/>
                <a:gd name="T17" fmla="*/ 104 h 168"/>
                <a:gd name="T18" fmla="*/ 114 w 167"/>
                <a:gd name="T19" fmla="*/ 95 h 168"/>
                <a:gd name="T20" fmla="*/ 114 w 167"/>
                <a:gd name="T21" fmla="*/ 38 h 168"/>
                <a:gd name="T22" fmla="*/ 52 w 167"/>
                <a:gd name="T23" fmla="*/ 38 h 168"/>
                <a:gd name="T24" fmla="*/ 52 w 167"/>
                <a:gd name="T25" fmla="*/ 47 h 168"/>
                <a:gd name="T26" fmla="*/ 114 w 167"/>
                <a:gd name="T27" fmla="*/ 47 h 168"/>
                <a:gd name="T28" fmla="*/ 114 w 167"/>
                <a:gd name="T29" fmla="*/ 38 h 168"/>
                <a:gd name="T30" fmla="*/ 114 w 167"/>
                <a:gd name="T31" fmla="*/ 126 h 168"/>
                <a:gd name="T32" fmla="*/ 52 w 167"/>
                <a:gd name="T33" fmla="*/ 126 h 168"/>
                <a:gd name="T34" fmla="*/ 52 w 167"/>
                <a:gd name="T35" fmla="*/ 132 h 168"/>
                <a:gd name="T36" fmla="*/ 114 w 167"/>
                <a:gd name="T37" fmla="*/ 132 h 168"/>
                <a:gd name="T38" fmla="*/ 114 w 167"/>
                <a:gd name="T39" fmla="*/ 126 h 168"/>
                <a:gd name="T40" fmla="*/ 167 w 167"/>
                <a:gd name="T41" fmla="*/ 168 h 168"/>
                <a:gd name="T42" fmla="*/ 0 w 167"/>
                <a:gd name="T43" fmla="*/ 168 h 168"/>
                <a:gd name="T44" fmla="*/ 0 w 167"/>
                <a:gd name="T45" fmla="*/ 0 h 168"/>
                <a:gd name="T46" fmla="*/ 167 w 167"/>
                <a:gd name="T47" fmla="*/ 0 h 168"/>
                <a:gd name="T48" fmla="*/ 167 w 167"/>
                <a:gd name="T49" fmla="*/ 168 h 168"/>
                <a:gd name="T50" fmla="*/ 159 w 167"/>
                <a:gd name="T51" fmla="*/ 8 h 168"/>
                <a:gd name="T52" fmla="*/ 6 w 167"/>
                <a:gd name="T53" fmla="*/ 8 h 168"/>
                <a:gd name="T54" fmla="*/ 6 w 167"/>
                <a:gd name="T55" fmla="*/ 161 h 168"/>
                <a:gd name="T56" fmla="*/ 159 w 167"/>
                <a:gd name="T57" fmla="*/ 161 h 168"/>
                <a:gd name="T58" fmla="*/ 159 w 167"/>
                <a:gd name="T59" fmla="*/ 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168">
                  <a:moveTo>
                    <a:pt x="114" y="75"/>
                  </a:moveTo>
                  <a:lnTo>
                    <a:pt x="52" y="75"/>
                  </a:lnTo>
                  <a:lnTo>
                    <a:pt x="52" y="67"/>
                  </a:lnTo>
                  <a:lnTo>
                    <a:pt x="114" y="67"/>
                  </a:lnTo>
                  <a:lnTo>
                    <a:pt x="114" y="75"/>
                  </a:lnTo>
                  <a:close/>
                  <a:moveTo>
                    <a:pt x="114" y="95"/>
                  </a:moveTo>
                  <a:lnTo>
                    <a:pt x="52" y="95"/>
                  </a:lnTo>
                  <a:lnTo>
                    <a:pt x="52" y="104"/>
                  </a:lnTo>
                  <a:lnTo>
                    <a:pt x="114" y="104"/>
                  </a:lnTo>
                  <a:lnTo>
                    <a:pt x="114" y="95"/>
                  </a:lnTo>
                  <a:close/>
                  <a:moveTo>
                    <a:pt x="114" y="38"/>
                  </a:moveTo>
                  <a:lnTo>
                    <a:pt x="52" y="38"/>
                  </a:lnTo>
                  <a:lnTo>
                    <a:pt x="52" y="47"/>
                  </a:lnTo>
                  <a:lnTo>
                    <a:pt x="114" y="47"/>
                  </a:lnTo>
                  <a:lnTo>
                    <a:pt x="114" y="38"/>
                  </a:lnTo>
                  <a:close/>
                  <a:moveTo>
                    <a:pt x="114" y="126"/>
                  </a:moveTo>
                  <a:lnTo>
                    <a:pt x="52" y="126"/>
                  </a:lnTo>
                  <a:lnTo>
                    <a:pt x="52" y="132"/>
                  </a:lnTo>
                  <a:lnTo>
                    <a:pt x="114" y="132"/>
                  </a:lnTo>
                  <a:lnTo>
                    <a:pt x="114" y="126"/>
                  </a:lnTo>
                  <a:close/>
                  <a:moveTo>
                    <a:pt x="167" y="168"/>
                  </a:moveTo>
                  <a:lnTo>
                    <a:pt x="0" y="168"/>
                  </a:lnTo>
                  <a:lnTo>
                    <a:pt x="0" y="0"/>
                  </a:lnTo>
                  <a:lnTo>
                    <a:pt x="167" y="0"/>
                  </a:lnTo>
                  <a:lnTo>
                    <a:pt x="167" y="168"/>
                  </a:lnTo>
                  <a:close/>
                  <a:moveTo>
                    <a:pt x="159" y="8"/>
                  </a:moveTo>
                  <a:lnTo>
                    <a:pt x="6" y="8"/>
                  </a:lnTo>
                  <a:lnTo>
                    <a:pt x="6" y="161"/>
                  </a:lnTo>
                  <a:lnTo>
                    <a:pt x="159" y="161"/>
                  </a:lnTo>
                  <a:lnTo>
                    <a:pt x="159" y="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6" name="Freeform 472"/>
            <p:cNvSpPr>
              <a:spLocks noEditPoints="1"/>
            </p:cNvSpPr>
            <p:nvPr userDrawn="1"/>
          </p:nvSpPr>
          <p:spPr bwMode="auto">
            <a:xfrm>
              <a:off x="7367" y="781"/>
              <a:ext cx="170" cy="73"/>
            </a:xfrm>
            <a:custGeom>
              <a:avLst/>
              <a:gdLst>
                <a:gd name="T0" fmla="*/ 78 w 101"/>
                <a:gd name="T1" fmla="*/ 34 h 43"/>
                <a:gd name="T2" fmla="*/ 78 w 101"/>
                <a:gd name="T3" fmla="*/ 33 h 43"/>
                <a:gd name="T4" fmla="*/ 78 w 101"/>
                <a:gd name="T5" fmla="*/ 0 h 43"/>
                <a:gd name="T6" fmla="*/ 23 w 101"/>
                <a:gd name="T7" fmla="*/ 0 h 43"/>
                <a:gd name="T8" fmla="*/ 23 w 101"/>
                <a:gd name="T9" fmla="*/ 33 h 43"/>
                <a:gd name="T10" fmla="*/ 23 w 101"/>
                <a:gd name="T11" fmla="*/ 34 h 43"/>
                <a:gd name="T12" fmla="*/ 0 w 101"/>
                <a:gd name="T13" fmla="*/ 34 h 43"/>
                <a:gd name="T14" fmla="*/ 0 w 101"/>
                <a:gd name="T15" fmla="*/ 43 h 43"/>
                <a:gd name="T16" fmla="*/ 101 w 101"/>
                <a:gd name="T17" fmla="*/ 43 h 43"/>
                <a:gd name="T18" fmla="*/ 101 w 101"/>
                <a:gd name="T19" fmla="*/ 34 h 43"/>
                <a:gd name="T20" fmla="*/ 78 w 101"/>
                <a:gd name="T21" fmla="*/ 34 h 43"/>
                <a:gd name="T22" fmla="*/ 66 w 101"/>
                <a:gd name="T23" fmla="*/ 29 h 43"/>
                <a:gd name="T24" fmla="*/ 66 w 101"/>
                <a:gd name="T25" fmla="*/ 29 h 43"/>
                <a:gd name="T26" fmla="*/ 35 w 101"/>
                <a:gd name="T27" fmla="*/ 29 h 43"/>
                <a:gd name="T28" fmla="*/ 35 w 101"/>
                <a:gd name="T29" fmla="*/ 29 h 43"/>
                <a:gd name="T30" fmla="*/ 35 w 101"/>
                <a:gd name="T31" fmla="*/ 11 h 43"/>
                <a:gd name="T32" fmla="*/ 66 w 101"/>
                <a:gd name="T33" fmla="*/ 11 h 43"/>
                <a:gd name="T34" fmla="*/ 66 w 101"/>
                <a:gd name="T3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43">
                  <a:moveTo>
                    <a:pt x="78" y="34"/>
                  </a:moveTo>
                  <a:cubicBezTo>
                    <a:pt x="78" y="33"/>
                    <a:pt x="78" y="33"/>
                    <a:pt x="78" y="33"/>
                  </a:cubicBezTo>
                  <a:cubicBezTo>
                    <a:pt x="78" y="0"/>
                    <a:pt x="78" y="0"/>
                    <a:pt x="78" y="0"/>
                  </a:cubicBezTo>
                  <a:cubicBezTo>
                    <a:pt x="23" y="0"/>
                    <a:pt x="23" y="0"/>
                    <a:pt x="23" y="0"/>
                  </a:cubicBezTo>
                  <a:cubicBezTo>
                    <a:pt x="23" y="33"/>
                    <a:pt x="23" y="33"/>
                    <a:pt x="23" y="33"/>
                  </a:cubicBezTo>
                  <a:cubicBezTo>
                    <a:pt x="23" y="33"/>
                    <a:pt x="23" y="34"/>
                    <a:pt x="23" y="34"/>
                  </a:cubicBezTo>
                  <a:cubicBezTo>
                    <a:pt x="0" y="34"/>
                    <a:pt x="0" y="34"/>
                    <a:pt x="0" y="34"/>
                  </a:cubicBezTo>
                  <a:cubicBezTo>
                    <a:pt x="0" y="43"/>
                    <a:pt x="0" y="43"/>
                    <a:pt x="0" y="43"/>
                  </a:cubicBezTo>
                  <a:cubicBezTo>
                    <a:pt x="101" y="43"/>
                    <a:pt x="101" y="43"/>
                    <a:pt x="101" y="43"/>
                  </a:cubicBezTo>
                  <a:cubicBezTo>
                    <a:pt x="101" y="34"/>
                    <a:pt x="101" y="34"/>
                    <a:pt x="101" y="34"/>
                  </a:cubicBezTo>
                  <a:lnTo>
                    <a:pt x="78" y="34"/>
                  </a:lnTo>
                  <a:close/>
                  <a:moveTo>
                    <a:pt x="66" y="29"/>
                  </a:moveTo>
                  <a:cubicBezTo>
                    <a:pt x="66" y="29"/>
                    <a:pt x="66" y="29"/>
                    <a:pt x="66" y="29"/>
                  </a:cubicBezTo>
                  <a:cubicBezTo>
                    <a:pt x="35" y="29"/>
                    <a:pt x="35" y="29"/>
                    <a:pt x="35" y="29"/>
                  </a:cubicBezTo>
                  <a:cubicBezTo>
                    <a:pt x="35" y="29"/>
                    <a:pt x="35" y="29"/>
                    <a:pt x="35" y="29"/>
                  </a:cubicBezTo>
                  <a:cubicBezTo>
                    <a:pt x="35" y="11"/>
                    <a:pt x="35" y="11"/>
                    <a:pt x="35" y="11"/>
                  </a:cubicBezTo>
                  <a:cubicBezTo>
                    <a:pt x="66" y="11"/>
                    <a:pt x="66" y="11"/>
                    <a:pt x="66" y="11"/>
                  </a:cubicBezTo>
                  <a:lnTo>
                    <a:pt x="66" y="2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7" name="Rectangle 473"/>
            <p:cNvSpPr>
              <a:spLocks noChangeArrowheads="1"/>
            </p:cNvSpPr>
            <p:nvPr userDrawn="1"/>
          </p:nvSpPr>
          <p:spPr bwMode="auto">
            <a:xfrm>
              <a:off x="7367" y="876"/>
              <a:ext cx="170" cy="11"/>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8" name="Rectangle 474"/>
            <p:cNvSpPr>
              <a:spLocks noChangeArrowheads="1"/>
            </p:cNvSpPr>
            <p:nvPr userDrawn="1"/>
          </p:nvSpPr>
          <p:spPr bwMode="auto">
            <a:xfrm>
              <a:off x="7367" y="907"/>
              <a:ext cx="170" cy="1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9" name="Rectangle 475"/>
            <p:cNvSpPr>
              <a:spLocks noChangeArrowheads="1"/>
            </p:cNvSpPr>
            <p:nvPr userDrawn="1"/>
          </p:nvSpPr>
          <p:spPr bwMode="auto">
            <a:xfrm>
              <a:off x="7367" y="939"/>
              <a:ext cx="170" cy="1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0" name="Freeform 476"/>
            <p:cNvSpPr>
              <a:spLocks noEditPoints="1"/>
            </p:cNvSpPr>
            <p:nvPr userDrawn="1"/>
          </p:nvSpPr>
          <p:spPr bwMode="auto">
            <a:xfrm>
              <a:off x="3454" y="1395"/>
              <a:ext cx="759" cy="756"/>
            </a:xfrm>
            <a:custGeom>
              <a:avLst/>
              <a:gdLst>
                <a:gd name="T0" fmla="*/ 226 w 452"/>
                <a:gd name="T1" fmla="*/ 0 h 450"/>
                <a:gd name="T2" fmla="*/ 0 w 452"/>
                <a:gd name="T3" fmla="*/ 225 h 450"/>
                <a:gd name="T4" fmla="*/ 226 w 452"/>
                <a:gd name="T5" fmla="*/ 450 h 450"/>
                <a:gd name="T6" fmla="*/ 452 w 452"/>
                <a:gd name="T7" fmla="*/ 225 h 450"/>
                <a:gd name="T8" fmla="*/ 226 w 452"/>
                <a:gd name="T9" fmla="*/ 0 h 450"/>
                <a:gd name="T10" fmla="*/ 226 w 452"/>
                <a:gd name="T11" fmla="*/ 432 h 450"/>
                <a:gd name="T12" fmla="*/ 20 w 452"/>
                <a:gd name="T13" fmla="*/ 226 h 450"/>
                <a:gd name="T14" fmla="*/ 226 w 452"/>
                <a:gd name="T15" fmla="*/ 20 h 450"/>
                <a:gd name="T16" fmla="*/ 432 w 452"/>
                <a:gd name="T17" fmla="*/ 226 h 450"/>
                <a:gd name="T18" fmla="*/ 226 w 452"/>
                <a:gd name="T19" fmla="*/ 432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0">
                  <a:moveTo>
                    <a:pt x="226" y="0"/>
                  </a:moveTo>
                  <a:cubicBezTo>
                    <a:pt x="102" y="0"/>
                    <a:pt x="0" y="101"/>
                    <a:pt x="0" y="225"/>
                  </a:cubicBezTo>
                  <a:cubicBezTo>
                    <a:pt x="0" y="349"/>
                    <a:pt x="102" y="450"/>
                    <a:pt x="226" y="450"/>
                  </a:cubicBezTo>
                  <a:cubicBezTo>
                    <a:pt x="351" y="450"/>
                    <a:pt x="452" y="349"/>
                    <a:pt x="452" y="225"/>
                  </a:cubicBezTo>
                  <a:cubicBezTo>
                    <a:pt x="452" y="101"/>
                    <a:pt x="351" y="0"/>
                    <a:pt x="226" y="0"/>
                  </a:cubicBezTo>
                  <a:close/>
                  <a:moveTo>
                    <a:pt x="226" y="432"/>
                  </a:moveTo>
                  <a:cubicBezTo>
                    <a:pt x="112" y="432"/>
                    <a:pt x="20" y="340"/>
                    <a:pt x="20" y="226"/>
                  </a:cubicBezTo>
                  <a:cubicBezTo>
                    <a:pt x="20" y="113"/>
                    <a:pt x="112" y="20"/>
                    <a:pt x="226" y="20"/>
                  </a:cubicBezTo>
                  <a:cubicBezTo>
                    <a:pt x="340" y="20"/>
                    <a:pt x="432" y="113"/>
                    <a:pt x="432" y="226"/>
                  </a:cubicBezTo>
                  <a:cubicBezTo>
                    <a:pt x="432" y="340"/>
                    <a:pt x="340" y="432"/>
                    <a:pt x="226" y="43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1" name="Freeform 477"/>
            <p:cNvSpPr>
              <a:spLocks/>
            </p:cNvSpPr>
            <p:nvPr userDrawn="1"/>
          </p:nvSpPr>
          <p:spPr bwMode="auto">
            <a:xfrm>
              <a:off x="3550" y="1531"/>
              <a:ext cx="567" cy="502"/>
            </a:xfrm>
            <a:custGeom>
              <a:avLst/>
              <a:gdLst>
                <a:gd name="T0" fmla="*/ 112 w 338"/>
                <a:gd name="T1" fmla="*/ 245 h 299"/>
                <a:gd name="T2" fmla="*/ 54 w 338"/>
                <a:gd name="T3" fmla="*/ 151 h 299"/>
                <a:gd name="T4" fmla="*/ 72 w 338"/>
                <a:gd name="T5" fmla="*/ 92 h 299"/>
                <a:gd name="T6" fmla="*/ 146 w 338"/>
                <a:gd name="T7" fmla="*/ 202 h 299"/>
                <a:gd name="T8" fmla="*/ 191 w 338"/>
                <a:gd name="T9" fmla="*/ 202 h 299"/>
                <a:gd name="T10" fmla="*/ 265 w 338"/>
                <a:gd name="T11" fmla="*/ 92 h 299"/>
                <a:gd name="T12" fmla="*/ 283 w 338"/>
                <a:gd name="T13" fmla="*/ 151 h 299"/>
                <a:gd name="T14" fmla="*/ 232 w 338"/>
                <a:gd name="T15" fmla="*/ 241 h 299"/>
                <a:gd name="T16" fmla="*/ 247 w 338"/>
                <a:gd name="T17" fmla="*/ 296 h 299"/>
                <a:gd name="T18" fmla="*/ 338 w 338"/>
                <a:gd name="T19" fmla="*/ 146 h 299"/>
                <a:gd name="T20" fmla="*/ 256 w 338"/>
                <a:gd name="T21" fmla="*/ 0 h 299"/>
                <a:gd name="T22" fmla="*/ 169 w 338"/>
                <a:gd name="T23" fmla="*/ 133 h 299"/>
                <a:gd name="T24" fmla="*/ 84 w 338"/>
                <a:gd name="T25" fmla="*/ 0 h 299"/>
                <a:gd name="T26" fmla="*/ 0 w 338"/>
                <a:gd name="T27" fmla="*/ 146 h 299"/>
                <a:gd name="T28" fmla="*/ 98 w 338"/>
                <a:gd name="T29" fmla="*/ 299 h 299"/>
                <a:gd name="T30" fmla="*/ 112 w 338"/>
                <a:gd name="T31" fmla="*/ 24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9">
                  <a:moveTo>
                    <a:pt x="112" y="245"/>
                  </a:moveTo>
                  <a:cubicBezTo>
                    <a:pt x="78" y="229"/>
                    <a:pt x="54" y="193"/>
                    <a:pt x="54" y="151"/>
                  </a:cubicBezTo>
                  <a:cubicBezTo>
                    <a:pt x="54" y="129"/>
                    <a:pt x="61" y="108"/>
                    <a:pt x="72" y="92"/>
                  </a:cubicBezTo>
                  <a:cubicBezTo>
                    <a:pt x="146" y="202"/>
                    <a:pt x="146" y="202"/>
                    <a:pt x="146" y="202"/>
                  </a:cubicBezTo>
                  <a:cubicBezTo>
                    <a:pt x="191" y="202"/>
                    <a:pt x="191" y="202"/>
                    <a:pt x="191" y="202"/>
                  </a:cubicBezTo>
                  <a:cubicBezTo>
                    <a:pt x="265" y="92"/>
                    <a:pt x="265" y="92"/>
                    <a:pt x="265" y="92"/>
                  </a:cubicBezTo>
                  <a:cubicBezTo>
                    <a:pt x="277" y="108"/>
                    <a:pt x="283" y="129"/>
                    <a:pt x="283" y="151"/>
                  </a:cubicBezTo>
                  <a:cubicBezTo>
                    <a:pt x="283" y="190"/>
                    <a:pt x="263" y="224"/>
                    <a:pt x="232" y="241"/>
                  </a:cubicBezTo>
                  <a:cubicBezTo>
                    <a:pt x="247" y="296"/>
                    <a:pt x="247" y="296"/>
                    <a:pt x="247" y="296"/>
                  </a:cubicBezTo>
                  <a:cubicBezTo>
                    <a:pt x="301" y="268"/>
                    <a:pt x="338" y="211"/>
                    <a:pt x="338" y="146"/>
                  </a:cubicBezTo>
                  <a:cubicBezTo>
                    <a:pt x="338" y="84"/>
                    <a:pt x="305" y="30"/>
                    <a:pt x="256" y="0"/>
                  </a:cubicBezTo>
                  <a:cubicBezTo>
                    <a:pt x="169" y="133"/>
                    <a:pt x="169" y="133"/>
                    <a:pt x="169" y="133"/>
                  </a:cubicBezTo>
                  <a:cubicBezTo>
                    <a:pt x="84" y="0"/>
                    <a:pt x="84" y="0"/>
                    <a:pt x="84" y="0"/>
                  </a:cubicBezTo>
                  <a:cubicBezTo>
                    <a:pt x="34" y="29"/>
                    <a:pt x="0" y="84"/>
                    <a:pt x="0" y="146"/>
                  </a:cubicBezTo>
                  <a:cubicBezTo>
                    <a:pt x="0" y="214"/>
                    <a:pt x="40" y="272"/>
                    <a:pt x="98" y="299"/>
                  </a:cubicBezTo>
                  <a:lnTo>
                    <a:pt x="112" y="2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2" name="Freeform 478"/>
            <p:cNvSpPr>
              <a:spLocks/>
            </p:cNvSpPr>
            <p:nvPr userDrawn="1"/>
          </p:nvSpPr>
          <p:spPr bwMode="auto">
            <a:xfrm>
              <a:off x="886" y="1833"/>
              <a:ext cx="124" cy="96"/>
            </a:xfrm>
            <a:custGeom>
              <a:avLst/>
              <a:gdLst>
                <a:gd name="T0" fmla="*/ 32 w 74"/>
                <a:gd name="T1" fmla="*/ 57 h 57"/>
                <a:gd name="T2" fmla="*/ 19 w 74"/>
                <a:gd name="T3" fmla="*/ 55 h 57"/>
                <a:gd name="T4" fmla="*/ 0 w 74"/>
                <a:gd name="T5" fmla="*/ 43 h 57"/>
                <a:gd name="T6" fmla="*/ 2 w 74"/>
                <a:gd name="T7" fmla="*/ 41 h 57"/>
                <a:gd name="T8" fmla="*/ 20 w 74"/>
                <a:gd name="T9" fmla="*/ 53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8" y="57"/>
                    <a:pt x="23" y="57"/>
                    <a:pt x="19" y="55"/>
                  </a:cubicBezTo>
                  <a:cubicBezTo>
                    <a:pt x="12" y="53"/>
                    <a:pt x="5" y="49"/>
                    <a:pt x="0" y="43"/>
                  </a:cubicBezTo>
                  <a:cubicBezTo>
                    <a:pt x="2" y="41"/>
                    <a:pt x="2" y="41"/>
                    <a:pt x="2" y="41"/>
                  </a:cubicBezTo>
                  <a:cubicBezTo>
                    <a:pt x="7" y="46"/>
                    <a:pt x="13" y="50"/>
                    <a:pt x="20" y="53"/>
                  </a:cubicBezTo>
                  <a:cubicBezTo>
                    <a:pt x="30" y="56"/>
                    <a:pt x="40" y="55"/>
                    <a:pt x="49" y="50"/>
                  </a:cubicBezTo>
                  <a:cubicBezTo>
                    <a:pt x="59" y="45"/>
                    <a:pt x="65" y="37"/>
                    <a:pt x="68" y="27"/>
                  </a:cubicBezTo>
                  <a:cubicBezTo>
                    <a:pt x="71" y="19"/>
                    <a:pt x="70" y="10"/>
                    <a:pt x="67" y="1"/>
                  </a:cubicBezTo>
                  <a:cubicBezTo>
                    <a:pt x="70" y="0"/>
                    <a:pt x="70" y="0"/>
                    <a:pt x="70" y="0"/>
                  </a:cubicBezTo>
                  <a:cubicBezTo>
                    <a:pt x="73" y="9"/>
                    <a:pt x="74" y="19"/>
                    <a:pt x="71" y="28"/>
                  </a:cubicBezTo>
                  <a:cubicBezTo>
                    <a:pt x="68" y="39"/>
                    <a:pt x="61" y="47"/>
                    <a:pt x="51" y="52"/>
                  </a:cubicBezTo>
                  <a:cubicBezTo>
                    <a:pt x="45" y="56"/>
                    <a:pt x="38" y="57"/>
                    <a:pt x="32" y="57"/>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3" name="Freeform 479"/>
            <p:cNvSpPr>
              <a:spLocks/>
            </p:cNvSpPr>
            <p:nvPr userDrawn="1"/>
          </p:nvSpPr>
          <p:spPr bwMode="auto">
            <a:xfrm>
              <a:off x="869" y="1793"/>
              <a:ext cx="53" cy="88"/>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6" y="14"/>
                    <a:pt x="17" y="4"/>
                    <a:pt x="31" y="0"/>
                  </a:cubicBezTo>
                  <a:cubicBezTo>
                    <a:pt x="32" y="3"/>
                    <a:pt x="32" y="3"/>
                    <a:pt x="32" y="3"/>
                  </a:cubicBezTo>
                  <a:cubicBezTo>
                    <a:pt x="19" y="6"/>
                    <a:pt x="9" y="16"/>
                    <a:pt x="5" y="29"/>
                  </a:cubicBezTo>
                  <a:cubicBezTo>
                    <a:pt x="3" y="36"/>
                    <a:pt x="3" y="44"/>
                    <a:pt x="5" y="51"/>
                  </a:cubicBezTo>
                  <a:lnTo>
                    <a:pt x="2" y="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4" name="Freeform 480"/>
            <p:cNvSpPr>
              <a:spLocks/>
            </p:cNvSpPr>
            <p:nvPr userDrawn="1"/>
          </p:nvSpPr>
          <p:spPr bwMode="auto">
            <a:xfrm>
              <a:off x="837" y="1818"/>
              <a:ext cx="54" cy="120"/>
            </a:xfrm>
            <a:custGeom>
              <a:avLst/>
              <a:gdLst>
                <a:gd name="T0" fmla="*/ 30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7"/>
                    <a:pt x="0" y="31"/>
                    <a:pt x="7" y="8"/>
                  </a:cubicBezTo>
                  <a:cubicBezTo>
                    <a:pt x="8" y="5"/>
                    <a:pt x="9" y="3"/>
                    <a:pt x="10" y="0"/>
                  </a:cubicBezTo>
                  <a:cubicBezTo>
                    <a:pt x="15" y="2"/>
                    <a:pt x="15" y="2"/>
                    <a:pt x="15" y="2"/>
                  </a:cubicBezTo>
                  <a:cubicBezTo>
                    <a:pt x="14" y="5"/>
                    <a:pt x="13" y="7"/>
                    <a:pt x="12" y="9"/>
                  </a:cubicBezTo>
                  <a:cubicBezTo>
                    <a:pt x="5" y="31"/>
                    <a:pt x="14" y="55"/>
                    <a:pt x="32" y="67"/>
                  </a:cubicBezTo>
                  <a:lnTo>
                    <a:pt x="30"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5" name="Freeform 481"/>
            <p:cNvSpPr>
              <a:spLocks/>
            </p:cNvSpPr>
            <p:nvPr userDrawn="1"/>
          </p:nvSpPr>
          <p:spPr bwMode="auto">
            <a:xfrm>
              <a:off x="879" y="1761"/>
              <a:ext cx="164" cy="160"/>
            </a:xfrm>
            <a:custGeom>
              <a:avLst/>
              <a:gdLst>
                <a:gd name="T0" fmla="*/ 78 w 98"/>
                <a:gd name="T1" fmla="*/ 95 h 95"/>
                <a:gd name="T2" fmla="*/ 75 w 98"/>
                <a:gd name="T3" fmla="*/ 92 h 95"/>
                <a:gd name="T4" fmla="*/ 85 w 98"/>
                <a:gd name="T5" fmla="*/ 74 h 95"/>
                <a:gd name="T6" fmla="*/ 51 w 98"/>
                <a:gd name="T7" fmla="*/ 10 h 95"/>
                <a:gd name="T8" fmla="*/ 3 w 98"/>
                <a:gd name="T9" fmla="*/ 19 h 95"/>
                <a:gd name="T10" fmla="*/ 0 w 98"/>
                <a:gd name="T11" fmla="*/ 16 h 95"/>
                <a:gd name="T12" fmla="*/ 52 w 98"/>
                <a:gd name="T13" fmla="*/ 5 h 95"/>
                <a:gd name="T14" fmla="*/ 89 w 98"/>
                <a:gd name="T15" fmla="*/ 75 h 95"/>
                <a:gd name="T16" fmla="*/ 78 w 98"/>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5">
                  <a:moveTo>
                    <a:pt x="78" y="95"/>
                  </a:moveTo>
                  <a:cubicBezTo>
                    <a:pt x="75" y="92"/>
                    <a:pt x="75" y="92"/>
                    <a:pt x="75" y="92"/>
                  </a:cubicBezTo>
                  <a:cubicBezTo>
                    <a:pt x="79" y="86"/>
                    <a:pt x="82" y="80"/>
                    <a:pt x="85" y="74"/>
                  </a:cubicBezTo>
                  <a:cubicBezTo>
                    <a:pt x="93" y="47"/>
                    <a:pt x="78" y="18"/>
                    <a:pt x="51" y="10"/>
                  </a:cubicBezTo>
                  <a:cubicBezTo>
                    <a:pt x="34" y="5"/>
                    <a:pt x="16" y="8"/>
                    <a:pt x="3" y="19"/>
                  </a:cubicBezTo>
                  <a:cubicBezTo>
                    <a:pt x="0" y="16"/>
                    <a:pt x="0" y="16"/>
                    <a:pt x="0" y="16"/>
                  </a:cubicBezTo>
                  <a:cubicBezTo>
                    <a:pt x="15" y="3"/>
                    <a:pt x="34" y="0"/>
                    <a:pt x="52" y="5"/>
                  </a:cubicBezTo>
                  <a:cubicBezTo>
                    <a:pt x="82" y="14"/>
                    <a:pt x="98" y="46"/>
                    <a:pt x="89" y="75"/>
                  </a:cubicBezTo>
                  <a:cubicBezTo>
                    <a:pt x="87" y="82"/>
                    <a:pt x="83" y="89"/>
                    <a:pt x="78" y="9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6" name="Freeform 482"/>
            <p:cNvSpPr>
              <a:spLocks/>
            </p:cNvSpPr>
            <p:nvPr userDrawn="1"/>
          </p:nvSpPr>
          <p:spPr bwMode="auto">
            <a:xfrm>
              <a:off x="1332" y="781"/>
              <a:ext cx="341" cy="76"/>
            </a:xfrm>
            <a:custGeom>
              <a:avLst/>
              <a:gdLst>
                <a:gd name="T0" fmla="*/ 0 w 341"/>
                <a:gd name="T1" fmla="*/ 76 h 76"/>
                <a:gd name="T2" fmla="*/ 0 w 341"/>
                <a:gd name="T3" fmla="*/ 68 h 76"/>
                <a:gd name="T4" fmla="*/ 339 w 341"/>
                <a:gd name="T5" fmla="*/ 0 h 76"/>
                <a:gd name="T6" fmla="*/ 341 w 341"/>
                <a:gd name="T7" fmla="*/ 9 h 76"/>
                <a:gd name="T8" fmla="*/ 0 w 341"/>
                <a:gd name="T9" fmla="*/ 76 h 76"/>
              </a:gdLst>
              <a:ahLst/>
              <a:cxnLst>
                <a:cxn ang="0">
                  <a:pos x="T0" y="T1"/>
                </a:cxn>
                <a:cxn ang="0">
                  <a:pos x="T2" y="T3"/>
                </a:cxn>
                <a:cxn ang="0">
                  <a:pos x="T4" y="T5"/>
                </a:cxn>
                <a:cxn ang="0">
                  <a:pos x="T6" y="T7"/>
                </a:cxn>
                <a:cxn ang="0">
                  <a:pos x="T8" y="T9"/>
                </a:cxn>
              </a:cxnLst>
              <a:rect l="0" t="0" r="r" b="b"/>
              <a:pathLst>
                <a:path w="341" h="76">
                  <a:moveTo>
                    <a:pt x="0" y="76"/>
                  </a:moveTo>
                  <a:lnTo>
                    <a:pt x="0" y="68"/>
                  </a:lnTo>
                  <a:lnTo>
                    <a:pt x="339" y="0"/>
                  </a:lnTo>
                  <a:lnTo>
                    <a:pt x="341" y="9"/>
                  </a:lnTo>
                  <a:lnTo>
                    <a:pt x="0" y="7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7" name="Freeform 483"/>
            <p:cNvSpPr>
              <a:spLocks/>
            </p:cNvSpPr>
            <p:nvPr userDrawn="1"/>
          </p:nvSpPr>
          <p:spPr bwMode="auto">
            <a:xfrm>
              <a:off x="1282" y="847"/>
              <a:ext cx="132" cy="82"/>
            </a:xfrm>
            <a:custGeom>
              <a:avLst/>
              <a:gdLst>
                <a:gd name="T0" fmla="*/ 37 w 79"/>
                <a:gd name="T1" fmla="*/ 49 h 49"/>
                <a:gd name="T2" fmla="*/ 17 w 79"/>
                <a:gd name="T3" fmla="*/ 44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3 w 79"/>
                <a:gd name="T19" fmla="*/ 27 h 49"/>
                <a:gd name="T20" fmla="*/ 48 w 79"/>
                <a:gd name="T21" fmla="*/ 47 h 49"/>
                <a:gd name="T22" fmla="*/ 37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7" y="49"/>
                  </a:moveTo>
                  <a:cubicBezTo>
                    <a:pt x="30" y="49"/>
                    <a:pt x="23" y="47"/>
                    <a:pt x="17" y="44"/>
                  </a:cubicBezTo>
                  <a:cubicBezTo>
                    <a:pt x="10" y="40"/>
                    <a:pt x="4" y="34"/>
                    <a:pt x="0" y="27"/>
                  </a:cubicBezTo>
                  <a:cubicBezTo>
                    <a:pt x="3" y="26"/>
                    <a:pt x="3" y="26"/>
                    <a:pt x="3" y="26"/>
                  </a:cubicBezTo>
                  <a:cubicBezTo>
                    <a:pt x="7" y="32"/>
                    <a:pt x="12" y="37"/>
                    <a:pt x="18" y="41"/>
                  </a:cubicBezTo>
                  <a:cubicBezTo>
                    <a:pt x="27" y="46"/>
                    <a:pt x="37" y="47"/>
                    <a:pt x="47" y="44"/>
                  </a:cubicBezTo>
                  <a:cubicBezTo>
                    <a:pt x="57" y="41"/>
                    <a:pt x="65" y="35"/>
                    <a:pt x="70" y="26"/>
                  </a:cubicBezTo>
                  <a:cubicBezTo>
                    <a:pt x="75" y="18"/>
                    <a:pt x="76" y="9"/>
                    <a:pt x="74" y="0"/>
                  </a:cubicBezTo>
                  <a:cubicBezTo>
                    <a:pt x="77" y="0"/>
                    <a:pt x="77" y="0"/>
                    <a:pt x="77" y="0"/>
                  </a:cubicBezTo>
                  <a:cubicBezTo>
                    <a:pt x="79" y="9"/>
                    <a:pt x="77" y="19"/>
                    <a:pt x="73" y="27"/>
                  </a:cubicBezTo>
                  <a:cubicBezTo>
                    <a:pt x="67" y="37"/>
                    <a:pt x="59" y="44"/>
                    <a:pt x="48" y="47"/>
                  </a:cubicBezTo>
                  <a:cubicBezTo>
                    <a:pt x="44" y="48"/>
                    <a:pt x="40" y="49"/>
                    <a:pt x="37" y="4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8" name="Freeform 484"/>
            <p:cNvSpPr>
              <a:spLocks/>
            </p:cNvSpPr>
            <p:nvPr userDrawn="1"/>
          </p:nvSpPr>
          <p:spPr bwMode="auto">
            <a:xfrm>
              <a:off x="1273" y="790"/>
              <a:ext cx="68" cy="75"/>
            </a:xfrm>
            <a:custGeom>
              <a:avLst/>
              <a:gdLst>
                <a:gd name="T0" fmla="*/ 1 w 40"/>
                <a:gd name="T1" fmla="*/ 45 h 45"/>
                <a:gd name="T2" fmla="*/ 6 w 40"/>
                <a:gd name="T3" fmla="*/ 21 h 45"/>
                <a:gd name="T4" fmla="*/ 40 w 40"/>
                <a:gd name="T5" fmla="*/ 0 h 45"/>
                <a:gd name="T6" fmla="*/ 40 w 40"/>
                <a:gd name="T7" fmla="*/ 3 h 45"/>
                <a:gd name="T8" fmla="*/ 8 w 40"/>
                <a:gd name="T9" fmla="*/ 23 h 45"/>
                <a:gd name="T10" fmla="*/ 3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2" y="9"/>
                    <a:pt x="25" y="1"/>
                    <a:pt x="40" y="0"/>
                  </a:cubicBezTo>
                  <a:cubicBezTo>
                    <a:pt x="40" y="3"/>
                    <a:pt x="40" y="3"/>
                    <a:pt x="40" y="3"/>
                  </a:cubicBezTo>
                  <a:cubicBezTo>
                    <a:pt x="26" y="4"/>
                    <a:pt x="15" y="11"/>
                    <a:pt x="8" y="23"/>
                  </a:cubicBezTo>
                  <a:cubicBezTo>
                    <a:pt x="4" y="30"/>
                    <a:pt x="3" y="37"/>
                    <a:pt x="3" y="45"/>
                  </a:cubicBezTo>
                  <a:lnTo>
                    <a:pt x="1" y="4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9" name="Freeform 485"/>
            <p:cNvSpPr>
              <a:spLocks/>
            </p:cNvSpPr>
            <p:nvPr userDrawn="1"/>
          </p:nvSpPr>
          <p:spPr bwMode="auto">
            <a:xfrm>
              <a:off x="1241" y="802"/>
              <a:ext cx="41" cy="122"/>
            </a:xfrm>
            <a:custGeom>
              <a:avLst/>
              <a:gdLst>
                <a:gd name="T0" fmla="*/ 21 w 24"/>
                <a:gd name="T1" fmla="*/ 73 h 73"/>
                <a:gd name="T2" fmla="*/ 12 w 24"/>
                <a:gd name="T3" fmla="*/ 7 h 73"/>
                <a:gd name="T4" fmla="*/ 17 w 24"/>
                <a:gd name="T5" fmla="*/ 0 h 73"/>
                <a:gd name="T6" fmla="*/ 20 w 24"/>
                <a:gd name="T7" fmla="*/ 3 h 73"/>
                <a:gd name="T8" fmla="*/ 16 w 24"/>
                <a:gd name="T9" fmla="*/ 9 h 73"/>
                <a:gd name="T10" fmla="*/ 24 w 24"/>
                <a:gd name="T11" fmla="*/ 70 h 73"/>
                <a:gd name="T12" fmla="*/ 21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1" y="73"/>
                  </a:moveTo>
                  <a:cubicBezTo>
                    <a:pt x="4" y="56"/>
                    <a:pt x="0" y="29"/>
                    <a:pt x="12" y="7"/>
                  </a:cubicBezTo>
                  <a:cubicBezTo>
                    <a:pt x="13" y="5"/>
                    <a:pt x="15" y="2"/>
                    <a:pt x="17" y="0"/>
                  </a:cubicBezTo>
                  <a:cubicBezTo>
                    <a:pt x="20" y="3"/>
                    <a:pt x="20" y="3"/>
                    <a:pt x="20" y="3"/>
                  </a:cubicBezTo>
                  <a:cubicBezTo>
                    <a:pt x="19" y="5"/>
                    <a:pt x="17" y="7"/>
                    <a:pt x="16" y="9"/>
                  </a:cubicBezTo>
                  <a:cubicBezTo>
                    <a:pt x="5" y="29"/>
                    <a:pt x="9" y="54"/>
                    <a:pt x="24" y="70"/>
                  </a:cubicBezTo>
                  <a:lnTo>
                    <a:pt x="21" y="7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0" name="Freeform 486"/>
            <p:cNvSpPr>
              <a:spLocks/>
            </p:cNvSpPr>
            <p:nvPr userDrawn="1"/>
          </p:nvSpPr>
          <p:spPr bwMode="auto">
            <a:xfrm>
              <a:off x="1300" y="761"/>
              <a:ext cx="151" cy="172"/>
            </a:xfrm>
            <a:custGeom>
              <a:avLst/>
              <a:gdLst>
                <a:gd name="T0" fmla="*/ 60 w 90"/>
                <a:gd name="T1" fmla="*/ 102 h 102"/>
                <a:gd name="T2" fmla="*/ 57 w 90"/>
                <a:gd name="T3" fmla="*/ 98 h 102"/>
                <a:gd name="T4" fmla="*/ 71 w 90"/>
                <a:gd name="T5" fmla="*/ 83 h 102"/>
                <a:gd name="T6" fmla="*/ 51 w 90"/>
                <a:gd name="T7" fmla="*/ 13 h 102"/>
                <a:gd name="T8" fmla="*/ 2 w 90"/>
                <a:gd name="T9" fmla="*/ 13 h 102"/>
                <a:gd name="T10" fmla="*/ 0 w 90"/>
                <a:gd name="T11" fmla="*/ 9 h 102"/>
                <a:gd name="T12" fmla="*/ 53 w 90"/>
                <a:gd name="T13" fmla="*/ 9 h 102"/>
                <a:gd name="T14" fmla="*/ 75 w 90"/>
                <a:gd name="T15" fmla="*/ 85 h 102"/>
                <a:gd name="T16" fmla="*/ 60 w 9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02">
                  <a:moveTo>
                    <a:pt x="60" y="102"/>
                  </a:moveTo>
                  <a:cubicBezTo>
                    <a:pt x="57" y="98"/>
                    <a:pt x="57" y="98"/>
                    <a:pt x="57" y="98"/>
                  </a:cubicBezTo>
                  <a:cubicBezTo>
                    <a:pt x="63" y="94"/>
                    <a:pt x="67" y="89"/>
                    <a:pt x="71" y="83"/>
                  </a:cubicBezTo>
                  <a:cubicBezTo>
                    <a:pt x="84" y="58"/>
                    <a:pt x="75" y="27"/>
                    <a:pt x="51" y="13"/>
                  </a:cubicBezTo>
                  <a:cubicBezTo>
                    <a:pt x="35" y="5"/>
                    <a:pt x="17" y="5"/>
                    <a:pt x="2" y="13"/>
                  </a:cubicBezTo>
                  <a:cubicBezTo>
                    <a:pt x="0" y="9"/>
                    <a:pt x="0" y="9"/>
                    <a:pt x="0" y="9"/>
                  </a:cubicBezTo>
                  <a:cubicBezTo>
                    <a:pt x="16" y="0"/>
                    <a:pt x="36" y="0"/>
                    <a:pt x="53" y="9"/>
                  </a:cubicBezTo>
                  <a:cubicBezTo>
                    <a:pt x="80" y="24"/>
                    <a:pt x="90" y="58"/>
                    <a:pt x="75" y="85"/>
                  </a:cubicBezTo>
                  <a:cubicBezTo>
                    <a:pt x="71" y="92"/>
                    <a:pt x="66" y="97"/>
                    <a:pt x="60" y="10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1" name="Freeform 487"/>
            <p:cNvSpPr>
              <a:spLocks/>
            </p:cNvSpPr>
            <p:nvPr userDrawn="1"/>
          </p:nvSpPr>
          <p:spPr bwMode="auto">
            <a:xfrm>
              <a:off x="577" y="2902"/>
              <a:ext cx="230" cy="283"/>
            </a:xfrm>
            <a:custGeom>
              <a:avLst/>
              <a:gdLst>
                <a:gd name="T0" fmla="*/ 223 w 230"/>
                <a:gd name="T1" fmla="*/ 283 h 283"/>
                <a:gd name="T2" fmla="*/ 0 w 230"/>
                <a:gd name="T3" fmla="*/ 5 h 283"/>
                <a:gd name="T4" fmla="*/ 6 w 230"/>
                <a:gd name="T5" fmla="*/ 0 h 283"/>
                <a:gd name="T6" fmla="*/ 230 w 230"/>
                <a:gd name="T7" fmla="*/ 278 h 283"/>
                <a:gd name="T8" fmla="*/ 223 w 230"/>
                <a:gd name="T9" fmla="*/ 283 h 283"/>
              </a:gdLst>
              <a:ahLst/>
              <a:cxnLst>
                <a:cxn ang="0">
                  <a:pos x="T0" y="T1"/>
                </a:cxn>
                <a:cxn ang="0">
                  <a:pos x="T2" y="T3"/>
                </a:cxn>
                <a:cxn ang="0">
                  <a:pos x="T4" y="T5"/>
                </a:cxn>
                <a:cxn ang="0">
                  <a:pos x="T6" y="T7"/>
                </a:cxn>
                <a:cxn ang="0">
                  <a:pos x="T8" y="T9"/>
                </a:cxn>
              </a:cxnLst>
              <a:rect l="0" t="0" r="r" b="b"/>
              <a:pathLst>
                <a:path w="230" h="283">
                  <a:moveTo>
                    <a:pt x="223" y="283"/>
                  </a:moveTo>
                  <a:lnTo>
                    <a:pt x="0" y="5"/>
                  </a:lnTo>
                  <a:lnTo>
                    <a:pt x="6" y="0"/>
                  </a:lnTo>
                  <a:lnTo>
                    <a:pt x="230" y="278"/>
                  </a:lnTo>
                  <a:lnTo>
                    <a:pt x="223" y="28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2" name="Freeform 488"/>
            <p:cNvSpPr>
              <a:spLocks/>
            </p:cNvSpPr>
            <p:nvPr userDrawn="1"/>
          </p:nvSpPr>
          <p:spPr bwMode="auto">
            <a:xfrm>
              <a:off x="318" y="2906"/>
              <a:ext cx="255" cy="168"/>
            </a:xfrm>
            <a:custGeom>
              <a:avLst/>
              <a:gdLst>
                <a:gd name="T0" fmla="*/ 5 w 255"/>
                <a:gd name="T1" fmla="*/ 168 h 168"/>
                <a:gd name="T2" fmla="*/ 0 w 255"/>
                <a:gd name="T3" fmla="*/ 161 h 168"/>
                <a:gd name="T4" fmla="*/ 250 w 255"/>
                <a:gd name="T5" fmla="*/ 0 h 168"/>
                <a:gd name="T6" fmla="*/ 255 w 255"/>
                <a:gd name="T7" fmla="*/ 6 h 168"/>
                <a:gd name="T8" fmla="*/ 5 w 255"/>
                <a:gd name="T9" fmla="*/ 168 h 168"/>
              </a:gdLst>
              <a:ahLst/>
              <a:cxnLst>
                <a:cxn ang="0">
                  <a:pos x="T0" y="T1"/>
                </a:cxn>
                <a:cxn ang="0">
                  <a:pos x="T2" y="T3"/>
                </a:cxn>
                <a:cxn ang="0">
                  <a:pos x="T4" y="T5"/>
                </a:cxn>
                <a:cxn ang="0">
                  <a:pos x="T6" y="T7"/>
                </a:cxn>
                <a:cxn ang="0">
                  <a:pos x="T8" y="T9"/>
                </a:cxn>
              </a:cxnLst>
              <a:rect l="0" t="0" r="r" b="b"/>
              <a:pathLst>
                <a:path w="255" h="168">
                  <a:moveTo>
                    <a:pt x="5" y="168"/>
                  </a:moveTo>
                  <a:lnTo>
                    <a:pt x="0" y="161"/>
                  </a:lnTo>
                  <a:lnTo>
                    <a:pt x="250" y="0"/>
                  </a:lnTo>
                  <a:lnTo>
                    <a:pt x="255" y="6"/>
                  </a:lnTo>
                  <a:lnTo>
                    <a:pt x="5" y="16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3" name="Freeform 489"/>
            <p:cNvSpPr>
              <a:spLocks/>
            </p:cNvSpPr>
            <p:nvPr userDrawn="1"/>
          </p:nvSpPr>
          <p:spPr bwMode="auto">
            <a:xfrm>
              <a:off x="504" y="2879"/>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6"/>
                    <a:pt x="6" y="0"/>
                  </a:cubicBezTo>
                  <a:cubicBezTo>
                    <a:pt x="9" y="1"/>
                    <a:pt x="9" y="1"/>
                    <a:pt x="9" y="1"/>
                  </a:cubicBezTo>
                  <a:cubicBezTo>
                    <a:pt x="5" y="7"/>
                    <a:pt x="3" y="15"/>
                    <a:pt x="3" y="22"/>
                  </a:cubicBezTo>
                  <a:cubicBezTo>
                    <a:pt x="4" y="32"/>
                    <a:pt x="8" y="42"/>
                    <a:pt x="15" y="49"/>
                  </a:cubicBezTo>
                  <a:cubicBezTo>
                    <a:pt x="23" y="56"/>
                    <a:pt x="32" y="59"/>
                    <a:pt x="43" y="59"/>
                  </a:cubicBezTo>
                  <a:cubicBezTo>
                    <a:pt x="52" y="59"/>
                    <a:pt x="60" y="55"/>
                    <a:pt x="67" y="50"/>
                  </a:cubicBezTo>
                  <a:cubicBezTo>
                    <a:pt x="69" y="52"/>
                    <a:pt x="69" y="52"/>
                    <a:pt x="69" y="52"/>
                  </a:cubicBezTo>
                  <a:cubicBezTo>
                    <a:pt x="62" y="58"/>
                    <a:pt x="52" y="62"/>
                    <a:pt x="43" y="62"/>
                  </a:cubicBezTo>
                  <a:cubicBezTo>
                    <a:pt x="42" y="62"/>
                    <a:pt x="42" y="62"/>
                    <a:pt x="42" y="6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4" name="Freeform 490"/>
            <p:cNvSpPr>
              <a:spLocks/>
            </p:cNvSpPr>
            <p:nvPr userDrawn="1"/>
          </p:nvSpPr>
          <p:spPr bwMode="auto">
            <a:xfrm>
              <a:off x="533" y="2844"/>
              <a:ext cx="99" cy="35"/>
            </a:xfrm>
            <a:custGeom>
              <a:avLst/>
              <a:gdLst>
                <a:gd name="T0" fmla="*/ 57 w 59"/>
                <a:gd name="T1" fmla="*/ 21 h 21"/>
                <a:gd name="T2" fmla="*/ 23 w 59"/>
                <a:gd name="T3" fmla="*/ 3 h 21"/>
                <a:gd name="T4" fmla="*/ 2 w 59"/>
                <a:gd name="T5" fmla="*/ 11 h 21"/>
                <a:gd name="T6" fmla="*/ 0 w 59"/>
                <a:gd name="T7" fmla="*/ 8 h 21"/>
                <a:gd name="T8" fmla="*/ 23 w 59"/>
                <a:gd name="T9" fmla="*/ 0 h 21"/>
                <a:gd name="T10" fmla="*/ 59 w 59"/>
                <a:gd name="T11" fmla="*/ 19 h 21"/>
                <a:gd name="T12" fmla="*/ 57 w 59"/>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9" h="21">
                  <a:moveTo>
                    <a:pt x="57" y="21"/>
                  </a:moveTo>
                  <a:cubicBezTo>
                    <a:pt x="49" y="9"/>
                    <a:pt x="37" y="3"/>
                    <a:pt x="23" y="3"/>
                  </a:cubicBezTo>
                  <a:cubicBezTo>
                    <a:pt x="16" y="4"/>
                    <a:pt x="8" y="6"/>
                    <a:pt x="2" y="11"/>
                  </a:cubicBezTo>
                  <a:cubicBezTo>
                    <a:pt x="0" y="8"/>
                    <a:pt x="0" y="8"/>
                    <a:pt x="0" y="8"/>
                  </a:cubicBezTo>
                  <a:cubicBezTo>
                    <a:pt x="7" y="3"/>
                    <a:pt x="15" y="1"/>
                    <a:pt x="23" y="0"/>
                  </a:cubicBezTo>
                  <a:cubicBezTo>
                    <a:pt x="38" y="0"/>
                    <a:pt x="51" y="7"/>
                    <a:pt x="59" y="19"/>
                  </a:cubicBezTo>
                  <a:lnTo>
                    <a:pt x="57" y="2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5" name="Freeform 491"/>
            <p:cNvSpPr>
              <a:spLocks/>
            </p:cNvSpPr>
            <p:nvPr userDrawn="1"/>
          </p:nvSpPr>
          <p:spPr bwMode="auto">
            <a:xfrm>
              <a:off x="484" y="2820"/>
              <a:ext cx="103"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5"/>
                    <a:pt x="10" y="21"/>
                    <a:pt x="5"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6" name="Freeform 492"/>
            <p:cNvSpPr>
              <a:spLocks/>
            </p:cNvSpPr>
            <p:nvPr userDrawn="1"/>
          </p:nvSpPr>
          <p:spPr bwMode="auto">
            <a:xfrm>
              <a:off x="541" y="2833"/>
              <a:ext cx="130" cy="175"/>
            </a:xfrm>
            <a:custGeom>
              <a:avLst/>
              <a:gdLst>
                <a:gd name="T0" fmla="*/ 20 w 77"/>
                <a:gd name="T1" fmla="*/ 104 h 104"/>
                <a:gd name="T2" fmla="*/ 0 w 77"/>
                <a:gd name="T3" fmla="*/ 100 h 104"/>
                <a:gd name="T4" fmla="*/ 1 w 77"/>
                <a:gd name="T5" fmla="*/ 95 h 104"/>
                <a:gd name="T6" fmla="*/ 21 w 77"/>
                <a:gd name="T7" fmla="*/ 99 h 104"/>
                <a:gd name="T8" fmla="*/ 71 w 77"/>
                <a:gd name="T9" fmla="*/ 46 h 104"/>
                <a:gd name="T10" fmla="*/ 47 w 77"/>
                <a:gd name="T11" fmla="*/ 4 h 104"/>
                <a:gd name="T12" fmla="*/ 49 w 77"/>
                <a:gd name="T13" fmla="*/ 0 h 104"/>
                <a:gd name="T14" fmla="*/ 76 w 77"/>
                <a:gd name="T15" fmla="*/ 46 h 104"/>
                <a:gd name="T16" fmla="*/ 22 w 77"/>
                <a:gd name="T17" fmla="*/ 104 h 104"/>
                <a:gd name="T18" fmla="*/ 20 w 77"/>
                <a:gd name="T1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104">
                  <a:moveTo>
                    <a:pt x="20" y="104"/>
                  </a:moveTo>
                  <a:cubicBezTo>
                    <a:pt x="13" y="104"/>
                    <a:pt x="6" y="102"/>
                    <a:pt x="0" y="100"/>
                  </a:cubicBezTo>
                  <a:cubicBezTo>
                    <a:pt x="1" y="95"/>
                    <a:pt x="1" y="95"/>
                    <a:pt x="1" y="95"/>
                  </a:cubicBezTo>
                  <a:cubicBezTo>
                    <a:pt x="8" y="98"/>
                    <a:pt x="14" y="99"/>
                    <a:pt x="21" y="99"/>
                  </a:cubicBezTo>
                  <a:cubicBezTo>
                    <a:pt x="50" y="98"/>
                    <a:pt x="72" y="74"/>
                    <a:pt x="71" y="46"/>
                  </a:cubicBezTo>
                  <a:cubicBezTo>
                    <a:pt x="70" y="29"/>
                    <a:pt x="61" y="13"/>
                    <a:pt x="47" y="4"/>
                  </a:cubicBezTo>
                  <a:cubicBezTo>
                    <a:pt x="49" y="0"/>
                    <a:pt x="49" y="0"/>
                    <a:pt x="49" y="0"/>
                  </a:cubicBezTo>
                  <a:cubicBezTo>
                    <a:pt x="65" y="10"/>
                    <a:pt x="75" y="27"/>
                    <a:pt x="76" y="46"/>
                  </a:cubicBezTo>
                  <a:cubicBezTo>
                    <a:pt x="77" y="77"/>
                    <a:pt x="52" y="103"/>
                    <a:pt x="22" y="104"/>
                  </a:cubicBezTo>
                  <a:cubicBezTo>
                    <a:pt x="21" y="104"/>
                    <a:pt x="20" y="104"/>
                    <a:pt x="20" y="104"/>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7" name="Freeform 493"/>
            <p:cNvSpPr>
              <a:spLocks/>
            </p:cNvSpPr>
            <p:nvPr userDrawn="1"/>
          </p:nvSpPr>
          <p:spPr bwMode="auto">
            <a:xfrm>
              <a:off x="7772" y="1929"/>
              <a:ext cx="299" cy="239"/>
            </a:xfrm>
            <a:custGeom>
              <a:avLst/>
              <a:gdLst>
                <a:gd name="T0" fmla="*/ 294 w 299"/>
                <a:gd name="T1" fmla="*/ 239 h 239"/>
                <a:gd name="T2" fmla="*/ 0 w 299"/>
                <a:gd name="T3" fmla="*/ 7 h 239"/>
                <a:gd name="T4" fmla="*/ 5 w 299"/>
                <a:gd name="T5" fmla="*/ 0 h 239"/>
                <a:gd name="T6" fmla="*/ 299 w 299"/>
                <a:gd name="T7" fmla="*/ 234 h 239"/>
                <a:gd name="T8" fmla="*/ 294 w 299"/>
                <a:gd name="T9" fmla="*/ 239 h 239"/>
              </a:gdLst>
              <a:ahLst/>
              <a:cxnLst>
                <a:cxn ang="0">
                  <a:pos x="T0" y="T1"/>
                </a:cxn>
                <a:cxn ang="0">
                  <a:pos x="T2" y="T3"/>
                </a:cxn>
                <a:cxn ang="0">
                  <a:pos x="T4" y="T5"/>
                </a:cxn>
                <a:cxn ang="0">
                  <a:pos x="T6" y="T7"/>
                </a:cxn>
                <a:cxn ang="0">
                  <a:pos x="T8" y="T9"/>
                </a:cxn>
              </a:cxnLst>
              <a:rect l="0" t="0" r="r" b="b"/>
              <a:pathLst>
                <a:path w="299" h="239">
                  <a:moveTo>
                    <a:pt x="294" y="239"/>
                  </a:moveTo>
                  <a:lnTo>
                    <a:pt x="0" y="7"/>
                  </a:lnTo>
                  <a:lnTo>
                    <a:pt x="5" y="0"/>
                  </a:lnTo>
                  <a:lnTo>
                    <a:pt x="299" y="234"/>
                  </a:lnTo>
                  <a:lnTo>
                    <a:pt x="294" y="23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8" name="Freeform 494"/>
            <p:cNvSpPr>
              <a:spLocks/>
            </p:cNvSpPr>
            <p:nvPr userDrawn="1"/>
          </p:nvSpPr>
          <p:spPr bwMode="auto">
            <a:xfrm>
              <a:off x="8005" y="2144"/>
              <a:ext cx="125" cy="100"/>
            </a:xfrm>
            <a:custGeom>
              <a:avLst/>
              <a:gdLst>
                <a:gd name="T0" fmla="*/ 31 w 74"/>
                <a:gd name="T1" fmla="*/ 57 h 59"/>
                <a:gd name="T2" fmla="*/ 19 w 74"/>
                <a:gd name="T3" fmla="*/ 55 h 59"/>
                <a:gd name="T4" fmla="*/ 0 w 74"/>
                <a:gd name="T5" fmla="*/ 42 h 59"/>
                <a:gd name="T6" fmla="*/ 2 w 74"/>
                <a:gd name="T7" fmla="*/ 41 h 59"/>
                <a:gd name="T8" fmla="*/ 20 w 74"/>
                <a:gd name="T9" fmla="*/ 52 h 59"/>
                <a:gd name="T10" fmla="*/ 68 w 74"/>
                <a:gd name="T11" fmla="*/ 27 h 59"/>
                <a:gd name="T12" fmla="*/ 67 w 74"/>
                <a:gd name="T13" fmla="*/ 1 h 59"/>
                <a:gd name="T14" fmla="*/ 69 w 74"/>
                <a:gd name="T15" fmla="*/ 0 h 59"/>
                <a:gd name="T16" fmla="*/ 71 w 74"/>
                <a:gd name="T17" fmla="*/ 28 h 59"/>
                <a:gd name="T18" fmla="*/ 31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1" y="57"/>
                  </a:moveTo>
                  <a:cubicBezTo>
                    <a:pt x="27" y="57"/>
                    <a:pt x="23" y="56"/>
                    <a:pt x="19" y="55"/>
                  </a:cubicBezTo>
                  <a:cubicBezTo>
                    <a:pt x="12" y="53"/>
                    <a:pt x="5" y="48"/>
                    <a:pt x="0" y="42"/>
                  </a:cubicBezTo>
                  <a:cubicBezTo>
                    <a:pt x="2" y="41"/>
                    <a:pt x="2" y="41"/>
                    <a:pt x="2" y="41"/>
                  </a:cubicBezTo>
                  <a:cubicBezTo>
                    <a:pt x="7" y="46"/>
                    <a:pt x="13" y="50"/>
                    <a:pt x="20" y="52"/>
                  </a:cubicBezTo>
                  <a:cubicBezTo>
                    <a:pt x="40" y="59"/>
                    <a:pt x="62" y="47"/>
                    <a:pt x="68" y="27"/>
                  </a:cubicBezTo>
                  <a:cubicBezTo>
                    <a:pt x="71" y="19"/>
                    <a:pt x="70" y="9"/>
                    <a:pt x="67" y="1"/>
                  </a:cubicBezTo>
                  <a:cubicBezTo>
                    <a:pt x="69" y="0"/>
                    <a:pt x="69" y="0"/>
                    <a:pt x="69" y="0"/>
                  </a:cubicBezTo>
                  <a:cubicBezTo>
                    <a:pt x="73" y="9"/>
                    <a:pt x="74" y="19"/>
                    <a:pt x="71" y="28"/>
                  </a:cubicBezTo>
                  <a:cubicBezTo>
                    <a:pt x="65" y="46"/>
                    <a:pt x="49" y="57"/>
                    <a:pt x="31" y="57"/>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9" name="Freeform 495"/>
            <p:cNvSpPr>
              <a:spLocks/>
            </p:cNvSpPr>
            <p:nvPr userDrawn="1"/>
          </p:nvSpPr>
          <p:spPr bwMode="auto">
            <a:xfrm>
              <a:off x="7987" y="2104"/>
              <a:ext cx="55" cy="87"/>
            </a:xfrm>
            <a:custGeom>
              <a:avLst/>
              <a:gdLst>
                <a:gd name="T0" fmla="*/ 3 w 33"/>
                <a:gd name="T1" fmla="*/ 52 h 52"/>
                <a:gd name="T2" fmla="*/ 3 w 33"/>
                <a:gd name="T3" fmla="*/ 27 h 52"/>
                <a:gd name="T4" fmla="*/ 32 w 33"/>
                <a:gd name="T5" fmla="*/ 0 h 52"/>
                <a:gd name="T6" fmla="*/ 33 w 33"/>
                <a:gd name="T7" fmla="*/ 3 h 52"/>
                <a:gd name="T8" fmla="*/ 6 w 33"/>
                <a:gd name="T9" fmla="*/ 28 h 52"/>
                <a:gd name="T10" fmla="*/ 6 w 33"/>
                <a:gd name="T11" fmla="*/ 51 h 52"/>
                <a:gd name="T12" fmla="*/ 3 w 33"/>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3" h="52">
                  <a:moveTo>
                    <a:pt x="3" y="52"/>
                  </a:moveTo>
                  <a:cubicBezTo>
                    <a:pt x="0" y="44"/>
                    <a:pt x="0" y="35"/>
                    <a:pt x="3" y="27"/>
                  </a:cubicBezTo>
                  <a:cubicBezTo>
                    <a:pt x="7" y="14"/>
                    <a:pt x="18" y="3"/>
                    <a:pt x="32" y="0"/>
                  </a:cubicBezTo>
                  <a:cubicBezTo>
                    <a:pt x="33" y="3"/>
                    <a:pt x="33" y="3"/>
                    <a:pt x="33" y="3"/>
                  </a:cubicBezTo>
                  <a:cubicBezTo>
                    <a:pt x="20" y="6"/>
                    <a:pt x="10" y="16"/>
                    <a:pt x="6" y="28"/>
                  </a:cubicBezTo>
                  <a:cubicBezTo>
                    <a:pt x="3" y="36"/>
                    <a:pt x="3" y="43"/>
                    <a:pt x="6" y="51"/>
                  </a:cubicBezTo>
                  <a:lnTo>
                    <a:pt x="3" y="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0" name="Freeform 496"/>
            <p:cNvSpPr>
              <a:spLocks/>
            </p:cNvSpPr>
            <p:nvPr userDrawn="1"/>
          </p:nvSpPr>
          <p:spPr bwMode="auto">
            <a:xfrm>
              <a:off x="7957" y="2129"/>
              <a:ext cx="53" cy="120"/>
            </a:xfrm>
            <a:custGeom>
              <a:avLst/>
              <a:gdLst>
                <a:gd name="T0" fmla="*/ 29 w 32"/>
                <a:gd name="T1" fmla="*/ 71 h 71"/>
                <a:gd name="T2" fmla="*/ 7 w 32"/>
                <a:gd name="T3" fmla="*/ 8 h 71"/>
                <a:gd name="T4" fmla="*/ 10 w 32"/>
                <a:gd name="T5" fmla="*/ 0 h 71"/>
                <a:gd name="T6" fmla="*/ 14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2"/>
                    <a:pt x="10" y="0"/>
                  </a:cubicBezTo>
                  <a:cubicBezTo>
                    <a:pt x="14" y="2"/>
                    <a:pt x="14" y="2"/>
                    <a:pt x="14" y="2"/>
                  </a:cubicBezTo>
                  <a:cubicBezTo>
                    <a:pt x="13" y="4"/>
                    <a:pt x="12" y="7"/>
                    <a:pt x="12" y="9"/>
                  </a:cubicBezTo>
                  <a:cubicBezTo>
                    <a:pt x="5" y="31"/>
                    <a:pt x="13" y="54"/>
                    <a:pt x="32" y="67"/>
                  </a:cubicBezTo>
                  <a:lnTo>
                    <a:pt x="29"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1" name="Freeform 497"/>
            <p:cNvSpPr>
              <a:spLocks/>
            </p:cNvSpPr>
            <p:nvPr userDrawn="1"/>
          </p:nvSpPr>
          <p:spPr bwMode="auto">
            <a:xfrm>
              <a:off x="7999" y="2070"/>
              <a:ext cx="156" cy="160"/>
            </a:xfrm>
            <a:custGeom>
              <a:avLst/>
              <a:gdLst>
                <a:gd name="T0" fmla="*/ 78 w 93"/>
                <a:gd name="T1" fmla="*/ 95 h 95"/>
                <a:gd name="T2" fmla="*/ 75 w 93"/>
                <a:gd name="T3" fmla="*/ 92 h 95"/>
                <a:gd name="T4" fmla="*/ 84 w 93"/>
                <a:gd name="T5" fmla="*/ 74 h 95"/>
                <a:gd name="T6" fmla="*/ 81 w 93"/>
                <a:gd name="T7" fmla="*/ 36 h 95"/>
                <a:gd name="T8" fmla="*/ 51 w 93"/>
                <a:gd name="T9" fmla="*/ 11 h 95"/>
                <a:gd name="T10" fmla="*/ 3 w 93"/>
                <a:gd name="T11" fmla="*/ 20 h 95"/>
                <a:gd name="T12" fmla="*/ 0 w 93"/>
                <a:gd name="T13" fmla="*/ 16 h 95"/>
                <a:gd name="T14" fmla="*/ 52 w 93"/>
                <a:gd name="T15" fmla="*/ 6 h 95"/>
                <a:gd name="T16" fmla="*/ 85 w 93"/>
                <a:gd name="T17" fmla="*/ 33 h 95"/>
                <a:gd name="T18" fmla="*/ 89 w 93"/>
                <a:gd name="T19" fmla="*/ 76 h 95"/>
                <a:gd name="T20" fmla="*/ 78 w 93"/>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5">
                  <a:moveTo>
                    <a:pt x="78" y="95"/>
                  </a:moveTo>
                  <a:cubicBezTo>
                    <a:pt x="75" y="92"/>
                    <a:pt x="75" y="92"/>
                    <a:pt x="75" y="92"/>
                  </a:cubicBezTo>
                  <a:cubicBezTo>
                    <a:pt x="79" y="87"/>
                    <a:pt x="82" y="81"/>
                    <a:pt x="84" y="74"/>
                  </a:cubicBezTo>
                  <a:cubicBezTo>
                    <a:pt x="88" y="61"/>
                    <a:pt x="87" y="48"/>
                    <a:pt x="81" y="36"/>
                  </a:cubicBezTo>
                  <a:cubicBezTo>
                    <a:pt x="74" y="23"/>
                    <a:pt x="64" y="15"/>
                    <a:pt x="51" y="11"/>
                  </a:cubicBezTo>
                  <a:cubicBezTo>
                    <a:pt x="34" y="5"/>
                    <a:pt x="16" y="9"/>
                    <a:pt x="3" y="20"/>
                  </a:cubicBezTo>
                  <a:cubicBezTo>
                    <a:pt x="0" y="16"/>
                    <a:pt x="0" y="16"/>
                    <a:pt x="0" y="16"/>
                  </a:cubicBezTo>
                  <a:cubicBezTo>
                    <a:pt x="14" y="4"/>
                    <a:pt x="34" y="0"/>
                    <a:pt x="52" y="6"/>
                  </a:cubicBezTo>
                  <a:cubicBezTo>
                    <a:pt x="66" y="10"/>
                    <a:pt x="78" y="20"/>
                    <a:pt x="85" y="33"/>
                  </a:cubicBezTo>
                  <a:cubicBezTo>
                    <a:pt x="92" y="47"/>
                    <a:pt x="93" y="62"/>
                    <a:pt x="89" y="76"/>
                  </a:cubicBezTo>
                  <a:cubicBezTo>
                    <a:pt x="87" y="83"/>
                    <a:pt x="83" y="90"/>
                    <a:pt x="78" y="9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2" name="Freeform 498"/>
            <p:cNvSpPr>
              <a:spLocks/>
            </p:cNvSpPr>
            <p:nvPr userDrawn="1"/>
          </p:nvSpPr>
          <p:spPr bwMode="auto">
            <a:xfrm>
              <a:off x="3875" y="597"/>
              <a:ext cx="133" cy="731"/>
            </a:xfrm>
            <a:custGeom>
              <a:avLst/>
              <a:gdLst>
                <a:gd name="T0" fmla="*/ 9 w 133"/>
                <a:gd name="T1" fmla="*/ 731 h 731"/>
                <a:gd name="T2" fmla="*/ 0 w 133"/>
                <a:gd name="T3" fmla="*/ 731 h 731"/>
                <a:gd name="T4" fmla="*/ 126 w 133"/>
                <a:gd name="T5" fmla="*/ 0 h 731"/>
                <a:gd name="T6" fmla="*/ 133 w 133"/>
                <a:gd name="T7" fmla="*/ 1 h 731"/>
                <a:gd name="T8" fmla="*/ 9 w 133"/>
                <a:gd name="T9" fmla="*/ 731 h 731"/>
              </a:gdLst>
              <a:ahLst/>
              <a:cxnLst>
                <a:cxn ang="0">
                  <a:pos x="T0" y="T1"/>
                </a:cxn>
                <a:cxn ang="0">
                  <a:pos x="T2" y="T3"/>
                </a:cxn>
                <a:cxn ang="0">
                  <a:pos x="T4" y="T5"/>
                </a:cxn>
                <a:cxn ang="0">
                  <a:pos x="T6" y="T7"/>
                </a:cxn>
                <a:cxn ang="0">
                  <a:pos x="T8" y="T9"/>
                </a:cxn>
              </a:cxnLst>
              <a:rect l="0" t="0" r="r" b="b"/>
              <a:pathLst>
                <a:path w="133" h="731">
                  <a:moveTo>
                    <a:pt x="9" y="731"/>
                  </a:moveTo>
                  <a:lnTo>
                    <a:pt x="0" y="731"/>
                  </a:lnTo>
                  <a:lnTo>
                    <a:pt x="126" y="0"/>
                  </a:lnTo>
                  <a:lnTo>
                    <a:pt x="133" y="1"/>
                  </a:lnTo>
                  <a:lnTo>
                    <a:pt x="9" y="73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3" name="Freeform 499"/>
            <p:cNvSpPr>
              <a:spLocks/>
            </p:cNvSpPr>
            <p:nvPr userDrawn="1"/>
          </p:nvSpPr>
          <p:spPr bwMode="auto">
            <a:xfrm>
              <a:off x="3620" y="1003"/>
              <a:ext cx="116" cy="340"/>
            </a:xfrm>
            <a:custGeom>
              <a:avLst/>
              <a:gdLst>
                <a:gd name="T0" fmla="*/ 108 w 116"/>
                <a:gd name="T1" fmla="*/ 340 h 340"/>
                <a:gd name="T2" fmla="*/ 0 w 116"/>
                <a:gd name="T3" fmla="*/ 4 h 340"/>
                <a:gd name="T4" fmla="*/ 9 w 116"/>
                <a:gd name="T5" fmla="*/ 0 h 340"/>
                <a:gd name="T6" fmla="*/ 116 w 116"/>
                <a:gd name="T7" fmla="*/ 336 h 340"/>
                <a:gd name="T8" fmla="*/ 108 w 116"/>
                <a:gd name="T9" fmla="*/ 340 h 340"/>
              </a:gdLst>
              <a:ahLst/>
              <a:cxnLst>
                <a:cxn ang="0">
                  <a:pos x="T0" y="T1"/>
                </a:cxn>
                <a:cxn ang="0">
                  <a:pos x="T2" y="T3"/>
                </a:cxn>
                <a:cxn ang="0">
                  <a:pos x="T4" y="T5"/>
                </a:cxn>
                <a:cxn ang="0">
                  <a:pos x="T6" y="T7"/>
                </a:cxn>
                <a:cxn ang="0">
                  <a:pos x="T8" y="T9"/>
                </a:cxn>
              </a:cxnLst>
              <a:rect l="0" t="0" r="r" b="b"/>
              <a:pathLst>
                <a:path w="116" h="340">
                  <a:moveTo>
                    <a:pt x="108" y="340"/>
                  </a:moveTo>
                  <a:lnTo>
                    <a:pt x="0" y="4"/>
                  </a:lnTo>
                  <a:lnTo>
                    <a:pt x="9" y="0"/>
                  </a:lnTo>
                  <a:lnTo>
                    <a:pt x="116" y="336"/>
                  </a:lnTo>
                  <a:lnTo>
                    <a:pt x="108" y="34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4" name="Freeform 500"/>
            <p:cNvSpPr>
              <a:spLocks/>
            </p:cNvSpPr>
            <p:nvPr userDrawn="1"/>
          </p:nvSpPr>
          <p:spPr bwMode="auto">
            <a:xfrm>
              <a:off x="3741" y="2277"/>
              <a:ext cx="25" cy="215"/>
            </a:xfrm>
            <a:custGeom>
              <a:avLst/>
              <a:gdLst>
                <a:gd name="T0" fmla="*/ 9 w 25"/>
                <a:gd name="T1" fmla="*/ 215 h 215"/>
                <a:gd name="T2" fmla="*/ 0 w 25"/>
                <a:gd name="T3" fmla="*/ 215 h 215"/>
                <a:gd name="T4" fmla="*/ 19 w 25"/>
                <a:gd name="T5" fmla="*/ 0 h 215"/>
                <a:gd name="T6" fmla="*/ 25 w 25"/>
                <a:gd name="T7" fmla="*/ 0 h 215"/>
                <a:gd name="T8" fmla="*/ 9 w 25"/>
                <a:gd name="T9" fmla="*/ 215 h 215"/>
              </a:gdLst>
              <a:ahLst/>
              <a:cxnLst>
                <a:cxn ang="0">
                  <a:pos x="T0" y="T1"/>
                </a:cxn>
                <a:cxn ang="0">
                  <a:pos x="T2" y="T3"/>
                </a:cxn>
                <a:cxn ang="0">
                  <a:pos x="T4" y="T5"/>
                </a:cxn>
                <a:cxn ang="0">
                  <a:pos x="T6" y="T7"/>
                </a:cxn>
                <a:cxn ang="0">
                  <a:pos x="T8" y="T9"/>
                </a:cxn>
              </a:cxnLst>
              <a:rect l="0" t="0" r="r" b="b"/>
              <a:pathLst>
                <a:path w="25" h="215">
                  <a:moveTo>
                    <a:pt x="9" y="215"/>
                  </a:moveTo>
                  <a:lnTo>
                    <a:pt x="0" y="215"/>
                  </a:lnTo>
                  <a:lnTo>
                    <a:pt x="19" y="0"/>
                  </a:lnTo>
                  <a:lnTo>
                    <a:pt x="25" y="0"/>
                  </a:lnTo>
                  <a:lnTo>
                    <a:pt x="9" y="2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5" name="Freeform 501"/>
            <p:cNvSpPr>
              <a:spLocks/>
            </p:cNvSpPr>
            <p:nvPr userDrawn="1"/>
          </p:nvSpPr>
          <p:spPr bwMode="auto">
            <a:xfrm>
              <a:off x="6222" y="437"/>
              <a:ext cx="440" cy="185"/>
            </a:xfrm>
            <a:custGeom>
              <a:avLst/>
              <a:gdLst>
                <a:gd name="T0" fmla="*/ 437 w 440"/>
                <a:gd name="T1" fmla="*/ 185 h 185"/>
                <a:gd name="T2" fmla="*/ 0 w 440"/>
                <a:gd name="T3" fmla="*/ 7 h 185"/>
                <a:gd name="T4" fmla="*/ 4 w 440"/>
                <a:gd name="T5" fmla="*/ 0 h 185"/>
                <a:gd name="T6" fmla="*/ 440 w 440"/>
                <a:gd name="T7" fmla="*/ 178 h 185"/>
                <a:gd name="T8" fmla="*/ 437 w 440"/>
                <a:gd name="T9" fmla="*/ 185 h 185"/>
              </a:gdLst>
              <a:ahLst/>
              <a:cxnLst>
                <a:cxn ang="0">
                  <a:pos x="T0" y="T1"/>
                </a:cxn>
                <a:cxn ang="0">
                  <a:pos x="T2" y="T3"/>
                </a:cxn>
                <a:cxn ang="0">
                  <a:pos x="T4" y="T5"/>
                </a:cxn>
                <a:cxn ang="0">
                  <a:pos x="T6" y="T7"/>
                </a:cxn>
                <a:cxn ang="0">
                  <a:pos x="T8" y="T9"/>
                </a:cxn>
              </a:cxnLst>
              <a:rect l="0" t="0" r="r" b="b"/>
              <a:pathLst>
                <a:path w="440" h="185">
                  <a:moveTo>
                    <a:pt x="437" y="185"/>
                  </a:moveTo>
                  <a:lnTo>
                    <a:pt x="0" y="7"/>
                  </a:lnTo>
                  <a:lnTo>
                    <a:pt x="4" y="0"/>
                  </a:lnTo>
                  <a:lnTo>
                    <a:pt x="440" y="178"/>
                  </a:lnTo>
                  <a:lnTo>
                    <a:pt x="437" y="18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6" name="Freeform 502"/>
            <p:cNvSpPr>
              <a:spLocks/>
            </p:cNvSpPr>
            <p:nvPr userDrawn="1"/>
          </p:nvSpPr>
          <p:spPr bwMode="auto">
            <a:xfrm>
              <a:off x="6666" y="427"/>
              <a:ext cx="564" cy="201"/>
            </a:xfrm>
            <a:custGeom>
              <a:avLst/>
              <a:gdLst>
                <a:gd name="T0" fmla="*/ 3 w 564"/>
                <a:gd name="T1" fmla="*/ 201 h 201"/>
                <a:gd name="T2" fmla="*/ 0 w 564"/>
                <a:gd name="T3" fmla="*/ 195 h 201"/>
                <a:gd name="T4" fmla="*/ 560 w 564"/>
                <a:gd name="T5" fmla="*/ 0 h 201"/>
                <a:gd name="T6" fmla="*/ 564 w 564"/>
                <a:gd name="T7" fmla="*/ 7 h 201"/>
                <a:gd name="T8" fmla="*/ 3 w 564"/>
                <a:gd name="T9" fmla="*/ 201 h 201"/>
              </a:gdLst>
              <a:ahLst/>
              <a:cxnLst>
                <a:cxn ang="0">
                  <a:pos x="T0" y="T1"/>
                </a:cxn>
                <a:cxn ang="0">
                  <a:pos x="T2" y="T3"/>
                </a:cxn>
                <a:cxn ang="0">
                  <a:pos x="T4" y="T5"/>
                </a:cxn>
                <a:cxn ang="0">
                  <a:pos x="T6" y="T7"/>
                </a:cxn>
                <a:cxn ang="0">
                  <a:pos x="T8" y="T9"/>
                </a:cxn>
              </a:cxnLst>
              <a:rect l="0" t="0" r="r" b="b"/>
              <a:pathLst>
                <a:path w="564" h="201">
                  <a:moveTo>
                    <a:pt x="3" y="201"/>
                  </a:moveTo>
                  <a:lnTo>
                    <a:pt x="0" y="195"/>
                  </a:lnTo>
                  <a:lnTo>
                    <a:pt x="560" y="0"/>
                  </a:lnTo>
                  <a:lnTo>
                    <a:pt x="564" y="7"/>
                  </a:lnTo>
                  <a:lnTo>
                    <a:pt x="3" y="20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7" name="Freeform 503"/>
            <p:cNvSpPr>
              <a:spLocks/>
            </p:cNvSpPr>
            <p:nvPr userDrawn="1"/>
          </p:nvSpPr>
          <p:spPr bwMode="auto">
            <a:xfrm>
              <a:off x="6592" y="588"/>
              <a:ext cx="116" cy="106"/>
            </a:xfrm>
            <a:custGeom>
              <a:avLst/>
              <a:gdLst>
                <a:gd name="T0" fmla="*/ 41 w 69"/>
                <a:gd name="T1" fmla="*/ 63 h 63"/>
                <a:gd name="T2" fmla="*/ 13 w 69"/>
                <a:gd name="T3" fmla="*/ 51 h 63"/>
                <a:gd name="T4" fmla="*/ 0 w 69"/>
                <a:gd name="T5" fmla="*/ 23 h 63"/>
                <a:gd name="T6" fmla="*/ 6 w 69"/>
                <a:gd name="T7" fmla="*/ 0 h 63"/>
                <a:gd name="T8" fmla="*/ 8 w 69"/>
                <a:gd name="T9" fmla="*/ 2 h 63"/>
                <a:gd name="T10" fmla="*/ 3 w 69"/>
                <a:gd name="T11" fmla="*/ 22 h 63"/>
                <a:gd name="T12" fmla="*/ 15 w 69"/>
                <a:gd name="T13" fmla="*/ 49 h 63"/>
                <a:gd name="T14" fmla="*/ 42 w 69"/>
                <a:gd name="T15" fmla="*/ 60 h 63"/>
                <a:gd name="T16" fmla="*/ 67 w 69"/>
                <a:gd name="T17" fmla="*/ 50 h 63"/>
                <a:gd name="T18" fmla="*/ 69 w 69"/>
                <a:gd name="T19" fmla="*/ 52 h 63"/>
                <a:gd name="T20" fmla="*/ 43 w 69"/>
                <a:gd name="T21" fmla="*/ 63 h 63"/>
                <a:gd name="T22" fmla="*/ 41 w 69"/>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3">
                  <a:moveTo>
                    <a:pt x="41" y="63"/>
                  </a:moveTo>
                  <a:cubicBezTo>
                    <a:pt x="31" y="63"/>
                    <a:pt x="21" y="59"/>
                    <a:pt x="13" y="51"/>
                  </a:cubicBezTo>
                  <a:cubicBezTo>
                    <a:pt x="5" y="44"/>
                    <a:pt x="0" y="34"/>
                    <a:pt x="0" y="23"/>
                  </a:cubicBezTo>
                  <a:cubicBezTo>
                    <a:pt x="0" y="15"/>
                    <a:pt x="2" y="7"/>
                    <a:pt x="6" y="0"/>
                  </a:cubicBezTo>
                  <a:cubicBezTo>
                    <a:pt x="8" y="2"/>
                    <a:pt x="8" y="2"/>
                    <a:pt x="8" y="2"/>
                  </a:cubicBezTo>
                  <a:cubicBezTo>
                    <a:pt x="5" y="8"/>
                    <a:pt x="3" y="15"/>
                    <a:pt x="3" y="22"/>
                  </a:cubicBezTo>
                  <a:cubicBezTo>
                    <a:pt x="3" y="33"/>
                    <a:pt x="8" y="42"/>
                    <a:pt x="15" y="49"/>
                  </a:cubicBezTo>
                  <a:cubicBezTo>
                    <a:pt x="22" y="56"/>
                    <a:pt x="32" y="60"/>
                    <a:pt x="42" y="60"/>
                  </a:cubicBezTo>
                  <a:cubicBezTo>
                    <a:pt x="51" y="59"/>
                    <a:pt x="60" y="56"/>
                    <a:pt x="67" y="50"/>
                  </a:cubicBezTo>
                  <a:cubicBezTo>
                    <a:pt x="69" y="52"/>
                    <a:pt x="69" y="52"/>
                    <a:pt x="69" y="52"/>
                  </a:cubicBezTo>
                  <a:cubicBezTo>
                    <a:pt x="61" y="59"/>
                    <a:pt x="52" y="62"/>
                    <a:pt x="43" y="63"/>
                  </a:cubicBezTo>
                  <a:cubicBezTo>
                    <a:pt x="42" y="63"/>
                    <a:pt x="42" y="63"/>
                    <a:pt x="41" y="6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8" name="Freeform 504"/>
            <p:cNvSpPr>
              <a:spLocks/>
            </p:cNvSpPr>
            <p:nvPr userDrawn="1"/>
          </p:nvSpPr>
          <p:spPr bwMode="auto">
            <a:xfrm>
              <a:off x="6620" y="555"/>
              <a:ext cx="99" cy="33"/>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7" y="3"/>
                    <a:pt x="23" y="3"/>
                  </a:cubicBezTo>
                  <a:cubicBezTo>
                    <a:pt x="16" y="3"/>
                    <a:pt x="8" y="6"/>
                    <a:pt x="2" y="10"/>
                  </a:cubicBezTo>
                  <a:cubicBezTo>
                    <a:pt x="0" y="8"/>
                    <a:pt x="0" y="8"/>
                    <a:pt x="0" y="8"/>
                  </a:cubicBezTo>
                  <a:cubicBezTo>
                    <a:pt x="7" y="3"/>
                    <a:pt x="15" y="0"/>
                    <a:pt x="23" y="0"/>
                  </a:cubicBezTo>
                  <a:cubicBezTo>
                    <a:pt x="38" y="0"/>
                    <a:pt x="51" y="7"/>
                    <a:pt x="59" y="19"/>
                  </a:cubicBezTo>
                  <a:lnTo>
                    <a:pt x="56" y="2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9" name="Freeform 505"/>
            <p:cNvSpPr>
              <a:spLocks/>
            </p:cNvSpPr>
            <p:nvPr userDrawn="1"/>
          </p:nvSpPr>
          <p:spPr bwMode="auto">
            <a:xfrm>
              <a:off x="6572" y="529"/>
              <a:ext cx="102" cy="73"/>
            </a:xfrm>
            <a:custGeom>
              <a:avLst/>
              <a:gdLst>
                <a:gd name="T0" fmla="*/ 4 w 61"/>
                <a:gd name="T1" fmla="*/ 43 h 43"/>
                <a:gd name="T2" fmla="*/ 0 w 61"/>
                <a:gd name="T3" fmla="*/ 42 h 43"/>
                <a:gd name="T4" fmla="*/ 52 w 61"/>
                <a:gd name="T5" fmla="*/ 0 h 43"/>
                <a:gd name="T6" fmla="*/ 61 w 61"/>
                <a:gd name="T7" fmla="*/ 1 h 43"/>
                <a:gd name="T8" fmla="*/ 60 w 61"/>
                <a:gd name="T9" fmla="*/ 6 h 43"/>
                <a:gd name="T10" fmla="*/ 52 w 61"/>
                <a:gd name="T11" fmla="*/ 5 h 43"/>
                <a:gd name="T12" fmla="*/ 4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4" y="43"/>
                  </a:moveTo>
                  <a:cubicBezTo>
                    <a:pt x="0" y="42"/>
                    <a:pt x="0" y="42"/>
                    <a:pt x="0" y="42"/>
                  </a:cubicBezTo>
                  <a:cubicBezTo>
                    <a:pt x="6" y="18"/>
                    <a:pt x="28" y="1"/>
                    <a:pt x="52" y="0"/>
                  </a:cubicBezTo>
                  <a:cubicBezTo>
                    <a:pt x="55" y="0"/>
                    <a:pt x="58" y="1"/>
                    <a:pt x="61" y="1"/>
                  </a:cubicBezTo>
                  <a:cubicBezTo>
                    <a:pt x="60" y="6"/>
                    <a:pt x="60" y="6"/>
                    <a:pt x="60" y="6"/>
                  </a:cubicBezTo>
                  <a:cubicBezTo>
                    <a:pt x="57" y="5"/>
                    <a:pt x="55" y="5"/>
                    <a:pt x="52" y="5"/>
                  </a:cubicBezTo>
                  <a:cubicBezTo>
                    <a:pt x="30" y="6"/>
                    <a:pt x="10" y="22"/>
                    <a:pt x="4"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0" name="Freeform 506"/>
            <p:cNvSpPr>
              <a:spLocks/>
            </p:cNvSpPr>
            <p:nvPr userDrawn="1"/>
          </p:nvSpPr>
          <p:spPr bwMode="auto">
            <a:xfrm>
              <a:off x="6627" y="544"/>
              <a:ext cx="129" cy="174"/>
            </a:xfrm>
            <a:custGeom>
              <a:avLst/>
              <a:gdLst>
                <a:gd name="T0" fmla="*/ 21 w 77"/>
                <a:gd name="T1" fmla="*/ 103 h 103"/>
                <a:gd name="T2" fmla="*/ 0 w 77"/>
                <a:gd name="T3" fmla="*/ 100 h 103"/>
                <a:gd name="T4" fmla="*/ 2 w 77"/>
                <a:gd name="T5" fmla="*/ 95 h 103"/>
                <a:gd name="T6" fmla="*/ 22 w 77"/>
                <a:gd name="T7" fmla="*/ 98 h 103"/>
                <a:gd name="T8" fmla="*/ 58 w 77"/>
                <a:gd name="T9" fmla="*/ 82 h 103"/>
                <a:gd name="T10" fmla="*/ 72 w 77"/>
                <a:gd name="T11" fmla="*/ 46 h 103"/>
                <a:gd name="T12" fmla="*/ 47 w 77"/>
                <a:gd name="T13" fmla="*/ 4 h 103"/>
                <a:gd name="T14" fmla="*/ 50 w 77"/>
                <a:gd name="T15" fmla="*/ 0 h 103"/>
                <a:gd name="T16" fmla="*/ 77 w 77"/>
                <a:gd name="T17" fmla="*/ 46 h 103"/>
                <a:gd name="T18" fmla="*/ 22 w 77"/>
                <a:gd name="T19" fmla="*/ 103 h 103"/>
                <a:gd name="T20" fmla="*/ 21 w 77"/>
                <a:gd name="T21"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 h="103">
                  <a:moveTo>
                    <a:pt x="21" y="103"/>
                  </a:moveTo>
                  <a:cubicBezTo>
                    <a:pt x="14" y="103"/>
                    <a:pt x="7" y="102"/>
                    <a:pt x="0" y="100"/>
                  </a:cubicBezTo>
                  <a:cubicBezTo>
                    <a:pt x="2" y="95"/>
                    <a:pt x="2" y="95"/>
                    <a:pt x="2" y="95"/>
                  </a:cubicBezTo>
                  <a:cubicBezTo>
                    <a:pt x="9" y="98"/>
                    <a:pt x="15" y="99"/>
                    <a:pt x="22" y="98"/>
                  </a:cubicBezTo>
                  <a:cubicBezTo>
                    <a:pt x="36" y="98"/>
                    <a:pt x="48" y="92"/>
                    <a:pt x="58" y="82"/>
                  </a:cubicBezTo>
                  <a:cubicBezTo>
                    <a:pt x="67" y="73"/>
                    <a:pt x="72" y="60"/>
                    <a:pt x="72" y="46"/>
                  </a:cubicBezTo>
                  <a:cubicBezTo>
                    <a:pt x="71" y="29"/>
                    <a:pt x="62" y="13"/>
                    <a:pt x="47" y="4"/>
                  </a:cubicBezTo>
                  <a:cubicBezTo>
                    <a:pt x="50" y="0"/>
                    <a:pt x="50" y="0"/>
                    <a:pt x="50" y="0"/>
                  </a:cubicBezTo>
                  <a:cubicBezTo>
                    <a:pt x="66" y="10"/>
                    <a:pt x="76" y="27"/>
                    <a:pt x="77" y="46"/>
                  </a:cubicBezTo>
                  <a:cubicBezTo>
                    <a:pt x="77" y="77"/>
                    <a:pt x="53" y="102"/>
                    <a:pt x="22" y="103"/>
                  </a:cubicBezTo>
                  <a:cubicBezTo>
                    <a:pt x="22" y="103"/>
                    <a:pt x="21" y="103"/>
                    <a:pt x="21" y="10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1" name="Freeform 507"/>
            <p:cNvSpPr>
              <a:spLocks noEditPoints="1"/>
            </p:cNvSpPr>
            <p:nvPr userDrawn="1"/>
          </p:nvSpPr>
          <p:spPr bwMode="auto">
            <a:xfrm>
              <a:off x="-123" y="197"/>
              <a:ext cx="147" cy="154"/>
            </a:xfrm>
            <a:custGeom>
              <a:avLst/>
              <a:gdLst>
                <a:gd name="T0" fmla="*/ 88 w 88"/>
                <a:gd name="T1" fmla="*/ 83 h 92"/>
                <a:gd name="T2" fmla="*/ 62 w 88"/>
                <a:gd name="T3" fmla="*/ 27 h 92"/>
                <a:gd name="T4" fmla="*/ 62 w 88"/>
                <a:gd name="T5" fmla="*/ 4 h 92"/>
                <a:gd name="T6" fmla="*/ 64 w 88"/>
                <a:gd name="T7" fmla="*/ 4 h 92"/>
                <a:gd name="T8" fmla="*/ 64 w 88"/>
                <a:gd name="T9" fmla="*/ 0 h 92"/>
                <a:gd name="T10" fmla="*/ 24 w 88"/>
                <a:gd name="T11" fmla="*/ 0 h 92"/>
                <a:gd name="T12" fmla="*/ 24 w 88"/>
                <a:gd name="T13" fmla="*/ 4 h 92"/>
                <a:gd name="T14" fmla="*/ 26 w 88"/>
                <a:gd name="T15" fmla="*/ 4 h 92"/>
                <a:gd name="T16" fmla="*/ 26 w 88"/>
                <a:gd name="T17" fmla="*/ 27 h 92"/>
                <a:gd name="T18" fmla="*/ 0 w 88"/>
                <a:gd name="T19" fmla="*/ 83 h 92"/>
                <a:gd name="T20" fmla="*/ 1 w 88"/>
                <a:gd name="T21" fmla="*/ 89 h 92"/>
                <a:gd name="T22" fmla="*/ 7 w 88"/>
                <a:gd name="T23" fmla="*/ 92 h 92"/>
                <a:gd name="T24" fmla="*/ 81 w 88"/>
                <a:gd name="T25" fmla="*/ 92 h 92"/>
                <a:gd name="T26" fmla="*/ 87 w 88"/>
                <a:gd name="T27" fmla="*/ 89 h 92"/>
                <a:gd name="T28" fmla="*/ 88 w 88"/>
                <a:gd name="T29" fmla="*/ 83 h 92"/>
                <a:gd name="T30" fmla="*/ 55 w 88"/>
                <a:gd name="T31" fmla="*/ 78 h 92"/>
                <a:gd name="T32" fmla="*/ 51 w 88"/>
                <a:gd name="T33" fmla="*/ 74 h 92"/>
                <a:gd name="T34" fmla="*/ 55 w 88"/>
                <a:gd name="T35" fmla="*/ 70 h 92"/>
                <a:gd name="T36" fmla="*/ 59 w 88"/>
                <a:gd name="T37" fmla="*/ 74 h 92"/>
                <a:gd name="T38" fmla="*/ 55 w 88"/>
                <a:gd name="T39" fmla="*/ 78 h 92"/>
                <a:gd name="T40" fmla="*/ 50 w 88"/>
                <a:gd name="T41" fmla="*/ 61 h 92"/>
                <a:gd name="T42" fmla="*/ 40 w 88"/>
                <a:gd name="T43" fmla="*/ 72 h 92"/>
                <a:gd name="T44" fmla="*/ 29 w 88"/>
                <a:gd name="T45" fmla="*/ 61 h 92"/>
                <a:gd name="T46" fmla="*/ 15 w 88"/>
                <a:gd name="T47" fmla="*/ 61 h 92"/>
                <a:gd name="T48" fmla="*/ 30 w 88"/>
                <a:gd name="T49" fmla="*/ 28 h 92"/>
                <a:gd name="T50" fmla="*/ 30 w 88"/>
                <a:gd name="T51" fmla="*/ 4 h 92"/>
                <a:gd name="T52" fmla="*/ 58 w 88"/>
                <a:gd name="T53" fmla="*/ 4 h 92"/>
                <a:gd name="T54" fmla="*/ 58 w 88"/>
                <a:gd name="T55" fmla="*/ 27 h 92"/>
                <a:gd name="T56" fmla="*/ 43 w 88"/>
                <a:gd name="T57" fmla="*/ 27 h 92"/>
                <a:gd name="T58" fmla="*/ 43 w 88"/>
                <a:gd name="T59" fmla="*/ 31 h 92"/>
                <a:gd name="T60" fmla="*/ 59 w 88"/>
                <a:gd name="T61" fmla="*/ 31 h 92"/>
                <a:gd name="T62" fmla="*/ 61 w 88"/>
                <a:gd name="T63" fmla="*/ 36 h 92"/>
                <a:gd name="T64" fmla="*/ 46 w 88"/>
                <a:gd name="T65" fmla="*/ 36 h 92"/>
                <a:gd name="T66" fmla="*/ 46 w 88"/>
                <a:gd name="T67" fmla="*/ 40 h 92"/>
                <a:gd name="T68" fmla="*/ 63 w 88"/>
                <a:gd name="T69" fmla="*/ 40 h 92"/>
                <a:gd name="T70" fmla="*/ 63 w 88"/>
                <a:gd name="T71" fmla="*/ 39 h 92"/>
                <a:gd name="T72" fmla="*/ 65 w 88"/>
                <a:gd name="T73" fmla="*/ 44 h 92"/>
                <a:gd name="T74" fmla="*/ 50 w 88"/>
                <a:gd name="T75" fmla="*/ 44 h 92"/>
                <a:gd name="T76" fmla="*/ 50 w 88"/>
                <a:gd name="T77" fmla="*/ 48 h 92"/>
                <a:gd name="T78" fmla="*/ 67 w 88"/>
                <a:gd name="T79" fmla="*/ 48 h 92"/>
                <a:gd name="T80" fmla="*/ 67 w 88"/>
                <a:gd name="T81" fmla="*/ 48 h 92"/>
                <a:gd name="T82" fmla="*/ 73 w 88"/>
                <a:gd name="T83" fmla="*/ 61 h 92"/>
                <a:gd name="T84" fmla="*/ 50 w 88"/>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6" y="4"/>
                    <a:pt x="26" y="4"/>
                    <a:pt x="26" y="4"/>
                  </a:cubicBezTo>
                  <a:cubicBezTo>
                    <a:pt x="26" y="27"/>
                    <a:pt x="26" y="27"/>
                    <a:pt x="26" y="27"/>
                  </a:cubicBezTo>
                  <a:cubicBezTo>
                    <a:pt x="0" y="83"/>
                    <a:pt x="0" y="83"/>
                    <a:pt x="0" y="83"/>
                  </a:cubicBezTo>
                  <a:cubicBezTo>
                    <a:pt x="0" y="85"/>
                    <a:pt x="0" y="87"/>
                    <a:pt x="1" y="89"/>
                  </a:cubicBezTo>
                  <a:cubicBezTo>
                    <a:pt x="3" y="91"/>
                    <a:pt x="5" y="92"/>
                    <a:pt x="7" y="92"/>
                  </a:cubicBezTo>
                  <a:cubicBezTo>
                    <a:pt x="81" y="92"/>
                    <a:pt x="81" y="92"/>
                    <a:pt x="81" y="92"/>
                  </a:cubicBezTo>
                  <a:cubicBezTo>
                    <a:pt x="83" y="92"/>
                    <a:pt x="85" y="91"/>
                    <a:pt x="87" y="89"/>
                  </a:cubicBezTo>
                  <a:cubicBezTo>
                    <a:pt x="88" y="87"/>
                    <a:pt x="88" y="85"/>
                    <a:pt x="88" y="83"/>
                  </a:cubicBezTo>
                  <a:close/>
                  <a:moveTo>
                    <a:pt x="55" y="78"/>
                  </a:moveTo>
                  <a:cubicBezTo>
                    <a:pt x="53" y="78"/>
                    <a:pt x="51" y="77"/>
                    <a:pt x="51" y="74"/>
                  </a:cubicBezTo>
                  <a:cubicBezTo>
                    <a:pt x="51" y="72"/>
                    <a:pt x="53" y="70"/>
                    <a:pt x="55" y="70"/>
                  </a:cubicBezTo>
                  <a:cubicBezTo>
                    <a:pt x="57" y="70"/>
                    <a:pt x="59" y="72"/>
                    <a:pt x="59" y="74"/>
                  </a:cubicBezTo>
                  <a:cubicBezTo>
                    <a:pt x="59" y="77"/>
                    <a:pt x="57" y="78"/>
                    <a:pt x="55" y="78"/>
                  </a:cubicBezTo>
                  <a:close/>
                  <a:moveTo>
                    <a:pt x="50" y="61"/>
                  </a:moveTo>
                  <a:cubicBezTo>
                    <a:pt x="50" y="67"/>
                    <a:pt x="46" y="72"/>
                    <a:pt x="40" y="72"/>
                  </a:cubicBezTo>
                  <a:cubicBezTo>
                    <a:pt x="34" y="72"/>
                    <a:pt x="29" y="67"/>
                    <a:pt x="29" y="61"/>
                  </a:cubicBezTo>
                  <a:cubicBezTo>
                    <a:pt x="15" y="61"/>
                    <a:pt x="15" y="61"/>
                    <a:pt x="15" y="61"/>
                  </a:cubicBezTo>
                  <a:cubicBezTo>
                    <a:pt x="30" y="28"/>
                    <a:pt x="30" y="28"/>
                    <a:pt x="30" y="28"/>
                  </a:cubicBezTo>
                  <a:cubicBezTo>
                    <a:pt x="30" y="4"/>
                    <a:pt x="30" y="4"/>
                    <a:pt x="30" y="4"/>
                  </a:cubicBezTo>
                  <a:cubicBezTo>
                    <a:pt x="58" y="4"/>
                    <a:pt x="58" y="4"/>
                    <a:pt x="58" y="4"/>
                  </a:cubicBezTo>
                  <a:cubicBezTo>
                    <a:pt x="57" y="19"/>
                    <a:pt x="58" y="25"/>
                    <a:pt x="58" y="27"/>
                  </a:cubicBezTo>
                  <a:cubicBezTo>
                    <a:pt x="43" y="27"/>
                    <a:pt x="43" y="27"/>
                    <a:pt x="43" y="27"/>
                  </a:cubicBezTo>
                  <a:cubicBezTo>
                    <a:pt x="43" y="31"/>
                    <a:pt x="43" y="31"/>
                    <a:pt x="43" y="31"/>
                  </a:cubicBezTo>
                  <a:cubicBezTo>
                    <a:pt x="59" y="31"/>
                    <a:pt x="59" y="31"/>
                    <a:pt x="59" y="31"/>
                  </a:cubicBezTo>
                  <a:cubicBezTo>
                    <a:pt x="61" y="36"/>
                    <a:pt x="61" y="36"/>
                    <a:pt x="61" y="36"/>
                  </a:cubicBezTo>
                  <a:cubicBezTo>
                    <a:pt x="46" y="36"/>
                    <a:pt x="46" y="36"/>
                    <a:pt x="46" y="36"/>
                  </a:cubicBezTo>
                  <a:cubicBezTo>
                    <a:pt x="46" y="40"/>
                    <a:pt x="46" y="40"/>
                    <a:pt x="46"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0" y="6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2" name="Oval 508"/>
            <p:cNvSpPr>
              <a:spLocks noChangeArrowheads="1"/>
            </p:cNvSpPr>
            <p:nvPr userDrawn="1"/>
          </p:nvSpPr>
          <p:spPr bwMode="auto">
            <a:xfrm>
              <a:off x="-73" y="276"/>
              <a:ext cx="15" cy="15"/>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3" name="Freeform 509"/>
            <p:cNvSpPr>
              <a:spLocks/>
            </p:cNvSpPr>
            <p:nvPr userDrawn="1"/>
          </p:nvSpPr>
          <p:spPr bwMode="auto">
            <a:xfrm>
              <a:off x="5089" y="2299"/>
              <a:ext cx="99" cy="101"/>
            </a:xfrm>
            <a:custGeom>
              <a:avLst/>
              <a:gdLst>
                <a:gd name="T0" fmla="*/ 10 w 59"/>
                <a:gd name="T1" fmla="*/ 48 h 60"/>
                <a:gd name="T2" fmla="*/ 11 w 59"/>
                <a:gd name="T3" fmla="*/ 10 h 60"/>
                <a:gd name="T4" fmla="*/ 49 w 59"/>
                <a:gd name="T5" fmla="*/ 12 h 60"/>
                <a:gd name="T6" fmla="*/ 48 w 59"/>
                <a:gd name="T7" fmla="*/ 50 h 60"/>
                <a:gd name="T8" fmla="*/ 10 w 59"/>
                <a:gd name="T9" fmla="*/ 48 h 60"/>
              </a:gdLst>
              <a:ahLst/>
              <a:cxnLst>
                <a:cxn ang="0">
                  <a:pos x="T0" y="T1"/>
                </a:cxn>
                <a:cxn ang="0">
                  <a:pos x="T2" y="T3"/>
                </a:cxn>
                <a:cxn ang="0">
                  <a:pos x="T4" y="T5"/>
                </a:cxn>
                <a:cxn ang="0">
                  <a:pos x="T6" y="T7"/>
                </a:cxn>
                <a:cxn ang="0">
                  <a:pos x="T8" y="T9"/>
                </a:cxn>
              </a:cxnLst>
              <a:rect l="0" t="0" r="r" b="b"/>
              <a:pathLst>
                <a:path w="59" h="60">
                  <a:moveTo>
                    <a:pt x="10" y="48"/>
                  </a:moveTo>
                  <a:cubicBezTo>
                    <a:pt x="0" y="37"/>
                    <a:pt x="0" y="21"/>
                    <a:pt x="11" y="10"/>
                  </a:cubicBezTo>
                  <a:cubicBezTo>
                    <a:pt x="22" y="0"/>
                    <a:pt x="39" y="1"/>
                    <a:pt x="49" y="12"/>
                  </a:cubicBezTo>
                  <a:cubicBezTo>
                    <a:pt x="59" y="23"/>
                    <a:pt x="58" y="39"/>
                    <a:pt x="48" y="50"/>
                  </a:cubicBezTo>
                  <a:cubicBezTo>
                    <a:pt x="37" y="60"/>
                    <a:pt x="20" y="59"/>
                    <a:pt x="10" y="48"/>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4" name="Freeform 510"/>
            <p:cNvSpPr>
              <a:spLocks/>
            </p:cNvSpPr>
            <p:nvPr userDrawn="1"/>
          </p:nvSpPr>
          <p:spPr bwMode="auto">
            <a:xfrm>
              <a:off x="7267" y="2538"/>
              <a:ext cx="100" cy="101"/>
            </a:xfrm>
            <a:custGeom>
              <a:avLst/>
              <a:gdLst>
                <a:gd name="T0" fmla="*/ 56 w 60"/>
                <a:gd name="T1" fmla="*/ 38 h 60"/>
                <a:gd name="T2" fmla="*/ 22 w 60"/>
                <a:gd name="T3" fmla="*/ 55 h 60"/>
                <a:gd name="T4" fmla="*/ 4 w 60"/>
                <a:gd name="T5" fmla="*/ 22 h 60"/>
                <a:gd name="T6" fmla="*/ 38 w 60"/>
                <a:gd name="T7" fmla="*/ 4 h 60"/>
                <a:gd name="T8" fmla="*/ 56 w 60"/>
                <a:gd name="T9" fmla="*/ 38 h 60"/>
              </a:gdLst>
              <a:ahLst/>
              <a:cxnLst>
                <a:cxn ang="0">
                  <a:pos x="T0" y="T1"/>
                </a:cxn>
                <a:cxn ang="0">
                  <a:pos x="T2" y="T3"/>
                </a:cxn>
                <a:cxn ang="0">
                  <a:pos x="T4" y="T5"/>
                </a:cxn>
                <a:cxn ang="0">
                  <a:pos x="T6" y="T7"/>
                </a:cxn>
                <a:cxn ang="0">
                  <a:pos x="T8" y="T9"/>
                </a:cxn>
              </a:cxnLst>
              <a:rect l="0" t="0" r="r" b="b"/>
              <a:pathLst>
                <a:path w="60" h="60">
                  <a:moveTo>
                    <a:pt x="56" y="38"/>
                  </a:moveTo>
                  <a:cubicBezTo>
                    <a:pt x="51" y="52"/>
                    <a:pt x="36" y="60"/>
                    <a:pt x="22" y="55"/>
                  </a:cubicBezTo>
                  <a:cubicBezTo>
                    <a:pt x="8" y="51"/>
                    <a:pt x="0" y="36"/>
                    <a:pt x="4" y="22"/>
                  </a:cubicBezTo>
                  <a:cubicBezTo>
                    <a:pt x="9" y="8"/>
                    <a:pt x="24" y="0"/>
                    <a:pt x="38" y="4"/>
                  </a:cubicBezTo>
                  <a:cubicBezTo>
                    <a:pt x="52" y="9"/>
                    <a:pt x="60" y="24"/>
                    <a:pt x="56" y="38"/>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5" name="Freeform 511"/>
            <p:cNvSpPr>
              <a:spLocks/>
            </p:cNvSpPr>
            <p:nvPr userDrawn="1"/>
          </p:nvSpPr>
          <p:spPr bwMode="auto">
            <a:xfrm>
              <a:off x="7433" y="1139"/>
              <a:ext cx="102" cy="105"/>
            </a:xfrm>
            <a:custGeom>
              <a:avLst/>
              <a:gdLst>
                <a:gd name="T0" fmla="*/ 54 w 61"/>
                <a:gd name="T1" fmla="*/ 44 h 62"/>
                <a:gd name="T2" fmla="*/ 17 w 61"/>
                <a:gd name="T3" fmla="*/ 54 h 62"/>
                <a:gd name="T4" fmla="*/ 7 w 61"/>
                <a:gd name="T5" fmla="*/ 18 h 62"/>
                <a:gd name="T6" fmla="*/ 43 w 61"/>
                <a:gd name="T7" fmla="*/ 8 h 62"/>
                <a:gd name="T8" fmla="*/ 54 w 61"/>
                <a:gd name="T9" fmla="*/ 44 h 62"/>
              </a:gdLst>
              <a:ahLst/>
              <a:cxnLst>
                <a:cxn ang="0">
                  <a:pos x="T0" y="T1"/>
                </a:cxn>
                <a:cxn ang="0">
                  <a:pos x="T2" y="T3"/>
                </a:cxn>
                <a:cxn ang="0">
                  <a:pos x="T4" y="T5"/>
                </a:cxn>
                <a:cxn ang="0">
                  <a:pos x="T6" y="T7"/>
                </a:cxn>
                <a:cxn ang="0">
                  <a:pos x="T8" y="T9"/>
                </a:cxn>
              </a:cxnLst>
              <a:rect l="0" t="0" r="r" b="b"/>
              <a:pathLst>
                <a:path w="61" h="62">
                  <a:moveTo>
                    <a:pt x="54" y="44"/>
                  </a:moveTo>
                  <a:cubicBezTo>
                    <a:pt x="47" y="57"/>
                    <a:pt x="30" y="62"/>
                    <a:pt x="17" y="54"/>
                  </a:cubicBezTo>
                  <a:cubicBezTo>
                    <a:pt x="5" y="47"/>
                    <a:pt x="0" y="31"/>
                    <a:pt x="7" y="18"/>
                  </a:cubicBezTo>
                  <a:cubicBezTo>
                    <a:pt x="14" y="5"/>
                    <a:pt x="30" y="0"/>
                    <a:pt x="43" y="8"/>
                  </a:cubicBezTo>
                  <a:cubicBezTo>
                    <a:pt x="56" y="15"/>
                    <a:pt x="61" y="31"/>
                    <a:pt x="54" y="4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6" name="Freeform 512"/>
            <p:cNvSpPr>
              <a:spLocks/>
            </p:cNvSpPr>
            <p:nvPr userDrawn="1"/>
          </p:nvSpPr>
          <p:spPr bwMode="auto">
            <a:xfrm>
              <a:off x="2437" y="2585"/>
              <a:ext cx="102" cy="102"/>
            </a:xfrm>
            <a:custGeom>
              <a:avLst/>
              <a:gdLst>
                <a:gd name="T0" fmla="*/ 46 w 61"/>
                <a:gd name="T1" fmla="*/ 53 h 61"/>
                <a:gd name="T2" fmla="*/ 9 w 61"/>
                <a:gd name="T3" fmla="*/ 45 h 61"/>
                <a:gd name="T4" fmla="*/ 16 w 61"/>
                <a:gd name="T5" fmla="*/ 8 h 61"/>
                <a:gd name="T6" fmla="*/ 53 w 61"/>
                <a:gd name="T7" fmla="*/ 15 h 61"/>
                <a:gd name="T8" fmla="*/ 46 w 61"/>
                <a:gd name="T9" fmla="*/ 53 h 61"/>
              </a:gdLst>
              <a:ahLst/>
              <a:cxnLst>
                <a:cxn ang="0">
                  <a:pos x="T0" y="T1"/>
                </a:cxn>
                <a:cxn ang="0">
                  <a:pos x="T2" y="T3"/>
                </a:cxn>
                <a:cxn ang="0">
                  <a:pos x="T4" y="T5"/>
                </a:cxn>
                <a:cxn ang="0">
                  <a:pos x="T6" y="T7"/>
                </a:cxn>
                <a:cxn ang="0">
                  <a:pos x="T8" y="T9"/>
                </a:cxn>
              </a:cxnLst>
              <a:rect l="0" t="0" r="r" b="b"/>
              <a:pathLst>
                <a:path w="61" h="61">
                  <a:moveTo>
                    <a:pt x="46" y="53"/>
                  </a:moveTo>
                  <a:cubicBezTo>
                    <a:pt x="34" y="61"/>
                    <a:pt x="17" y="58"/>
                    <a:pt x="9" y="45"/>
                  </a:cubicBezTo>
                  <a:cubicBezTo>
                    <a:pt x="0" y="33"/>
                    <a:pt x="4" y="16"/>
                    <a:pt x="16" y="8"/>
                  </a:cubicBezTo>
                  <a:cubicBezTo>
                    <a:pt x="28" y="0"/>
                    <a:pt x="45" y="3"/>
                    <a:pt x="53" y="15"/>
                  </a:cubicBezTo>
                  <a:cubicBezTo>
                    <a:pt x="61" y="28"/>
                    <a:pt x="58" y="44"/>
                    <a:pt x="46" y="53"/>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7" name="Freeform 513"/>
            <p:cNvSpPr>
              <a:spLocks/>
            </p:cNvSpPr>
            <p:nvPr userDrawn="1"/>
          </p:nvSpPr>
          <p:spPr bwMode="auto">
            <a:xfrm>
              <a:off x="2496" y="1018"/>
              <a:ext cx="95" cy="96"/>
            </a:xfrm>
            <a:custGeom>
              <a:avLst/>
              <a:gdLst>
                <a:gd name="T0" fmla="*/ 55 w 57"/>
                <a:gd name="T1" fmla="*/ 32 h 57"/>
                <a:gd name="T2" fmla="*/ 25 w 57"/>
                <a:gd name="T3" fmla="*/ 55 h 57"/>
                <a:gd name="T4" fmla="*/ 2 w 57"/>
                <a:gd name="T5" fmla="*/ 25 h 57"/>
                <a:gd name="T6" fmla="*/ 32 w 57"/>
                <a:gd name="T7" fmla="*/ 2 h 57"/>
                <a:gd name="T8" fmla="*/ 55 w 57"/>
                <a:gd name="T9" fmla="*/ 32 h 57"/>
              </a:gdLst>
              <a:ahLst/>
              <a:cxnLst>
                <a:cxn ang="0">
                  <a:pos x="T0" y="T1"/>
                </a:cxn>
                <a:cxn ang="0">
                  <a:pos x="T2" y="T3"/>
                </a:cxn>
                <a:cxn ang="0">
                  <a:pos x="T4" y="T5"/>
                </a:cxn>
                <a:cxn ang="0">
                  <a:pos x="T6" y="T7"/>
                </a:cxn>
                <a:cxn ang="0">
                  <a:pos x="T8" y="T9"/>
                </a:cxn>
              </a:cxnLst>
              <a:rect l="0" t="0" r="r" b="b"/>
              <a:pathLst>
                <a:path w="57" h="57">
                  <a:moveTo>
                    <a:pt x="55" y="32"/>
                  </a:moveTo>
                  <a:cubicBezTo>
                    <a:pt x="53" y="47"/>
                    <a:pt x="40" y="57"/>
                    <a:pt x="25" y="55"/>
                  </a:cubicBezTo>
                  <a:cubicBezTo>
                    <a:pt x="10" y="53"/>
                    <a:pt x="0" y="40"/>
                    <a:pt x="2" y="25"/>
                  </a:cubicBezTo>
                  <a:cubicBezTo>
                    <a:pt x="4" y="11"/>
                    <a:pt x="17" y="0"/>
                    <a:pt x="32" y="2"/>
                  </a:cubicBezTo>
                  <a:cubicBezTo>
                    <a:pt x="46" y="4"/>
                    <a:pt x="57" y="17"/>
                    <a:pt x="55" y="32"/>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8" name="Freeform 514"/>
            <p:cNvSpPr>
              <a:spLocks/>
            </p:cNvSpPr>
            <p:nvPr userDrawn="1"/>
          </p:nvSpPr>
          <p:spPr bwMode="auto">
            <a:xfrm>
              <a:off x="464" y="47"/>
              <a:ext cx="93" cy="92"/>
            </a:xfrm>
            <a:custGeom>
              <a:avLst/>
              <a:gdLst>
                <a:gd name="T0" fmla="*/ 28 w 55"/>
                <a:gd name="T1" fmla="*/ 54 h 55"/>
                <a:gd name="T2" fmla="*/ 1 w 55"/>
                <a:gd name="T3" fmla="*/ 28 h 55"/>
                <a:gd name="T4" fmla="*/ 27 w 55"/>
                <a:gd name="T5" fmla="*/ 1 h 55"/>
                <a:gd name="T6" fmla="*/ 54 w 55"/>
                <a:gd name="T7" fmla="*/ 27 h 55"/>
                <a:gd name="T8" fmla="*/ 28 w 55"/>
                <a:gd name="T9" fmla="*/ 54 h 55"/>
              </a:gdLst>
              <a:ahLst/>
              <a:cxnLst>
                <a:cxn ang="0">
                  <a:pos x="T0" y="T1"/>
                </a:cxn>
                <a:cxn ang="0">
                  <a:pos x="T2" y="T3"/>
                </a:cxn>
                <a:cxn ang="0">
                  <a:pos x="T4" y="T5"/>
                </a:cxn>
                <a:cxn ang="0">
                  <a:pos x="T6" y="T7"/>
                </a:cxn>
                <a:cxn ang="0">
                  <a:pos x="T8" y="T9"/>
                </a:cxn>
              </a:cxnLst>
              <a:rect l="0" t="0" r="r" b="b"/>
              <a:pathLst>
                <a:path w="55" h="55">
                  <a:moveTo>
                    <a:pt x="28" y="54"/>
                  </a:moveTo>
                  <a:cubicBezTo>
                    <a:pt x="14" y="55"/>
                    <a:pt x="1" y="43"/>
                    <a:pt x="1" y="28"/>
                  </a:cubicBezTo>
                  <a:cubicBezTo>
                    <a:pt x="0" y="13"/>
                    <a:pt x="12" y="1"/>
                    <a:pt x="27" y="1"/>
                  </a:cubicBezTo>
                  <a:cubicBezTo>
                    <a:pt x="42" y="0"/>
                    <a:pt x="54" y="12"/>
                    <a:pt x="54" y="27"/>
                  </a:cubicBezTo>
                  <a:cubicBezTo>
                    <a:pt x="55" y="41"/>
                    <a:pt x="43" y="54"/>
                    <a:pt x="28" y="5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9" name="Freeform 515"/>
            <p:cNvSpPr>
              <a:spLocks/>
            </p:cNvSpPr>
            <p:nvPr userDrawn="1"/>
          </p:nvSpPr>
          <p:spPr bwMode="auto">
            <a:xfrm>
              <a:off x="5925" y="2938"/>
              <a:ext cx="101" cy="99"/>
            </a:xfrm>
            <a:custGeom>
              <a:avLst/>
              <a:gdLst>
                <a:gd name="T0" fmla="*/ 55 w 60"/>
                <a:gd name="T1" fmla="*/ 37 h 59"/>
                <a:gd name="T2" fmla="*/ 22 w 60"/>
                <a:gd name="T3" fmla="*/ 55 h 59"/>
                <a:gd name="T4" fmla="*/ 4 w 60"/>
                <a:gd name="T5" fmla="*/ 22 h 59"/>
                <a:gd name="T6" fmla="*/ 38 w 60"/>
                <a:gd name="T7" fmla="*/ 4 h 59"/>
                <a:gd name="T8" fmla="*/ 55 w 60"/>
                <a:gd name="T9" fmla="*/ 37 h 59"/>
              </a:gdLst>
              <a:ahLst/>
              <a:cxnLst>
                <a:cxn ang="0">
                  <a:pos x="T0" y="T1"/>
                </a:cxn>
                <a:cxn ang="0">
                  <a:pos x="T2" y="T3"/>
                </a:cxn>
                <a:cxn ang="0">
                  <a:pos x="T4" y="T5"/>
                </a:cxn>
                <a:cxn ang="0">
                  <a:pos x="T6" y="T7"/>
                </a:cxn>
                <a:cxn ang="0">
                  <a:pos x="T8" y="T9"/>
                </a:cxn>
              </a:cxnLst>
              <a:rect l="0" t="0" r="r" b="b"/>
              <a:pathLst>
                <a:path w="60" h="59">
                  <a:moveTo>
                    <a:pt x="55" y="37"/>
                  </a:moveTo>
                  <a:cubicBezTo>
                    <a:pt x="51" y="52"/>
                    <a:pt x="36" y="59"/>
                    <a:pt x="22" y="55"/>
                  </a:cubicBezTo>
                  <a:cubicBezTo>
                    <a:pt x="8" y="51"/>
                    <a:pt x="0" y="36"/>
                    <a:pt x="4" y="22"/>
                  </a:cubicBezTo>
                  <a:cubicBezTo>
                    <a:pt x="8" y="7"/>
                    <a:pt x="23" y="0"/>
                    <a:pt x="38" y="4"/>
                  </a:cubicBezTo>
                  <a:cubicBezTo>
                    <a:pt x="52" y="8"/>
                    <a:pt x="60" y="23"/>
                    <a:pt x="55" y="37"/>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0" name="Freeform 516"/>
            <p:cNvSpPr>
              <a:spLocks/>
            </p:cNvSpPr>
            <p:nvPr userDrawn="1"/>
          </p:nvSpPr>
          <p:spPr bwMode="auto">
            <a:xfrm>
              <a:off x="889" y="1810"/>
              <a:ext cx="101" cy="101"/>
            </a:xfrm>
            <a:custGeom>
              <a:avLst/>
              <a:gdLst>
                <a:gd name="T0" fmla="*/ 55 w 60"/>
                <a:gd name="T1" fmla="*/ 38 h 60"/>
                <a:gd name="T2" fmla="*/ 22 w 60"/>
                <a:gd name="T3" fmla="*/ 55 h 60"/>
                <a:gd name="T4" fmla="*/ 4 w 60"/>
                <a:gd name="T5" fmla="*/ 22 h 60"/>
                <a:gd name="T6" fmla="*/ 38 w 60"/>
                <a:gd name="T7" fmla="*/ 4 h 60"/>
                <a:gd name="T8" fmla="*/ 55 w 60"/>
                <a:gd name="T9" fmla="*/ 38 h 60"/>
              </a:gdLst>
              <a:ahLst/>
              <a:cxnLst>
                <a:cxn ang="0">
                  <a:pos x="T0" y="T1"/>
                </a:cxn>
                <a:cxn ang="0">
                  <a:pos x="T2" y="T3"/>
                </a:cxn>
                <a:cxn ang="0">
                  <a:pos x="T4" y="T5"/>
                </a:cxn>
                <a:cxn ang="0">
                  <a:pos x="T6" y="T7"/>
                </a:cxn>
                <a:cxn ang="0">
                  <a:pos x="T8" y="T9"/>
                </a:cxn>
              </a:cxnLst>
              <a:rect l="0" t="0" r="r" b="b"/>
              <a:pathLst>
                <a:path w="60" h="60">
                  <a:moveTo>
                    <a:pt x="55" y="38"/>
                  </a:moveTo>
                  <a:cubicBezTo>
                    <a:pt x="51" y="52"/>
                    <a:pt x="36" y="60"/>
                    <a:pt x="22" y="55"/>
                  </a:cubicBezTo>
                  <a:cubicBezTo>
                    <a:pt x="8" y="51"/>
                    <a:pt x="0" y="36"/>
                    <a:pt x="4" y="22"/>
                  </a:cubicBezTo>
                  <a:cubicBezTo>
                    <a:pt x="9" y="8"/>
                    <a:pt x="24" y="0"/>
                    <a:pt x="38" y="4"/>
                  </a:cubicBezTo>
                  <a:cubicBezTo>
                    <a:pt x="52" y="8"/>
                    <a:pt x="60" y="23"/>
                    <a:pt x="55" y="38"/>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1" name="Freeform 517"/>
            <p:cNvSpPr>
              <a:spLocks/>
            </p:cNvSpPr>
            <p:nvPr userDrawn="1"/>
          </p:nvSpPr>
          <p:spPr bwMode="auto">
            <a:xfrm>
              <a:off x="1292" y="808"/>
              <a:ext cx="102" cy="103"/>
            </a:xfrm>
            <a:custGeom>
              <a:avLst/>
              <a:gdLst>
                <a:gd name="T0" fmla="*/ 54 w 61"/>
                <a:gd name="T1" fmla="*/ 43 h 61"/>
                <a:gd name="T2" fmla="*/ 18 w 61"/>
                <a:gd name="T3" fmla="*/ 54 h 61"/>
                <a:gd name="T4" fmla="*/ 7 w 61"/>
                <a:gd name="T5" fmla="*/ 17 h 61"/>
                <a:gd name="T6" fmla="*/ 44 w 61"/>
                <a:gd name="T7" fmla="*/ 7 h 61"/>
                <a:gd name="T8" fmla="*/ 54 w 61"/>
                <a:gd name="T9" fmla="*/ 43 h 61"/>
              </a:gdLst>
              <a:ahLst/>
              <a:cxnLst>
                <a:cxn ang="0">
                  <a:pos x="T0" y="T1"/>
                </a:cxn>
                <a:cxn ang="0">
                  <a:pos x="T2" y="T3"/>
                </a:cxn>
                <a:cxn ang="0">
                  <a:pos x="T4" y="T5"/>
                </a:cxn>
                <a:cxn ang="0">
                  <a:pos x="T6" y="T7"/>
                </a:cxn>
                <a:cxn ang="0">
                  <a:pos x="T8" y="T9"/>
                </a:cxn>
              </a:cxnLst>
              <a:rect l="0" t="0" r="r" b="b"/>
              <a:pathLst>
                <a:path w="61" h="61">
                  <a:moveTo>
                    <a:pt x="54" y="43"/>
                  </a:moveTo>
                  <a:cubicBezTo>
                    <a:pt x="47" y="56"/>
                    <a:pt x="31" y="61"/>
                    <a:pt x="18" y="54"/>
                  </a:cubicBezTo>
                  <a:cubicBezTo>
                    <a:pt x="5" y="46"/>
                    <a:pt x="0" y="30"/>
                    <a:pt x="7" y="17"/>
                  </a:cubicBezTo>
                  <a:cubicBezTo>
                    <a:pt x="15" y="4"/>
                    <a:pt x="31" y="0"/>
                    <a:pt x="44" y="7"/>
                  </a:cubicBezTo>
                  <a:cubicBezTo>
                    <a:pt x="57" y="14"/>
                    <a:pt x="61" y="30"/>
                    <a:pt x="54" y="43"/>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2" name="Freeform 518"/>
            <p:cNvSpPr>
              <a:spLocks/>
            </p:cNvSpPr>
            <p:nvPr userDrawn="1"/>
          </p:nvSpPr>
          <p:spPr bwMode="auto">
            <a:xfrm>
              <a:off x="530" y="2869"/>
              <a:ext cx="90" cy="91"/>
            </a:xfrm>
            <a:custGeom>
              <a:avLst/>
              <a:gdLst>
                <a:gd name="T0" fmla="*/ 28 w 54"/>
                <a:gd name="T1" fmla="*/ 54 h 54"/>
                <a:gd name="T2" fmla="*/ 0 w 54"/>
                <a:gd name="T3" fmla="*/ 28 h 54"/>
                <a:gd name="T4" fmla="*/ 26 w 54"/>
                <a:gd name="T5" fmla="*/ 0 h 54"/>
                <a:gd name="T6" fmla="*/ 54 w 54"/>
                <a:gd name="T7" fmla="*/ 26 h 54"/>
                <a:gd name="T8" fmla="*/ 28 w 54"/>
                <a:gd name="T9" fmla="*/ 54 h 54"/>
              </a:gdLst>
              <a:ahLst/>
              <a:cxnLst>
                <a:cxn ang="0">
                  <a:pos x="T0" y="T1"/>
                </a:cxn>
                <a:cxn ang="0">
                  <a:pos x="T2" y="T3"/>
                </a:cxn>
                <a:cxn ang="0">
                  <a:pos x="T4" y="T5"/>
                </a:cxn>
                <a:cxn ang="0">
                  <a:pos x="T6" y="T7"/>
                </a:cxn>
                <a:cxn ang="0">
                  <a:pos x="T8" y="T9"/>
                </a:cxn>
              </a:cxnLst>
              <a:rect l="0" t="0" r="r" b="b"/>
              <a:pathLst>
                <a:path w="54" h="54">
                  <a:moveTo>
                    <a:pt x="28" y="54"/>
                  </a:moveTo>
                  <a:cubicBezTo>
                    <a:pt x="13" y="54"/>
                    <a:pt x="1" y="42"/>
                    <a:pt x="0" y="28"/>
                  </a:cubicBezTo>
                  <a:cubicBezTo>
                    <a:pt x="0" y="13"/>
                    <a:pt x="11" y="0"/>
                    <a:pt x="26" y="0"/>
                  </a:cubicBezTo>
                  <a:cubicBezTo>
                    <a:pt x="41" y="0"/>
                    <a:pt x="53" y="11"/>
                    <a:pt x="54" y="26"/>
                  </a:cubicBezTo>
                  <a:cubicBezTo>
                    <a:pt x="54" y="41"/>
                    <a:pt x="42" y="53"/>
                    <a:pt x="28" y="5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3" name="Freeform 519"/>
            <p:cNvSpPr>
              <a:spLocks/>
            </p:cNvSpPr>
            <p:nvPr userDrawn="1"/>
          </p:nvSpPr>
          <p:spPr bwMode="auto">
            <a:xfrm>
              <a:off x="8009" y="2119"/>
              <a:ext cx="99" cy="101"/>
            </a:xfrm>
            <a:custGeom>
              <a:avLst/>
              <a:gdLst>
                <a:gd name="T0" fmla="*/ 55 w 59"/>
                <a:gd name="T1" fmla="*/ 38 h 60"/>
                <a:gd name="T2" fmla="*/ 22 w 59"/>
                <a:gd name="T3" fmla="*/ 56 h 60"/>
                <a:gd name="T4" fmla="*/ 4 w 59"/>
                <a:gd name="T5" fmla="*/ 22 h 60"/>
                <a:gd name="T6" fmla="*/ 37 w 59"/>
                <a:gd name="T7" fmla="*/ 5 h 60"/>
                <a:gd name="T8" fmla="*/ 55 w 59"/>
                <a:gd name="T9" fmla="*/ 38 h 60"/>
              </a:gdLst>
              <a:ahLst/>
              <a:cxnLst>
                <a:cxn ang="0">
                  <a:pos x="T0" y="T1"/>
                </a:cxn>
                <a:cxn ang="0">
                  <a:pos x="T2" y="T3"/>
                </a:cxn>
                <a:cxn ang="0">
                  <a:pos x="T4" y="T5"/>
                </a:cxn>
                <a:cxn ang="0">
                  <a:pos x="T6" y="T7"/>
                </a:cxn>
                <a:cxn ang="0">
                  <a:pos x="T8" y="T9"/>
                </a:cxn>
              </a:cxnLst>
              <a:rect l="0" t="0" r="r" b="b"/>
              <a:pathLst>
                <a:path w="59" h="60">
                  <a:moveTo>
                    <a:pt x="55" y="38"/>
                  </a:moveTo>
                  <a:cubicBezTo>
                    <a:pt x="51" y="52"/>
                    <a:pt x="36" y="60"/>
                    <a:pt x="22" y="56"/>
                  </a:cubicBezTo>
                  <a:cubicBezTo>
                    <a:pt x="7" y="52"/>
                    <a:pt x="0" y="37"/>
                    <a:pt x="4" y="22"/>
                  </a:cubicBezTo>
                  <a:cubicBezTo>
                    <a:pt x="8" y="8"/>
                    <a:pt x="23" y="0"/>
                    <a:pt x="37" y="5"/>
                  </a:cubicBezTo>
                  <a:cubicBezTo>
                    <a:pt x="52" y="9"/>
                    <a:pt x="59" y="24"/>
                    <a:pt x="55" y="38"/>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4" name="Freeform 520"/>
            <p:cNvSpPr>
              <a:spLocks/>
            </p:cNvSpPr>
            <p:nvPr userDrawn="1"/>
          </p:nvSpPr>
          <p:spPr bwMode="auto">
            <a:xfrm>
              <a:off x="6617" y="578"/>
              <a:ext cx="91" cy="92"/>
            </a:xfrm>
            <a:custGeom>
              <a:avLst/>
              <a:gdLst>
                <a:gd name="T0" fmla="*/ 27 w 54"/>
                <a:gd name="T1" fmla="*/ 54 h 55"/>
                <a:gd name="T2" fmla="*/ 0 w 54"/>
                <a:gd name="T3" fmla="*/ 28 h 55"/>
                <a:gd name="T4" fmla="*/ 26 w 54"/>
                <a:gd name="T5" fmla="*/ 1 h 55"/>
                <a:gd name="T6" fmla="*/ 53 w 54"/>
                <a:gd name="T7" fmla="*/ 27 h 55"/>
                <a:gd name="T8" fmla="*/ 27 w 54"/>
                <a:gd name="T9" fmla="*/ 54 h 55"/>
              </a:gdLst>
              <a:ahLst/>
              <a:cxnLst>
                <a:cxn ang="0">
                  <a:pos x="T0" y="T1"/>
                </a:cxn>
                <a:cxn ang="0">
                  <a:pos x="T2" y="T3"/>
                </a:cxn>
                <a:cxn ang="0">
                  <a:pos x="T4" y="T5"/>
                </a:cxn>
                <a:cxn ang="0">
                  <a:pos x="T6" y="T7"/>
                </a:cxn>
                <a:cxn ang="0">
                  <a:pos x="T8" y="T9"/>
                </a:cxn>
              </a:cxnLst>
              <a:rect l="0" t="0" r="r" b="b"/>
              <a:pathLst>
                <a:path w="54" h="55">
                  <a:moveTo>
                    <a:pt x="27" y="54"/>
                  </a:moveTo>
                  <a:cubicBezTo>
                    <a:pt x="13" y="55"/>
                    <a:pt x="0" y="43"/>
                    <a:pt x="0" y="28"/>
                  </a:cubicBezTo>
                  <a:cubicBezTo>
                    <a:pt x="0" y="13"/>
                    <a:pt x="11" y="1"/>
                    <a:pt x="26" y="1"/>
                  </a:cubicBezTo>
                  <a:cubicBezTo>
                    <a:pt x="41" y="0"/>
                    <a:pt x="53" y="12"/>
                    <a:pt x="53" y="27"/>
                  </a:cubicBezTo>
                  <a:cubicBezTo>
                    <a:pt x="54" y="41"/>
                    <a:pt x="42" y="54"/>
                    <a:pt x="27" y="5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5" name="Freeform 521"/>
            <p:cNvSpPr>
              <a:spLocks/>
            </p:cNvSpPr>
            <p:nvPr userDrawn="1"/>
          </p:nvSpPr>
          <p:spPr bwMode="auto">
            <a:xfrm>
              <a:off x="4055" y="2318"/>
              <a:ext cx="161" cy="304"/>
            </a:xfrm>
            <a:custGeom>
              <a:avLst/>
              <a:gdLst>
                <a:gd name="T0" fmla="*/ 0 w 96"/>
                <a:gd name="T1" fmla="*/ 2 h 181"/>
                <a:gd name="T2" fmla="*/ 91 w 96"/>
                <a:gd name="T3" fmla="*/ 181 h 181"/>
                <a:gd name="T4" fmla="*/ 96 w 96"/>
                <a:gd name="T5" fmla="*/ 179 h 181"/>
                <a:gd name="T6" fmla="*/ 5 w 96"/>
                <a:gd name="T7" fmla="*/ 0 h 181"/>
                <a:gd name="T8" fmla="*/ 0 w 96"/>
                <a:gd name="T9" fmla="*/ 2 h 181"/>
              </a:gdLst>
              <a:ahLst/>
              <a:cxnLst>
                <a:cxn ang="0">
                  <a:pos x="T0" y="T1"/>
                </a:cxn>
                <a:cxn ang="0">
                  <a:pos x="T2" y="T3"/>
                </a:cxn>
                <a:cxn ang="0">
                  <a:pos x="T4" y="T5"/>
                </a:cxn>
                <a:cxn ang="0">
                  <a:pos x="T6" y="T7"/>
                </a:cxn>
                <a:cxn ang="0">
                  <a:pos x="T8" y="T9"/>
                </a:cxn>
              </a:cxnLst>
              <a:rect l="0" t="0" r="r" b="b"/>
              <a:pathLst>
                <a:path w="96" h="181">
                  <a:moveTo>
                    <a:pt x="0" y="2"/>
                  </a:moveTo>
                  <a:cubicBezTo>
                    <a:pt x="91" y="181"/>
                    <a:pt x="91" y="181"/>
                    <a:pt x="91" y="181"/>
                  </a:cubicBezTo>
                  <a:cubicBezTo>
                    <a:pt x="96" y="179"/>
                    <a:pt x="96" y="179"/>
                    <a:pt x="96" y="179"/>
                  </a:cubicBezTo>
                  <a:cubicBezTo>
                    <a:pt x="5" y="0"/>
                    <a:pt x="5" y="0"/>
                    <a:pt x="5" y="0"/>
                  </a:cubicBezTo>
                  <a:cubicBezTo>
                    <a:pt x="3" y="1"/>
                    <a:pt x="2" y="1"/>
                    <a:pt x="0" y="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6" name="Freeform 522"/>
            <p:cNvSpPr>
              <a:spLocks/>
            </p:cNvSpPr>
            <p:nvPr userDrawn="1"/>
          </p:nvSpPr>
          <p:spPr bwMode="auto">
            <a:xfrm>
              <a:off x="3986" y="2181"/>
              <a:ext cx="52" cy="89"/>
            </a:xfrm>
            <a:custGeom>
              <a:avLst/>
              <a:gdLst>
                <a:gd name="T0" fmla="*/ 31 w 31"/>
                <a:gd name="T1" fmla="*/ 51 h 53"/>
                <a:gd name="T2" fmla="*/ 5 w 31"/>
                <a:gd name="T3" fmla="*/ 0 h 53"/>
                <a:gd name="T4" fmla="*/ 0 w 31"/>
                <a:gd name="T5" fmla="*/ 2 h 53"/>
                <a:gd name="T6" fmla="*/ 26 w 31"/>
                <a:gd name="T7" fmla="*/ 53 h 53"/>
                <a:gd name="T8" fmla="*/ 31 w 31"/>
                <a:gd name="T9" fmla="*/ 51 h 53"/>
              </a:gdLst>
              <a:ahLst/>
              <a:cxnLst>
                <a:cxn ang="0">
                  <a:pos x="T0" y="T1"/>
                </a:cxn>
                <a:cxn ang="0">
                  <a:pos x="T2" y="T3"/>
                </a:cxn>
                <a:cxn ang="0">
                  <a:pos x="T4" y="T5"/>
                </a:cxn>
                <a:cxn ang="0">
                  <a:pos x="T6" y="T7"/>
                </a:cxn>
                <a:cxn ang="0">
                  <a:pos x="T8" y="T9"/>
                </a:cxn>
              </a:cxnLst>
              <a:rect l="0" t="0" r="r" b="b"/>
              <a:pathLst>
                <a:path w="31" h="53">
                  <a:moveTo>
                    <a:pt x="31" y="51"/>
                  </a:moveTo>
                  <a:cubicBezTo>
                    <a:pt x="5" y="0"/>
                    <a:pt x="5" y="0"/>
                    <a:pt x="5" y="0"/>
                  </a:cubicBezTo>
                  <a:cubicBezTo>
                    <a:pt x="0" y="2"/>
                    <a:pt x="0" y="2"/>
                    <a:pt x="0" y="2"/>
                  </a:cubicBezTo>
                  <a:cubicBezTo>
                    <a:pt x="26" y="53"/>
                    <a:pt x="26" y="53"/>
                    <a:pt x="26" y="53"/>
                  </a:cubicBezTo>
                  <a:cubicBezTo>
                    <a:pt x="28" y="53"/>
                    <a:pt x="29" y="52"/>
                    <a:pt x="31" y="5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7" name="Freeform 523"/>
            <p:cNvSpPr>
              <a:spLocks/>
            </p:cNvSpPr>
            <p:nvPr userDrawn="1"/>
          </p:nvSpPr>
          <p:spPr bwMode="auto">
            <a:xfrm>
              <a:off x="4389" y="1170"/>
              <a:ext cx="1034" cy="403"/>
            </a:xfrm>
            <a:custGeom>
              <a:avLst/>
              <a:gdLst>
                <a:gd name="T0" fmla="*/ 1 w 616"/>
                <a:gd name="T1" fmla="*/ 240 h 240"/>
                <a:gd name="T2" fmla="*/ 616 w 616"/>
                <a:gd name="T3" fmla="*/ 4 h 240"/>
                <a:gd name="T4" fmla="*/ 614 w 616"/>
                <a:gd name="T5" fmla="*/ 0 h 240"/>
                <a:gd name="T6" fmla="*/ 0 w 616"/>
                <a:gd name="T7" fmla="*/ 235 h 240"/>
                <a:gd name="T8" fmla="*/ 1 w 616"/>
                <a:gd name="T9" fmla="*/ 240 h 240"/>
              </a:gdLst>
              <a:ahLst/>
              <a:cxnLst>
                <a:cxn ang="0">
                  <a:pos x="T0" y="T1"/>
                </a:cxn>
                <a:cxn ang="0">
                  <a:pos x="T2" y="T3"/>
                </a:cxn>
                <a:cxn ang="0">
                  <a:pos x="T4" y="T5"/>
                </a:cxn>
                <a:cxn ang="0">
                  <a:pos x="T6" y="T7"/>
                </a:cxn>
                <a:cxn ang="0">
                  <a:pos x="T8" y="T9"/>
                </a:cxn>
              </a:cxnLst>
              <a:rect l="0" t="0" r="r" b="b"/>
              <a:pathLst>
                <a:path w="616" h="240">
                  <a:moveTo>
                    <a:pt x="1" y="240"/>
                  </a:moveTo>
                  <a:cubicBezTo>
                    <a:pt x="616" y="4"/>
                    <a:pt x="616" y="4"/>
                    <a:pt x="616" y="4"/>
                  </a:cubicBezTo>
                  <a:cubicBezTo>
                    <a:pt x="614" y="0"/>
                    <a:pt x="614" y="0"/>
                    <a:pt x="614" y="0"/>
                  </a:cubicBezTo>
                  <a:cubicBezTo>
                    <a:pt x="0" y="235"/>
                    <a:pt x="0" y="235"/>
                    <a:pt x="0" y="235"/>
                  </a:cubicBezTo>
                  <a:cubicBezTo>
                    <a:pt x="0" y="237"/>
                    <a:pt x="1" y="238"/>
                    <a:pt x="1" y="24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8" name="Freeform 524"/>
            <p:cNvSpPr>
              <a:spLocks/>
            </p:cNvSpPr>
            <p:nvPr userDrawn="1"/>
          </p:nvSpPr>
          <p:spPr bwMode="auto">
            <a:xfrm>
              <a:off x="4257" y="1585"/>
              <a:ext cx="82" cy="38"/>
            </a:xfrm>
            <a:custGeom>
              <a:avLst/>
              <a:gdLst>
                <a:gd name="T0" fmla="*/ 48 w 49"/>
                <a:gd name="T1" fmla="*/ 0 h 23"/>
                <a:gd name="T2" fmla="*/ 0 w 49"/>
                <a:gd name="T3" fmla="*/ 18 h 23"/>
                <a:gd name="T4" fmla="*/ 2 w 49"/>
                <a:gd name="T5" fmla="*/ 23 h 23"/>
                <a:gd name="T6" fmla="*/ 49 w 49"/>
                <a:gd name="T7" fmla="*/ 5 h 23"/>
                <a:gd name="T8" fmla="*/ 48 w 49"/>
                <a:gd name="T9" fmla="*/ 0 h 23"/>
              </a:gdLst>
              <a:ahLst/>
              <a:cxnLst>
                <a:cxn ang="0">
                  <a:pos x="T0" y="T1"/>
                </a:cxn>
                <a:cxn ang="0">
                  <a:pos x="T2" y="T3"/>
                </a:cxn>
                <a:cxn ang="0">
                  <a:pos x="T4" y="T5"/>
                </a:cxn>
                <a:cxn ang="0">
                  <a:pos x="T6" y="T7"/>
                </a:cxn>
                <a:cxn ang="0">
                  <a:pos x="T8" y="T9"/>
                </a:cxn>
              </a:cxnLst>
              <a:rect l="0" t="0" r="r" b="b"/>
              <a:pathLst>
                <a:path w="49" h="23">
                  <a:moveTo>
                    <a:pt x="48" y="0"/>
                  </a:moveTo>
                  <a:cubicBezTo>
                    <a:pt x="0" y="18"/>
                    <a:pt x="0" y="18"/>
                    <a:pt x="0" y="18"/>
                  </a:cubicBezTo>
                  <a:cubicBezTo>
                    <a:pt x="2" y="23"/>
                    <a:pt x="2" y="23"/>
                    <a:pt x="2" y="23"/>
                  </a:cubicBezTo>
                  <a:cubicBezTo>
                    <a:pt x="49" y="5"/>
                    <a:pt x="49" y="5"/>
                    <a:pt x="49" y="5"/>
                  </a:cubicBezTo>
                  <a:cubicBezTo>
                    <a:pt x="49" y="3"/>
                    <a:pt x="48" y="2"/>
                    <a:pt x="48" y="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9" name="Freeform 525"/>
            <p:cNvSpPr>
              <a:spLocks/>
            </p:cNvSpPr>
            <p:nvPr userDrawn="1"/>
          </p:nvSpPr>
          <p:spPr bwMode="auto">
            <a:xfrm>
              <a:off x="4147" y="923"/>
              <a:ext cx="217" cy="353"/>
            </a:xfrm>
            <a:custGeom>
              <a:avLst/>
              <a:gdLst>
                <a:gd name="T0" fmla="*/ 4 w 129"/>
                <a:gd name="T1" fmla="*/ 210 h 210"/>
                <a:gd name="T2" fmla="*/ 129 w 129"/>
                <a:gd name="T3" fmla="*/ 2 h 210"/>
                <a:gd name="T4" fmla="*/ 125 w 129"/>
                <a:gd name="T5" fmla="*/ 0 h 210"/>
                <a:gd name="T6" fmla="*/ 0 w 129"/>
                <a:gd name="T7" fmla="*/ 207 h 210"/>
                <a:gd name="T8" fmla="*/ 4 w 129"/>
                <a:gd name="T9" fmla="*/ 210 h 210"/>
              </a:gdLst>
              <a:ahLst/>
              <a:cxnLst>
                <a:cxn ang="0">
                  <a:pos x="T0" y="T1"/>
                </a:cxn>
                <a:cxn ang="0">
                  <a:pos x="T2" y="T3"/>
                </a:cxn>
                <a:cxn ang="0">
                  <a:pos x="T4" y="T5"/>
                </a:cxn>
                <a:cxn ang="0">
                  <a:pos x="T6" y="T7"/>
                </a:cxn>
                <a:cxn ang="0">
                  <a:pos x="T8" y="T9"/>
                </a:cxn>
              </a:cxnLst>
              <a:rect l="0" t="0" r="r" b="b"/>
              <a:pathLst>
                <a:path w="129" h="210">
                  <a:moveTo>
                    <a:pt x="4" y="210"/>
                  </a:moveTo>
                  <a:cubicBezTo>
                    <a:pt x="129" y="2"/>
                    <a:pt x="129" y="2"/>
                    <a:pt x="129" y="2"/>
                  </a:cubicBezTo>
                  <a:cubicBezTo>
                    <a:pt x="125" y="0"/>
                    <a:pt x="125" y="0"/>
                    <a:pt x="125" y="0"/>
                  </a:cubicBezTo>
                  <a:cubicBezTo>
                    <a:pt x="0" y="207"/>
                    <a:pt x="0" y="207"/>
                    <a:pt x="0" y="207"/>
                  </a:cubicBezTo>
                  <a:cubicBezTo>
                    <a:pt x="1" y="208"/>
                    <a:pt x="2" y="209"/>
                    <a:pt x="4" y="21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0" name="Freeform 526"/>
            <p:cNvSpPr>
              <a:spLocks/>
            </p:cNvSpPr>
            <p:nvPr userDrawn="1"/>
          </p:nvSpPr>
          <p:spPr bwMode="auto">
            <a:xfrm>
              <a:off x="4104" y="1319"/>
              <a:ext cx="20" cy="25"/>
            </a:xfrm>
            <a:custGeom>
              <a:avLst/>
              <a:gdLst>
                <a:gd name="T0" fmla="*/ 8 w 12"/>
                <a:gd name="T1" fmla="*/ 0 h 15"/>
                <a:gd name="T2" fmla="*/ 0 w 12"/>
                <a:gd name="T3" fmla="*/ 12 h 15"/>
                <a:gd name="T4" fmla="*/ 5 w 12"/>
                <a:gd name="T5" fmla="*/ 15 h 15"/>
                <a:gd name="T6" fmla="*/ 12 w 12"/>
                <a:gd name="T7" fmla="*/ 2 h 15"/>
                <a:gd name="T8" fmla="*/ 8 w 12"/>
                <a:gd name="T9" fmla="*/ 0 h 15"/>
              </a:gdLst>
              <a:ahLst/>
              <a:cxnLst>
                <a:cxn ang="0">
                  <a:pos x="T0" y="T1"/>
                </a:cxn>
                <a:cxn ang="0">
                  <a:pos x="T2" y="T3"/>
                </a:cxn>
                <a:cxn ang="0">
                  <a:pos x="T4" y="T5"/>
                </a:cxn>
                <a:cxn ang="0">
                  <a:pos x="T6" y="T7"/>
                </a:cxn>
                <a:cxn ang="0">
                  <a:pos x="T8" y="T9"/>
                </a:cxn>
              </a:cxnLst>
              <a:rect l="0" t="0" r="r" b="b"/>
              <a:pathLst>
                <a:path w="12" h="15">
                  <a:moveTo>
                    <a:pt x="8" y="0"/>
                  </a:moveTo>
                  <a:cubicBezTo>
                    <a:pt x="0" y="12"/>
                    <a:pt x="0" y="12"/>
                    <a:pt x="0" y="12"/>
                  </a:cubicBezTo>
                  <a:cubicBezTo>
                    <a:pt x="5" y="15"/>
                    <a:pt x="5" y="15"/>
                    <a:pt x="5" y="15"/>
                  </a:cubicBezTo>
                  <a:cubicBezTo>
                    <a:pt x="12" y="2"/>
                    <a:pt x="12" y="2"/>
                    <a:pt x="12" y="2"/>
                  </a:cubicBezTo>
                  <a:cubicBezTo>
                    <a:pt x="11" y="1"/>
                    <a:pt x="10" y="0"/>
                    <a:pt x="8" y="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1" name="Freeform 527"/>
            <p:cNvSpPr>
              <a:spLocks/>
            </p:cNvSpPr>
            <p:nvPr userDrawn="1"/>
          </p:nvSpPr>
          <p:spPr bwMode="auto">
            <a:xfrm>
              <a:off x="3340" y="1951"/>
              <a:ext cx="131" cy="37"/>
            </a:xfrm>
            <a:custGeom>
              <a:avLst/>
              <a:gdLst>
                <a:gd name="T0" fmla="*/ 1 w 78"/>
                <a:gd name="T1" fmla="*/ 22 h 22"/>
                <a:gd name="T2" fmla="*/ 78 w 78"/>
                <a:gd name="T3" fmla="*/ 4 h 22"/>
                <a:gd name="T4" fmla="*/ 77 w 78"/>
                <a:gd name="T5" fmla="*/ 0 h 22"/>
                <a:gd name="T6" fmla="*/ 0 w 78"/>
                <a:gd name="T7" fmla="*/ 17 h 22"/>
                <a:gd name="T8" fmla="*/ 1 w 78"/>
                <a:gd name="T9" fmla="*/ 22 h 22"/>
              </a:gdLst>
              <a:ahLst/>
              <a:cxnLst>
                <a:cxn ang="0">
                  <a:pos x="T0" y="T1"/>
                </a:cxn>
                <a:cxn ang="0">
                  <a:pos x="T2" y="T3"/>
                </a:cxn>
                <a:cxn ang="0">
                  <a:pos x="T4" y="T5"/>
                </a:cxn>
                <a:cxn ang="0">
                  <a:pos x="T6" y="T7"/>
                </a:cxn>
                <a:cxn ang="0">
                  <a:pos x="T8" y="T9"/>
                </a:cxn>
              </a:cxnLst>
              <a:rect l="0" t="0" r="r" b="b"/>
              <a:pathLst>
                <a:path w="78" h="22">
                  <a:moveTo>
                    <a:pt x="1" y="22"/>
                  </a:moveTo>
                  <a:cubicBezTo>
                    <a:pt x="78" y="4"/>
                    <a:pt x="78" y="4"/>
                    <a:pt x="78" y="4"/>
                  </a:cubicBezTo>
                  <a:cubicBezTo>
                    <a:pt x="77" y="0"/>
                    <a:pt x="77" y="0"/>
                    <a:pt x="77" y="0"/>
                  </a:cubicBezTo>
                  <a:cubicBezTo>
                    <a:pt x="0" y="17"/>
                    <a:pt x="0" y="17"/>
                    <a:pt x="0" y="17"/>
                  </a:cubicBezTo>
                  <a:cubicBezTo>
                    <a:pt x="0" y="19"/>
                    <a:pt x="1" y="20"/>
                    <a:pt x="1" y="2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2" name="Freeform 528"/>
            <p:cNvSpPr>
              <a:spLocks/>
            </p:cNvSpPr>
            <p:nvPr userDrawn="1"/>
          </p:nvSpPr>
          <p:spPr bwMode="auto">
            <a:xfrm>
              <a:off x="2811" y="1993"/>
              <a:ext cx="475" cy="116"/>
            </a:xfrm>
            <a:custGeom>
              <a:avLst/>
              <a:gdLst>
                <a:gd name="T0" fmla="*/ 282 w 283"/>
                <a:gd name="T1" fmla="*/ 0 h 69"/>
                <a:gd name="T2" fmla="*/ 0 w 283"/>
                <a:gd name="T3" fmla="*/ 64 h 69"/>
                <a:gd name="T4" fmla="*/ 2 w 283"/>
                <a:gd name="T5" fmla="*/ 69 h 69"/>
                <a:gd name="T6" fmla="*/ 283 w 283"/>
                <a:gd name="T7" fmla="*/ 4 h 69"/>
                <a:gd name="T8" fmla="*/ 282 w 283"/>
                <a:gd name="T9" fmla="*/ 0 h 69"/>
              </a:gdLst>
              <a:ahLst/>
              <a:cxnLst>
                <a:cxn ang="0">
                  <a:pos x="T0" y="T1"/>
                </a:cxn>
                <a:cxn ang="0">
                  <a:pos x="T2" y="T3"/>
                </a:cxn>
                <a:cxn ang="0">
                  <a:pos x="T4" y="T5"/>
                </a:cxn>
                <a:cxn ang="0">
                  <a:pos x="T6" y="T7"/>
                </a:cxn>
                <a:cxn ang="0">
                  <a:pos x="T8" y="T9"/>
                </a:cxn>
              </a:cxnLst>
              <a:rect l="0" t="0" r="r" b="b"/>
              <a:pathLst>
                <a:path w="283" h="69">
                  <a:moveTo>
                    <a:pt x="282" y="0"/>
                  </a:moveTo>
                  <a:cubicBezTo>
                    <a:pt x="0" y="64"/>
                    <a:pt x="0" y="64"/>
                    <a:pt x="0" y="64"/>
                  </a:cubicBezTo>
                  <a:cubicBezTo>
                    <a:pt x="2" y="69"/>
                    <a:pt x="2" y="69"/>
                    <a:pt x="2" y="69"/>
                  </a:cubicBezTo>
                  <a:cubicBezTo>
                    <a:pt x="283" y="4"/>
                    <a:pt x="283" y="4"/>
                    <a:pt x="283" y="4"/>
                  </a:cubicBezTo>
                  <a:cubicBezTo>
                    <a:pt x="283" y="3"/>
                    <a:pt x="282" y="1"/>
                    <a:pt x="282" y="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3" name="Freeform 529"/>
            <p:cNvSpPr>
              <a:spLocks/>
            </p:cNvSpPr>
            <p:nvPr userDrawn="1"/>
          </p:nvSpPr>
          <p:spPr bwMode="auto">
            <a:xfrm>
              <a:off x="5378" y="1126"/>
              <a:ext cx="91" cy="91"/>
            </a:xfrm>
            <a:custGeom>
              <a:avLst/>
              <a:gdLst>
                <a:gd name="T0" fmla="*/ 28 w 54"/>
                <a:gd name="T1" fmla="*/ 54 h 54"/>
                <a:gd name="T2" fmla="*/ 0 w 54"/>
                <a:gd name="T3" fmla="*/ 28 h 54"/>
                <a:gd name="T4" fmla="*/ 26 w 54"/>
                <a:gd name="T5" fmla="*/ 0 h 54"/>
                <a:gd name="T6" fmla="*/ 54 w 54"/>
                <a:gd name="T7" fmla="*/ 26 h 54"/>
                <a:gd name="T8" fmla="*/ 28 w 54"/>
                <a:gd name="T9" fmla="*/ 54 h 54"/>
              </a:gdLst>
              <a:ahLst/>
              <a:cxnLst>
                <a:cxn ang="0">
                  <a:pos x="T0" y="T1"/>
                </a:cxn>
                <a:cxn ang="0">
                  <a:pos x="T2" y="T3"/>
                </a:cxn>
                <a:cxn ang="0">
                  <a:pos x="T4" y="T5"/>
                </a:cxn>
                <a:cxn ang="0">
                  <a:pos x="T6" y="T7"/>
                </a:cxn>
                <a:cxn ang="0">
                  <a:pos x="T8" y="T9"/>
                </a:cxn>
              </a:cxnLst>
              <a:rect l="0" t="0" r="r" b="b"/>
              <a:pathLst>
                <a:path w="54" h="54">
                  <a:moveTo>
                    <a:pt x="28" y="54"/>
                  </a:moveTo>
                  <a:cubicBezTo>
                    <a:pt x="13" y="54"/>
                    <a:pt x="1" y="43"/>
                    <a:pt x="0" y="28"/>
                  </a:cubicBezTo>
                  <a:cubicBezTo>
                    <a:pt x="0" y="13"/>
                    <a:pt x="11" y="1"/>
                    <a:pt x="26" y="0"/>
                  </a:cubicBezTo>
                  <a:cubicBezTo>
                    <a:pt x="41" y="0"/>
                    <a:pt x="53" y="11"/>
                    <a:pt x="54" y="26"/>
                  </a:cubicBezTo>
                  <a:cubicBezTo>
                    <a:pt x="54" y="41"/>
                    <a:pt x="43" y="53"/>
                    <a:pt x="28" y="5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grpSp>
    </p:spTree>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2160" userDrawn="1">
          <p15:clr>
            <a:srgbClr val="FBAE40"/>
          </p15:clr>
        </p15:guide>
        <p15:guide id="2" pos="4031"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040B59-60D6-439C-B2B7-D2D7C3569975}"/>
              </a:ext>
            </a:extLst>
          </p:cNvPr>
          <p:cNvSpPr>
            <a:spLocks noGrp="1"/>
          </p:cNvSpPr>
          <p:nvPr>
            <p:ph type="sldNum" sz="quarter" idx="10"/>
          </p:nvPr>
        </p:nvSpPr>
        <p:spPr/>
        <p:txBody>
          <a:bodyPr/>
          <a:lstStyle/>
          <a:p>
            <a:pPr defTabSz="639968" fontAlgn="base">
              <a:spcBef>
                <a:spcPct val="0"/>
              </a:spcBef>
              <a:spcAft>
                <a:spcPct val="0"/>
              </a:spcAft>
            </a:pPr>
            <a:fld id="{6EBA610F-6DE2-6644-8764-FCBE8B310C98}" type="slidenum">
              <a:rPr lang="en-US" smtClean="0">
                <a:solidFill>
                  <a:prstClr val="white">
                    <a:lumMod val="75000"/>
                  </a:prstClr>
                </a:solidFill>
              </a:rPr>
              <a:pPr defTabSz="639968" fontAlgn="base">
                <a:spcBef>
                  <a:spcPct val="0"/>
                </a:spcBef>
                <a:spcAft>
                  <a:spcPct val="0"/>
                </a:spcAft>
              </a:pPr>
              <a:t>‹#›</a:t>
            </a:fld>
            <a:endParaRPr lang="en-US" dirty="0">
              <a:solidFill>
                <a:prstClr val="white">
                  <a:lumMod val="75000"/>
                </a:prstClr>
              </a:solidFill>
            </a:endParaRPr>
          </a:p>
        </p:txBody>
      </p:sp>
    </p:spTree>
    <p:extLst>
      <p:ext uri="{BB962C8B-B14F-4D97-AF65-F5344CB8AC3E}">
        <p14:creationId xmlns:p14="http://schemas.microsoft.com/office/powerpoint/2010/main" val="134675614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8" name="TextBox 7"/>
          <p:cNvSpPr txBox="1"/>
          <p:nvPr userDrawn="1"/>
        </p:nvSpPr>
        <p:spPr bwMode="white">
          <a:xfrm>
            <a:off x="640081" y="1"/>
            <a:ext cx="11510329" cy="914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eaLnBrk="1" hangingPunct="1">
              <a:defRPr sz="2400">
                <a:solidFill>
                  <a:schemeClr val="bg1"/>
                </a:solidFill>
                <a:latin typeface="DINPro" pitchFamily="34" charset="0"/>
                <a:cs typeface="DINPro" pitchFamily="34" charset="0"/>
              </a:defRPr>
            </a:lvl1pPr>
            <a:lvl2pPr eaLnBrk="1" hangingPunct="1">
              <a:defRPr sz="2400">
                <a:solidFill>
                  <a:schemeClr val="bg1"/>
                </a:solidFill>
                <a:latin typeface="Ubuntu" charset="0"/>
              </a:defRPr>
            </a:lvl2pPr>
            <a:lvl3pPr eaLnBrk="1" hangingPunct="1">
              <a:defRPr sz="2400">
                <a:solidFill>
                  <a:schemeClr val="bg1"/>
                </a:solidFill>
                <a:latin typeface="Ubuntu" charset="0"/>
              </a:defRPr>
            </a:lvl3pPr>
            <a:lvl4pPr eaLnBrk="1" hangingPunct="1">
              <a:defRPr sz="2400">
                <a:solidFill>
                  <a:schemeClr val="bg1"/>
                </a:solidFill>
                <a:latin typeface="Ubuntu" charset="0"/>
              </a:defRPr>
            </a:lvl4pPr>
            <a:lvl5pPr eaLnBrk="1" hangingPunct="1">
              <a:defRPr sz="2400">
                <a:solidFill>
                  <a:schemeClr val="bg1"/>
                </a:solidFill>
                <a:latin typeface="Ubuntu" charset="0"/>
              </a:defRPr>
            </a:lvl5pPr>
            <a:lvl6pPr marL="457200" fontAlgn="base">
              <a:spcBef>
                <a:spcPct val="0"/>
              </a:spcBef>
              <a:spcAft>
                <a:spcPct val="0"/>
              </a:spcAft>
              <a:defRPr sz="2000">
                <a:solidFill>
                  <a:schemeClr val="bg1"/>
                </a:solidFill>
                <a:latin typeface="Ubuntu" charset="0"/>
              </a:defRPr>
            </a:lvl6pPr>
            <a:lvl7pPr marL="914400" fontAlgn="base">
              <a:spcBef>
                <a:spcPct val="0"/>
              </a:spcBef>
              <a:spcAft>
                <a:spcPct val="0"/>
              </a:spcAft>
              <a:defRPr sz="2000">
                <a:solidFill>
                  <a:schemeClr val="bg1"/>
                </a:solidFill>
                <a:latin typeface="Ubuntu" charset="0"/>
              </a:defRPr>
            </a:lvl7pPr>
            <a:lvl8pPr marL="1371600" fontAlgn="base">
              <a:spcBef>
                <a:spcPct val="0"/>
              </a:spcBef>
              <a:spcAft>
                <a:spcPct val="0"/>
              </a:spcAft>
              <a:defRPr sz="2000">
                <a:solidFill>
                  <a:schemeClr val="bg1"/>
                </a:solidFill>
                <a:latin typeface="Ubuntu" charset="0"/>
              </a:defRPr>
            </a:lvl8pPr>
            <a:lvl9pPr marL="1828800" fontAlgn="base">
              <a:spcBef>
                <a:spcPct val="0"/>
              </a:spcBef>
              <a:spcAft>
                <a:spcPct val="0"/>
              </a:spcAft>
              <a:defRPr sz="2000">
                <a:solidFill>
                  <a:schemeClr val="bg1"/>
                </a:solidFill>
                <a:latin typeface="Ubuntu" charset="0"/>
              </a:defRPr>
            </a:lvl9pPr>
          </a:lstStyle>
          <a:p>
            <a:pPr defTabSz="639968" fontAlgn="base">
              <a:spcBef>
                <a:spcPct val="0"/>
              </a:spcBef>
              <a:spcAft>
                <a:spcPct val="0"/>
              </a:spcAft>
            </a:pPr>
            <a:r>
              <a:rPr lang="en-US" sz="2940" dirty="0">
                <a:solidFill>
                  <a:prstClr val="white"/>
                </a:solidFill>
                <a:latin typeface="Verdana" panose="020B0604030504040204" pitchFamily="34" charset="0"/>
                <a:ea typeface="ＭＳ Ｐゴシック" charset="0"/>
                <a:cs typeface="Verdana" panose="020B0604030504040204" pitchFamily="34" charset="0"/>
              </a:rPr>
              <a:t>Safe harbor statement</a:t>
            </a:r>
          </a:p>
        </p:txBody>
      </p:sp>
      <p:sp>
        <p:nvSpPr>
          <p:cNvPr id="5" name="Rectangle 4"/>
          <p:cNvSpPr/>
          <p:nvPr userDrawn="1"/>
        </p:nvSpPr>
        <p:spPr>
          <a:xfrm>
            <a:off x="640081" y="1210189"/>
            <a:ext cx="11521441" cy="4928145"/>
          </a:xfrm>
          <a:prstGeom prst="rect">
            <a:avLst/>
          </a:prstGeom>
        </p:spPr>
        <p:txBody>
          <a:bodyPr wrap="square" lIns="0" tIns="0" rIns="0" bIns="0">
            <a:noAutofit/>
          </a:bodyPr>
          <a:lstStyle/>
          <a:p>
            <a:pPr algn="just" defTabSz="639968" fontAlgn="base">
              <a:spcBef>
                <a:spcPct val="0"/>
              </a:spcBef>
              <a:spcAft>
                <a:spcPct val="0"/>
              </a:spcAft>
            </a:pPr>
            <a:r>
              <a:rPr lang="en-US" sz="1785" dirty="0">
                <a:solidFill>
                  <a:srgbClr val="1D1D1C"/>
                </a:solidFill>
                <a:ea typeface="Verdana" panose="020B0604030504040204" pitchFamily="34" charset="0"/>
                <a:cs typeface="Verdana" panose="020B0604030504040204" pitchFamily="34" charset="0"/>
              </a:rPr>
              <a:t>The information in this presentation is confidential and proprietary to MuleSoft and may not be disclosed without the </a:t>
            </a:r>
            <a:r>
              <a:rPr lang="en-US" sz="1785" dirty="0" err="1">
                <a:solidFill>
                  <a:srgbClr val="1D1D1C"/>
                </a:solidFill>
                <a:ea typeface="Verdana" panose="020B0604030504040204" pitchFamily="34" charset="0"/>
                <a:cs typeface="Verdana" panose="020B0604030504040204" pitchFamily="34" charset="0"/>
              </a:rPr>
              <a:t>perMarshall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Islandsssion</a:t>
            </a:r>
            <a:r>
              <a:rPr lang="en-US" sz="1785" dirty="0">
                <a:solidFill>
                  <a:srgbClr val="1D1D1C"/>
                </a:solidFill>
                <a:ea typeface="Verdana" panose="020B0604030504040204" pitchFamily="34" charset="0"/>
                <a:cs typeface="Verdana" panose="020B0604030504040204" pitchFamily="34" charset="0"/>
              </a:rPr>
              <a:t> of MuleSoft. This presentation is not subject to your license agreement or any other service or subscription agreement with MuleSoft. MuleSoft has no obligation to pursue any course of business outlined in this document or any related presentation, or to develop or release any functionality mentioned therein. This document, or any related presentation and </a:t>
            </a:r>
            <a:r>
              <a:rPr lang="en-US" sz="1785" dirty="0" err="1">
                <a:solidFill>
                  <a:srgbClr val="1D1D1C"/>
                </a:solidFill>
                <a:ea typeface="Verdana" panose="020B0604030504040204" pitchFamily="34" charset="0"/>
                <a:cs typeface="Verdana" panose="020B0604030504040204" pitchFamily="34" charset="0"/>
              </a:rPr>
              <a:t>MuleSoft's</a:t>
            </a:r>
            <a:r>
              <a:rPr lang="en-US" sz="1785" dirty="0">
                <a:solidFill>
                  <a:srgbClr val="1D1D1C"/>
                </a:solidFill>
                <a:ea typeface="Verdana" panose="020B0604030504040204" pitchFamily="34" charset="0"/>
                <a:cs typeface="Verdana" panose="020B0604030504040204" pitchFamily="34" charset="0"/>
              </a:rPr>
              <a:t> strategy and possible future developments, products and or platforms directions and functionality are all subject to change and may be changed by MuleSoft at any time for any reason without notice. The information on this document is not a </a:t>
            </a:r>
            <a:r>
              <a:rPr lang="en-US" sz="1785" dirty="0" err="1">
                <a:solidFill>
                  <a:srgbClr val="1D1D1C"/>
                </a:solidFill>
                <a:ea typeface="Verdana" panose="020B0604030504040204" pitchFamily="34" charset="0"/>
                <a:cs typeface="Verdana" panose="020B0604030504040204" pitchFamily="34" charset="0"/>
              </a:rPr>
              <a:t>comMarshall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Islandstment</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proMarshall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Islandsse</a:t>
            </a:r>
            <a:r>
              <a:rPr lang="en-US" sz="1785" dirty="0">
                <a:solidFill>
                  <a:srgbClr val="1D1D1C"/>
                </a:solidFill>
                <a:ea typeface="Verdana" panose="020B0604030504040204" pitchFamily="34" charset="0"/>
                <a:cs typeface="Verdana" panose="020B0604030504040204" pitchFamily="34" charset="0"/>
              </a:rPr>
              <a:t> or legal obligation to deliver any material, code or functionality. This document is provided without a warranty of any kind, either express or implied, including but not </a:t>
            </a:r>
            <a:r>
              <a:rPr lang="en-US" sz="1785" dirty="0" err="1">
                <a:solidFill>
                  <a:srgbClr val="1D1D1C"/>
                </a:solidFill>
                <a:ea typeface="Verdana" panose="020B0604030504040204" pitchFamily="34" charset="0"/>
                <a:cs typeface="Verdana" panose="020B0604030504040204" pitchFamily="34" charset="0"/>
              </a:rPr>
              <a:t>liMarshall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Islandsted</a:t>
            </a:r>
            <a:r>
              <a:rPr lang="en-US" sz="1785" dirty="0">
                <a:solidFill>
                  <a:srgbClr val="1D1D1C"/>
                </a:solidFill>
                <a:ea typeface="Verdana" panose="020B0604030504040204" pitchFamily="34" charset="0"/>
                <a:cs typeface="Verdana" panose="020B0604030504040204" pitchFamily="34" charset="0"/>
              </a:rPr>
              <a:t> to, the implied warranties of merchantability, fitness for a particular purpose, or non-infringement. This document is for informational purposes and may not be incorporated into a contract. MuleSoft assumes no responsibility for errors or </a:t>
            </a:r>
            <a:r>
              <a:rPr lang="en-US" sz="1785" dirty="0" err="1">
                <a:solidFill>
                  <a:srgbClr val="1D1D1C"/>
                </a:solidFill>
                <a:ea typeface="Verdana" panose="020B0604030504040204" pitchFamily="34" charset="0"/>
                <a:cs typeface="Verdana" panose="020B0604030504040204" pitchFamily="34" charset="0"/>
              </a:rPr>
              <a:t>oMarshall</a:t>
            </a:r>
            <a:r>
              <a:rPr lang="en-US" sz="1785" dirty="0">
                <a:solidFill>
                  <a:srgbClr val="1D1D1C"/>
                </a:solidFill>
                <a:ea typeface="Verdana" panose="020B0604030504040204" pitchFamily="34" charset="0"/>
                <a:cs typeface="Verdana" panose="020B0604030504040204" pitchFamily="34" charset="0"/>
              </a:rPr>
              <a:t> </a:t>
            </a:r>
            <a:r>
              <a:rPr lang="en-US" sz="1785" dirty="0" err="1">
                <a:solidFill>
                  <a:srgbClr val="1D1D1C"/>
                </a:solidFill>
                <a:ea typeface="Verdana" panose="020B0604030504040204" pitchFamily="34" charset="0"/>
                <a:cs typeface="Verdana" panose="020B0604030504040204" pitchFamily="34" charset="0"/>
              </a:rPr>
              <a:t>Islandsssions</a:t>
            </a:r>
            <a:r>
              <a:rPr lang="en-US" sz="1785" dirty="0">
                <a:solidFill>
                  <a:srgbClr val="1D1D1C"/>
                </a:solidFill>
                <a:ea typeface="Verdana" panose="020B0604030504040204" pitchFamily="34" charset="0"/>
                <a:cs typeface="Verdana" panose="020B0604030504040204" pitchFamily="34" charset="0"/>
              </a:rPr>
              <a:t> in this document, except if such damages were caused by MuleSoft intentionally or grossly negligent.</a:t>
            </a:r>
          </a:p>
          <a:p>
            <a:pPr algn="just" defTabSz="639968" fontAlgn="base">
              <a:spcBef>
                <a:spcPct val="0"/>
              </a:spcBef>
              <a:spcAft>
                <a:spcPct val="0"/>
              </a:spcAft>
            </a:pPr>
            <a:endParaRPr lang="en-US" sz="1785" dirty="0">
              <a:solidFill>
                <a:srgbClr val="1D1D1C"/>
              </a:solidFill>
              <a:ea typeface="Verdana" panose="020B0604030504040204" pitchFamily="34" charset="0"/>
              <a:cs typeface="Verdana" panose="020B0604030504040204" pitchFamily="34" charset="0"/>
            </a:endParaRPr>
          </a:p>
          <a:p>
            <a:pPr algn="just" defTabSz="639968" fontAlgn="base">
              <a:spcBef>
                <a:spcPct val="0"/>
              </a:spcBef>
              <a:spcAft>
                <a:spcPct val="0"/>
              </a:spcAft>
              <a:defRPr/>
            </a:pPr>
            <a:r>
              <a:rPr lang="en-US" sz="1785" dirty="0">
                <a:solidFill>
                  <a:srgbClr val="1D1D1C"/>
                </a:solidFill>
                <a:ea typeface="Verdana" panose="020B0604030504040204" pitchFamily="34" charset="0"/>
                <a:cs typeface="Verdana" panose="020B0604030504040204" pitchFamily="34" charset="0"/>
              </a:rPr>
              <a:t>All forward-looking statements are subject to various risks and uncertainties that could cause actual results to differ materially from expectations. Readers are cautioned not to place undue reliance on these forward-looking statements, which speak only as of their dates, and they should not be relied upon in making purchasing decisions.</a:t>
            </a:r>
          </a:p>
        </p:txBody>
      </p:sp>
      <p:sp>
        <p:nvSpPr>
          <p:cNvPr id="3" name="Slide Number Placeholder 2"/>
          <p:cNvSpPr>
            <a:spLocks noGrp="1"/>
          </p:cNvSpPr>
          <p:nvPr>
            <p:ph type="sldNum" sz="quarter" idx="10"/>
          </p:nvPr>
        </p:nvSpPr>
        <p:spPr/>
        <p:txBody>
          <a:bodyPr/>
          <a:lstStyle/>
          <a:p>
            <a:fld id="{6EBA610F-6DE2-6644-8764-FCBE8B310C98}" type="slidenum">
              <a:rPr lang="en-US" smtClean="0">
                <a:solidFill>
                  <a:prstClr val="white">
                    <a:lumMod val="75000"/>
                  </a:prstClr>
                </a:solidFill>
              </a:rPr>
              <a:pPr/>
              <a:t>‹#›</a:t>
            </a:fld>
            <a:endParaRPr lang="en-US" dirty="0">
              <a:solidFill>
                <a:prstClr val="white">
                  <a:lumMod val="75000"/>
                </a:prstClr>
              </a:solidFill>
            </a:endParaRPr>
          </a:p>
        </p:txBody>
      </p:sp>
    </p:spTree>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dirty="0"/>
              <a:t>Contents</a:t>
            </a:r>
          </a:p>
        </p:txBody>
      </p:sp>
      <p:sp>
        <p:nvSpPr>
          <p:cNvPr id="3" name="Slide Number Placeholder 2"/>
          <p:cNvSpPr>
            <a:spLocks noGrp="1"/>
          </p:cNvSpPr>
          <p:nvPr>
            <p:ph type="sldNum" sz="quarter" idx="11"/>
          </p:nvPr>
        </p:nvSpPr>
        <p:spPr/>
        <p:txBody>
          <a:bodyPr/>
          <a:lstStyle>
            <a:lvl1pPr>
              <a:defRPr>
                <a:solidFill>
                  <a:schemeClr val="accent1"/>
                </a:solidFill>
              </a:defRPr>
            </a:lvl1pPr>
          </a:lstStyle>
          <a:p>
            <a:fld id="{6EBA610F-6DE2-6644-8764-FCBE8B310C98}" type="slidenum">
              <a:rPr lang="en-US" smtClean="0">
                <a:solidFill>
                  <a:srgbClr val="646469"/>
                </a:solidFill>
              </a:rPr>
              <a:pPr/>
              <a:t>‹#›</a:t>
            </a:fld>
            <a:endParaRPr lang="en-US" dirty="0">
              <a:solidFill>
                <a:srgbClr val="646469"/>
              </a:solidFill>
            </a:endParaRPr>
          </a:p>
        </p:txBody>
      </p:sp>
      <p:sp>
        <p:nvSpPr>
          <p:cNvPr id="5" name="Footer Placeholder 4"/>
          <p:cNvSpPr txBox="1">
            <a:spLocks/>
          </p:cNvSpPr>
          <p:nvPr userDrawn="1"/>
        </p:nvSpPr>
        <p:spPr>
          <a:xfrm>
            <a:off x="655639" y="6339102"/>
            <a:ext cx="3554666" cy="365125"/>
          </a:xfrm>
          <a:prstGeom prst="rect">
            <a:avLst/>
          </a:prstGeom>
        </p:spPr>
        <p:txBody>
          <a:bodyPr vert="horz" wrap="none" lIns="0" tIns="0" rIns="0" bIns="0" rtlCol="0" anchor="ctr"/>
          <a:lstStyle>
            <a:defPPr>
              <a:defRPr lang="en-US"/>
            </a:defPPr>
            <a:lvl1pPr algn="l" defTabSz="457200" rtl="0" fontAlgn="base">
              <a:spcBef>
                <a:spcPct val="0"/>
              </a:spcBef>
              <a:spcAft>
                <a:spcPct val="0"/>
              </a:spcAft>
              <a:defRPr sz="900" kern="1200" dirty="0" smtClean="0">
                <a:solidFill>
                  <a:schemeClr val="bg1">
                    <a:lumMod val="75000"/>
                  </a:schemeClr>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pPr>
              <a:defRPr/>
            </a:pPr>
            <a:r>
              <a:rPr lang="en-GB" sz="945">
                <a:solidFill>
                  <a:srgbClr val="646469"/>
                </a:solidFill>
                <a:latin typeface="Verdana"/>
              </a:rPr>
              <a:t>All contents © </a:t>
            </a:r>
            <a:r>
              <a:rPr lang="en-GB" sz="945" err="1">
                <a:solidFill>
                  <a:srgbClr val="646469"/>
                </a:solidFill>
                <a:latin typeface="Verdana"/>
              </a:rPr>
              <a:t>MuleSoft</a:t>
            </a:r>
            <a:r>
              <a:rPr lang="en-GB" sz="945">
                <a:solidFill>
                  <a:srgbClr val="646469"/>
                </a:solidFill>
                <a:latin typeface="Verdana"/>
              </a:rPr>
              <a:t> Inc.</a:t>
            </a:r>
            <a:endParaRPr lang="en-US" sz="945">
              <a:solidFill>
                <a:srgbClr val="646469"/>
              </a:solidFill>
              <a:latin typeface="Verdana"/>
            </a:endParaRPr>
          </a:p>
        </p:txBody>
      </p:sp>
      <p:sp>
        <p:nvSpPr>
          <p:cNvPr id="8" name="Text Placeholder 7"/>
          <p:cNvSpPr>
            <a:spLocks noGrp="1"/>
          </p:cNvSpPr>
          <p:nvPr>
            <p:ph type="body" sz="quarter" idx="12" hasCustomPrompt="1"/>
          </p:nvPr>
        </p:nvSpPr>
        <p:spPr>
          <a:xfrm>
            <a:off x="640247" y="1189038"/>
            <a:ext cx="11509436" cy="5022850"/>
          </a:xfrm>
        </p:spPr>
        <p:txBody>
          <a:bodyPr/>
          <a:lstStyle>
            <a:lvl1pPr marL="480060" indent="-480060">
              <a:lnSpc>
                <a:spcPct val="200000"/>
              </a:lnSpc>
              <a:buFont typeface="+mj-lt"/>
              <a:buAutoNum type="arabicPeriod"/>
              <a:defRPr baseline="0">
                <a:solidFill>
                  <a:schemeClr val="accent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Highlight current agenda item in white</a:t>
            </a:r>
          </a:p>
          <a:p>
            <a:pPr lvl="0"/>
            <a:r>
              <a:rPr lang="en-US" dirty="0"/>
              <a:t>Agenda item</a:t>
            </a:r>
          </a:p>
          <a:p>
            <a:pPr lvl="0"/>
            <a:r>
              <a:rPr lang="en-US" dirty="0"/>
              <a:t>Agenda item</a:t>
            </a:r>
          </a:p>
          <a:p>
            <a:pPr lvl="0"/>
            <a:r>
              <a:rPr lang="en-US" dirty="0"/>
              <a:t>Agenda item</a:t>
            </a:r>
          </a:p>
          <a:p>
            <a:pPr lvl="0"/>
            <a:r>
              <a:rPr lang="en-US" dirty="0"/>
              <a:t>Agenda item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11046" y="279635"/>
            <a:ext cx="1266114" cy="355415"/>
          </a:xfrm>
          <a:prstGeom prst="rect">
            <a:avLst/>
          </a:prstGeom>
        </p:spPr>
      </p:pic>
    </p:spTree>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divider blue">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alphaModFix amt="28000"/>
            <a:extLst>
              <a:ext uri="{28A0092B-C50C-407E-A947-70E740481C1C}">
                <a14:useLocalDpi xmlns:a14="http://schemas.microsoft.com/office/drawing/2010/main" val="0"/>
              </a:ext>
            </a:extLst>
          </a:blip>
          <a:srcRect r="9746" b="7039"/>
          <a:stretch/>
        </p:blipFill>
        <p:spPr>
          <a:xfrm>
            <a:off x="6538086" y="2612876"/>
            <a:ext cx="6263515" cy="4245127"/>
          </a:xfrm>
          <a:prstGeom prst="rect">
            <a:avLst/>
          </a:prstGeom>
        </p:spPr>
      </p:pic>
      <p:sp>
        <p:nvSpPr>
          <p:cNvPr id="10" name="Title 4"/>
          <p:cNvSpPr>
            <a:spLocks noGrp="1"/>
          </p:cNvSpPr>
          <p:nvPr>
            <p:ph type="title" hasCustomPrompt="1"/>
          </p:nvPr>
        </p:nvSpPr>
        <p:spPr bwMode="black">
          <a:xfrm>
            <a:off x="640081" y="2088335"/>
            <a:ext cx="11510329" cy="1340667"/>
          </a:xfrm>
        </p:spPr>
        <p:txBody>
          <a:bodyPr anchor="b"/>
          <a:lstStyle>
            <a:lvl1pPr>
              <a:defRPr sz="5565"/>
            </a:lvl1pPr>
          </a:lstStyle>
          <a:p>
            <a:r>
              <a:rPr lang="en-US" dirty="0"/>
              <a:t>Section divider title</a:t>
            </a:r>
          </a:p>
        </p:txBody>
      </p:sp>
    </p:spTree>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sz="2940"/>
            </a:lvl1pPr>
          </a:lstStyle>
          <a:p>
            <a:r>
              <a:rPr lang="en-US" dirty="0"/>
              <a:t>Click to edit slide title</a:t>
            </a:r>
          </a:p>
        </p:txBody>
      </p:sp>
      <p:sp>
        <p:nvSpPr>
          <p:cNvPr id="3" name="Slide Number Placeholder 2"/>
          <p:cNvSpPr>
            <a:spLocks noGrp="1"/>
          </p:cNvSpPr>
          <p:nvPr>
            <p:ph type="sldNum" sz="quarter" idx="11"/>
          </p:nvPr>
        </p:nvSpPr>
        <p:spPr/>
        <p:txBody>
          <a:bodyPr/>
          <a:lstStyle/>
          <a:p>
            <a:fld id="{6EBA610F-6DE2-6644-8764-FCBE8B310C98}" type="slidenum">
              <a:rPr lang="en-US" smtClean="0">
                <a:solidFill>
                  <a:prstClr val="white">
                    <a:lumMod val="75000"/>
                  </a:prstClr>
                </a:solidFill>
              </a:rPr>
              <a:pPr/>
              <a:t>‹#›</a:t>
            </a:fld>
            <a:endParaRPr lang="en-US" dirty="0">
              <a:solidFill>
                <a:prstClr val="white">
                  <a:lumMod val="75000"/>
                </a:prstClr>
              </a:solidFill>
            </a:endParaRPr>
          </a:p>
        </p:txBody>
      </p:sp>
      <p:sp>
        <p:nvSpPr>
          <p:cNvPr id="5" name="Text Placeholder 4"/>
          <p:cNvSpPr>
            <a:spLocks noGrp="1"/>
          </p:cNvSpPr>
          <p:nvPr>
            <p:ph type="body" sz="quarter" idx="12"/>
          </p:nvPr>
        </p:nvSpPr>
        <p:spPr>
          <a:xfrm>
            <a:off x="640247" y="1189038"/>
            <a:ext cx="11509436" cy="50228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slide title</a:t>
            </a:r>
          </a:p>
        </p:txBody>
      </p:sp>
      <p:sp>
        <p:nvSpPr>
          <p:cNvPr id="3" name="Slide Number Placeholder 2"/>
          <p:cNvSpPr>
            <a:spLocks noGrp="1"/>
          </p:cNvSpPr>
          <p:nvPr>
            <p:ph type="sldNum" sz="quarter" idx="11"/>
          </p:nvPr>
        </p:nvSpPr>
        <p:spPr/>
        <p:txBody>
          <a:bodyPr/>
          <a:lstStyle/>
          <a:p>
            <a:fld id="{6EBA610F-6DE2-6644-8764-FCBE8B310C98}" type="slidenum">
              <a:rPr lang="en-US" smtClean="0">
                <a:solidFill>
                  <a:prstClr val="white">
                    <a:lumMod val="75000"/>
                  </a:prstClr>
                </a:solidFill>
              </a:rPr>
              <a:pPr/>
              <a:t>‹#›</a:t>
            </a:fld>
            <a:endParaRPr lang="en-US" dirty="0">
              <a:solidFill>
                <a:prstClr val="white">
                  <a:lumMod val="75000"/>
                </a:prstClr>
              </a:solidFill>
            </a:endParaRPr>
          </a:p>
        </p:txBody>
      </p:sp>
    </p:spTree>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40080" y="1177234"/>
            <a:ext cx="5171073" cy="467011"/>
          </a:xfrm>
        </p:spPr>
        <p:txBody>
          <a:bodyPr anchor="b">
            <a:noAutofit/>
          </a:bodyPr>
          <a:lstStyle>
            <a:lvl1pPr marL="0" indent="0">
              <a:buNone/>
              <a:defRPr sz="2520" b="0" i="0" baseline="0">
                <a:solidFill>
                  <a:schemeClr val="bg2"/>
                </a:solidFill>
                <a:latin typeface="Verdana" panose="020B0604030504040204" pitchFamily="34" charset="0"/>
              </a:defRPr>
            </a:lvl1pPr>
            <a:lvl2pPr marL="639968" indent="0">
              <a:buNone/>
              <a:defRPr sz="2835" b="1"/>
            </a:lvl2pPr>
            <a:lvl3pPr marL="1279936" indent="0">
              <a:buNone/>
              <a:defRPr sz="2520" b="1"/>
            </a:lvl3pPr>
            <a:lvl4pPr marL="1919904" indent="0">
              <a:buNone/>
              <a:defRPr sz="2205" b="1"/>
            </a:lvl4pPr>
            <a:lvl5pPr marL="2559872" indent="0">
              <a:buNone/>
              <a:defRPr sz="2205" b="1"/>
            </a:lvl5pPr>
            <a:lvl6pPr marL="3199840" indent="0">
              <a:buNone/>
              <a:defRPr sz="2205" b="1"/>
            </a:lvl6pPr>
            <a:lvl7pPr marL="3839808" indent="0">
              <a:buNone/>
              <a:defRPr sz="2205" b="1"/>
            </a:lvl7pPr>
            <a:lvl8pPr marL="4479776" indent="0">
              <a:buNone/>
              <a:defRPr sz="2205" b="1"/>
            </a:lvl8pPr>
            <a:lvl9pPr marL="5119744" indent="0">
              <a:buNone/>
              <a:defRPr sz="2205" b="1"/>
            </a:lvl9pPr>
          </a:lstStyle>
          <a:p>
            <a:pPr lvl="0"/>
            <a:r>
              <a:rPr lang="en-US" dirty="0"/>
              <a:t>Heading text</a:t>
            </a:r>
          </a:p>
        </p:txBody>
      </p:sp>
      <p:sp>
        <p:nvSpPr>
          <p:cNvPr id="5" name="Text Placeholder 4"/>
          <p:cNvSpPr>
            <a:spLocks noGrp="1"/>
          </p:cNvSpPr>
          <p:nvPr>
            <p:ph type="body" sz="quarter" idx="3" hasCustomPrompt="1"/>
          </p:nvPr>
        </p:nvSpPr>
        <p:spPr>
          <a:xfrm>
            <a:off x="6978611" y="1177234"/>
            <a:ext cx="5171073" cy="467011"/>
          </a:xfrm>
        </p:spPr>
        <p:txBody>
          <a:bodyPr anchor="b">
            <a:noAutofit/>
          </a:bodyPr>
          <a:lstStyle>
            <a:lvl1pPr marL="0" indent="0">
              <a:buNone/>
              <a:defRPr sz="2520" b="0" i="0">
                <a:solidFill>
                  <a:schemeClr val="bg2"/>
                </a:solidFill>
                <a:latin typeface="Verdana" panose="020B0604030504040204" pitchFamily="34" charset="0"/>
              </a:defRPr>
            </a:lvl1pPr>
            <a:lvl2pPr marL="639968" indent="0">
              <a:buNone/>
              <a:defRPr sz="2835" b="1"/>
            </a:lvl2pPr>
            <a:lvl3pPr marL="1279936" indent="0">
              <a:buNone/>
              <a:defRPr sz="2520" b="1"/>
            </a:lvl3pPr>
            <a:lvl4pPr marL="1919904" indent="0">
              <a:buNone/>
              <a:defRPr sz="2205" b="1"/>
            </a:lvl4pPr>
            <a:lvl5pPr marL="2559872" indent="0">
              <a:buNone/>
              <a:defRPr sz="2205" b="1"/>
            </a:lvl5pPr>
            <a:lvl6pPr marL="3199840" indent="0">
              <a:buNone/>
              <a:defRPr sz="2205" b="1"/>
            </a:lvl6pPr>
            <a:lvl7pPr marL="3839808" indent="0">
              <a:buNone/>
              <a:defRPr sz="2205" b="1"/>
            </a:lvl7pPr>
            <a:lvl8pPr marL="4479776" indent="0">
              <a:buNone/>
              <a:defRPr sz="2205" b="1"/>
            </a:lvl8pPr>
            <a:lvl9pPr marL="5119744" indent="0">
              <a:buNone/>
              <a:defRPr sz="2205" b="1"/>
            </a:lvl9pPr>
          </a:lstStyle>
          <a:p>
            <a:pPr lvl="0"/>
            <a:r>
              <a:rPr lang="en-US" dirty="0"/>
              <a:t>Heading text</a:t>
            </a:r>
          </a:p>
        </p:txBody>
      </p:sp>
      <p:sp>
        <p:nvSpPr>
          <p:cNvPr id="2" name="Title 1"/>
          <p:cNvSpPr>
            <a:spLocks noGrp="1"/>
          </p:cNvSpPr>
          <p:nvPr>
            <p:ph type="title" hasCustomPrompt="1"/>
          </p:nvPr>
        </p:nvSpPr>
        <p:spPr/>
        <p:txBody>
          <a:bodyPr/>
          <a:lstStyle>
            <a:lvl1pPr>
              <a:defRPr/>
            </a:lvl1pPr>
          </a:lstStyle>
          <a:p>
            <a:r>
              <a:rPr lang="en-US" dirty="0"/>
              <a:t>Click to edit slide title</a:t>
            </a:r>
          </a:p>
        </p:txBody>
      </p:sp>
      <p:sp>
        <p:nvSpPr>
          <p:cNvPr id="7" name="Slide Number Placeholder 6"/>
          <p:cNvSpPr>
            <a:spLocks noGrp="1"/>
          </p:cNvSpPr>
          <p:nvPr>
            <p:ph type="sldNum" sz="quarter" idx="10"/>
          </p:nvPr>
        </p:nvSpPr>
        <p:spPr/>
        <p:txBody>
          <a:bodyPr/>
          <a:lstStyle/>
          <a:p>
            <a:fld id="{6EBA610F-6DE2-6644-8764-FCBE8B310C98}" type="slidenum">
              <a:rPr lang="en-US" smtClean="0">
                <a:solidFill>
                  <a:prstClr val="white">
                    <a:lumMod val="75000"/>
                  </a:prstClr>
                </a:solidFill>
              </a:rPr>
              <a:pPr/>
              <a:t>‹#›</a:t>
            </a:fld>
            <a:endParaRPr lang="en-US" dirty="0">
              <a:solidFill>
                <a:prstClr val="white">
                  <a:lumMod val="75000"/>
                </a:prstClr>
              </a:solidFill>
            </a:endParaRPr>
          </a:p>
        </p:txBody>
      </p:sp>
      <p:sp>
        <p:nvSpPr>
          <p:cNvPr id="9" name="Text Placeholder 8"/>
          <p:cNvSpPr>
            <a:spLocks noGrp="1"/>
          </p:cNvSpPr>
          <p:nvPr>
            <p:ph type="body" sz="quarter" idx="11"/>
          </p:nvPr>
        </p:nvSpPr>
        <p:spPr>
          <a:xfrm>
            <a:off x="640080" y="1766888"/>
            <a:ext cx="5171073" cy="4445000"/>
          </a:xfrm>
        </p:spPr>
        <p:txBody>
          <a:bodyPr/>
          <a:lstStyle>
            <a:lvl1pPr>
              <a:defRPr sz="2100"/>
            </a:lvl1pPr>
            <a:lvl2pPr>
              <a:defRPr sz="1890"/>
            </a:lvl2pPr>
            <a:lvl3pPr>
              <a:defRPr sz="1680"/>
            </a:lvl3pPr>
            <a:lvl4pPr>
              <a:defRPr sz="1470"/>
            </a:lvl4pPr>
            <a:lvl5pPr>
              <a:defRPr sz="147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p:cNvSpPr>
            <a:spLocks noGrp="1"/>
          </p:cNvSpPr>
          <p:nvPr>
            <p:ph type="body" sz="quarter" idx="12"/>
          </p:nvPr>
        </p:nvSpPr>
        <p:spPr>
          <a:xfrm>
            <a:off x="6978611" y="1766888"/>
            <a:ext cx="5171073" cy="4445000"/>
          </a:xfrm>
        </p:spPr>
        <p:txBody>
          <a:bodyPr/>
          <a:lstStyle>
            <a:lvl1pPr>
              <a:defRPr sz="2100"/>
            </a:lvl1pPr>
            <a:lvl2pPr>
              <a:defRPr sz="1890"/>
            </a:lvl2pPr>
            <a:lvl3pPr>
              <a:defRPr sz="1680"/>
            </a:lvl3pPr>
            <a:lvl4pPr>
              <a:defRPr sz="1470"/>
            </a:lvl4pPr>
            <a:lvl5pPr>
              <a:defRPr sz="147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Blank">
    <p:bg>
      <p:bgRef idx="1001">
        <a:schemeClr val="bg1"/>
      </p:bgRef>
    </p:bg>
    <p:spTree>
      <p:nvGrpSpPr>
        <p:cNvPr id="1" name=""/>
        <p:cNvGrpSpPr/>
        <p:nvPr/>
      </p:nvGrpSpPr>
      <p:grpSpPr>
        <a:xfrm>
          <a:off x="0" y="0"/>
          <a:ext cx="0" cy="0"/>
          <a:chOff x="0" y="0"/>
          <a:chExt cx="0" cy="0"/>
        </a:xfrm>
      </p:grpSpPr>
    </p:spTree>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blue">
    <p:bg>
      <p:bgRef idx="1001">
        <a:schemeClr val="bg2"/>
      </p:bgRef>
    </p:bg>
    <p:spTree>
      <p:nvGrpSpPr>
        <p:cNvPr id="1" name=""/>
        <p:cNvGrpSpPr/>
        <p:nvPr/>
      </p:nvGrpSpPr>
      <p:grpSpPr>
        <a:xfrm>
          <a:off x="0" y="0"/>
          <a:ext cx="0" cy="0"/>
          <a:chOff x="0" y="0"/>
          <a:chExt cx="0" cy="0"/>
        </a:xfrm>
      </p:grpSpPr>
      <p:sp>
        <p:nvSpPr>
          <p:cNvPr id="13" name="Oval 12"/>
          <p:cNvSpPr/>
          <p:nvPr userDrawn="1"/>
        </p:nvSpPr>
        <p:spPr>
          <a:xfrm>
            <a:off x="5549723" y="2108229"/>
            <a:ext cx="1673812" cy="1593688"/>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39968" fontAlgn="base">
              <a:spcBef>
                <a:spcPct val="0"/>
              </a:spcBef>
              <a:spcAft>
                <a:spcPct val="0"/>
              </a:spcAft>
            </a:pPr>
            <a:endParaRPr lang="en-US" sz="1890" dirty="0">
              <a:solidFill>
                <a:prstClr val="white"/>
              </a:solidFill>
            </a:endParaRPr>
          </a:p>
        </p:txBody>
      </p:sp>
      <p:sp>
        <p:nvSpPr>
          <p:cNvPr id="5" name="Title 4"/>
          <p:cNvSpPr>
            <a:spLocks noGrp="1"/>
          </p:cNvSpPr>
          <p:nvPr>
            <p:ph type="title" hasCustomPrompt="1"/>
          </p:nvPr>
        </p:nvSpPr>
        <p:spPr bwMode="black">
          <a:xfrm>
            <a:off x="640081" y="4846353"/>
            <a:ext cx="11510329" cy="1340667"/>
          </a:xfrm>
        </p:spPr>
        <p:txBody>
          <a:bodyPr anchor="ctr"/>
          <a:lstStyle>
            <a:lvl1pPr algn="ctr">
              <a:defRPr sz="5565"/>
            </a:lvl1pPr>
          </a:lstStyle>
          <a:p>
            <a:r>
              <a:rPr lang="en-US" dirty="0"/>
              <a:t>Thank You</a:t>
            </a:r>
          </a:p>
        </p:txBody>
      </p:sp>
      <p:grpSp>
        <p:nvGrpSpPr>
          <p:cNvPr id="3" name="Group 4"/>
          <p:cNvGrpSpPr>
            <a:grpSpLocks noChangeAspect="1"/>
          </p:cNvGrpSpPr>
          <p:nvPr userDrawn="1"/>
        </p:nvGrpSpPr>
        <p:grpSpPr bwMode="auto">
          <a:xfrm>
            <a:off x="-1154253" y="2"/>
            <a:ext cx="14770692" cy="5178425"/>
            <a:chOff x="-706" y="0"/>
            <a:chExt cx="8859" cy="3262"/>
          </a:xfrm>
        </p:grpSpPr>
        <p:sp>
          <p:nvSpPr>
            <p:cNvPr id="4" name="AutoShape 3"/>
            <p:cNvSpPr>
              <a:spLocks noChangeAspect="1" noChangeArrowheads="1" noTextEdit="1"/>
            </p:cNvSpPr>
            <p:nvPr userDrawn="1"/>
          </p:nvSpPr>
          <p:spPr bwMode="auto">
            <a:xfrm>
              <a:off x="-706" y="0"/>
              <a:ext cx="8859" cy="32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grpSp>
          <p:nvGrpSpPr>
            <p:cNvPr id="6" name="Group 205"/>
            <p:cNvGrpSpPr>
              <a:grpSpLocks/>
            </p:cNvGrpSpPr>
            <p:nvPr userDrawn="1"/>
          </p:nvGrpSpPr>
          <p:grpSpPr bwMode="auto">
            <a:xfrm>
              <a:off x="-704" y="-2"/>
              <a:ext cx="8758" cy="3266"/>
              <a:chOff x="-704" y="-2"/>
              <a:chExt cx="8758" cy="3266"/>
            </a:xfrm>
          </p:grpSpPr>
          <p:sp>
            <p:nvSpPr>
              <p:cNvPr id="334" name="Freeform 5"/>
              <p:cNvSpPr>
                <a:spLocks noEditPoints="1"/>
              </p:cNvSpPr>
              <p:nvPr userDrawn="1"/>
            </p:nvSpPr>
            <p:spPr bwMode="auto">
              <a:xfrm>
                <a:off x="3835" y="1180"/>
                <a:ext cx="507" cy="317"/>
              </a:xfrm>
              <a:custGeom>
                <a:avLst/>
                <a:gdLst>
                  <a:gd name="T0" fmla="*/ 271 w 302"/>
                  <a:gd name="T1" fmla="*/ 189 h 189"/>
                  <a:gd name="T2" fmla="*/ 270 w 302"/>
                  <a:gd name="T3" fmla="*/ 187 h 189"/>
                  <a:gd name="T4" fmla="*/ 2 w 302"/>
                  <a:gd name="T5" fmla="*/ 36 h 189"/>
                  <a:gd name="T6" fmla="*/ 0 w 302"/>
                  <a:gd name="T7" fmla="*/ 36 h 189"/>
                  <a:gd name="T8" fmla="*/ 0 w 302"/>
                  <a:gd name="T9" fmla="*/ 0 h 189"/>
                  <a:gd name="T10" fmla="*/ 2 w 302"/>
                  <a:gd name="T11" fmla="*/ 0 h 189"/>
                  <a:gd name="T12" fmla="*/ 301 w 302"/>
                  <a:gd name="T13" fmla="*/ 168 h 189"/>
                  <a:gd name="T14" fmla="*/ 302 w 302"/>
                  <a:gd name="T15" fmla="*/ 169 h 189"/>
                  <a:gd name="T16" fmla="*/ 271 w 302"/>
                  <a:gd name="T17" fmla="*/ 189 h 189"/>
                  <a:gd name="T18" fmla="*/ 4 w 302"/>
                  <a:gd name="T19" fmla="*/ 33 h 189"/>
                  <a:gd name="T20" fmla="*/ 272 w 302"/>
                  <a:gd name="T21" fmla="*/ 184 h 189"/>
                  <a:gd name="T22" fmla="*/ 297 w 302"/>
                  <a:gd name="T23" fmla="*/ 168 h 189"/>
                  <a:gd name="T24" fmla="*/ 4 w 302"/>
                  <a:gd name="T25" fmla="*/ 3 h 189"/>
                  <a:gd name="T26" fmla="*/ 4 w 302"/>
                  <a:gd name="T27" fmla="*/ 3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189">
                    <a:moveTo>
                      <a:pt x="271" y="189"/>
                    </a:moveTo>
                    <a:cubicBezTo>
                      <a:pt x="270" y="187"/>
                      <a:pt x="270" y="187"/>
                      <a:pt x="270" y="187"/>
                    </a:cubicBezTo>
                    <a:cubicBezTo>
                      <a:pt x="212" y="94"/>
                      <a:pt x="112" y="37"/>
                      <a:pt x="2" y="36"/>
                    </a:cubicBezTo>
                    <a:cubicBezTo>
                      <a:pt x="0" y="36"/>
                      <a:pt x="0" y="36"/>
                      <a:pt x="0" y="36"/>
                    </a:cubicBezTo>
                    <a:cubicBezTo>
                      <a:pt x="0" y="0"/>
                      <a:pt x="0" y="0"/>
                      <a:pt x="0" y="0"/>
                    </a:cubicBezTo>
                    <a:cubicBezTo>
                      <a:pt x="2" y="0"/>
                      <a:pt x="2" y="0"/>
                      <a:pt x="2" y="0"/>
                    </a:cubicBezTo>
                    <a:cubicBezTo>
                      <a:pt x="125" y="1"/>
                      <a:pt x="237" y="63"/>
                      <a:pt x="301" y="168"/>
                    </a:cubicBezTo>
                    <a:cubicBezTo>
                      <a:pt x="302" y="169"/>
                      <a:pt x="302" y="169"/>
                      <a:pt x="302" y="169"/>
                    </a:cubicBezTo>
                    <a:lnTo>
                      <a:pt x="271" y="189"/>
                    </a:lnTo>
                    <a:close/>
                    <a:moveTo>
                      <a:pt x="4" y="33"/>
                    </a:moveTo>
                    <a:cubicBezTo>
                      <a:pt x="113" y="34"/>
                      <a:pt x="214" y="91"/>
                      <a:pt x="272" y="184"/>
                    </a:cubicBezTo>
                    <a:cubicBezTo>
                      <a:pt x="297" y="168"/>
                      <a:pt x="297" y="168"/>
                      <a:pt x="297" y="168"/>
                    </a:cubicBezTo>
                    <a:cubicBezTo>
                      <a:pt x="233" y="66"/>
                      <a:pt x="124" y="5"/>
                      <a:pt x="4" y="3"/>
                    </a:cubicBezTo>
                    <a:lnTo>
                      <a:pt x="4" y="3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5" name="Freeform 6"/>
              <p:cNvSpPr>
                <a:spLocks noEditPoints="1"/>
              </p:cNvSpPr>
              <p:nvPr userDrawn="1"/>
            </p:nvSpPr>
            <p:spPr bwMode="auto">
              <a:xfrm>
                <a:off x="3348" y="1289"/>
                <a:ext cx="971" cy="968"/>
              </a:xfrm>
              <a:custGeom>
                <a:avLst/>
                <a:gdLst>
                  <a:gd name="T0" fmla="*/ 279 w 578"/>
                  <a:gd name="T1" fmla="*/ 576 h 576"/>
                  <a:gd name="T2" fmla="*/ 327 w 578"/>
                  <a:gd name="T3" fmla="*/ 571 h 576"/>
                  <a:gd name="T4" fmla="*/ 256 w 578"/>
                  <a:gd name="T5" fmla="*/ 572 h 576"/>
                  <a:gd name="T6" fmla="*/ 336 w 578"/>
                  <a:gd name="T7" fmla="*/ 572 h 576"/>
                  <a:gd name="T8" fmla="*/ 358 w 578"/>
                  <a:gd name="T9" fmla="*/ 566 h 576"/>
                  <a:gd name="T10" fmla="*/ 195 w 578"/>
                  <a:gd name="T11" fmla="*/ 559 h 576"/>
                  <a:gd name="T12" fmla="*/ 396 w 578"/>
                  <a:gd name="T13" fmla="*/ 555 h 576"/>
                  <a:gd name="T14" fmla="*/ 187 w 578"/>
                  <a:gd name="T15" fmla="*/ 557 h 576"/>
                  <a:gd name="T16" fmla="*/ 164 w 578"/>
                  <a:gd name="T17" fmla="*/ 548 h 576"/>
                  <a:gd name="T18" fmla="*/ 438 w 578"/>
                  <a:gd name="T19" fmla="*/ 532 h 576"/>
                  <a:gd name="T20" fmla="*/ 145 w 578"/>
                  <a:gd name="T21" fmla="*/ 534 h 576"/>
                  <a:gd name="T22" fmla="*/ 446 w 578"/>
                  <a:gd name="T23" fmla="*/ 529 h 576"/>
                  <a:gd name="T24" fmla="*/ 465 w 578"/>
                  <a:gd name="T25" fmla="*/ 515 h 576"/>
                  <a:gd name="T26" fmla="*/ 94 w 578"/>
                  <a:gd name="T27" fmla="*/ 498 h 576"/>
                  <a:gd name="T28" fmla="*/ 495 w 578"/>
                  <a:gd name="T29" fmla="*/ 490 h 576"/>
                  <a:gd name="T30" fmla="*/ 88 w 578"/>
                  <a:gd name="T31" fmla="*/ 494 h 576"/>
                  <a:gd name="T32" fmla="*/ 70 w 578"/>
                  <a:gd name="T33" fmla="*/ 476 h 576"/>
                  <a:gd name="T34" fmla="*/ 524 w 578"/>
                  <a:gd name="T35" fmla="*/ 452 h 576"/>
                  <a:gd name="T36" fmla="*/ 57 w 578"/>
                  <a:gd name="T37" fmla="*/ 456 h 576"/>
                  <a:gd name="T38" fmla="*/ 530 w 578"/>
                  <a:gd name="T39" fmla="*/ 446 h 576"/>
                  <a:gd name="T40" fmla="*/ 542 w 578"/>
                  <a:gd name="T41" fmla="*/ 426 h 576"/>
                  <a:gd name="T42" fmla="*/ 25 w 578"/>
                  <a:gd name="T43" fmla="*/ 402 h 576"/>
                  <a:gd name="T44" fmla="*/ 559 w 578"/>
                  <a:gd name="T45" fmla="*/ 391 h 576"/>
                  <a:gd name="T46" fmla="*/ 22 w 578"/>
                  <a:gd name="T47" fmla="*/ 396 h 576"/>
                  <a:gd name="T48" fmla="*/ 13 w 578"/>
                  <a:gd name="T49" fmla="*/ 372 h 576"/>
                  <a:gd name="T50" fmla="*/ 570 w 578"/>
                  <a:gd name="T51" fmla="*/ 345 h 576"/>
                  <a:gd name="T52" fmla="*/ 9 w 578"/>
                  <a:gd name="T53" fmla="*/ 349 h 576"/>
                  <a:gd name="T54" fmla="*/ 573 w 578"/>
                  <a:gd name="T55" fmla="*/ 337 h 576"/>
                  <a:gd name="T56" fmla="*/ 576 w 578"/>
                  <a:gd name="T57" fmla="*/ 313 h 576"/>
                  <a:gd name="T58" fmla="*/ 1 w 578"/>
                  <a:gd name="T59" fmla="*/ 287 h 576"/>
                  <a:gd name="T60" fmla="*/ 576 w 578"/>
                  <a:gd name="T61" fmla="*/ 274 h 576"/>
                  <a:gd name="T62" fmla="*/ 2 w 578"/>
                  <a:gd name="T63" fmla="*/ 263 h 576"/>
                  <a:gd name="T64" fmla="*/ 576 w 578"/>
                  <a:gd name="T65" fmla="*/ 266 h 576"/>
                  <a:gd name="T66" fmla="*/ 573 w 578"/>
                  <a:gd name="T67" fmla="*/ 242 h 576"/>
                  <a:gd name="T68" fmla="*/ 6 w 578"/>
                  <a:gd name="T69" fmla="*/ 231 h 576"/>
                  <a:gd name="T70" fmla="*/ 566 w 578"/>
                  <a:gd name="T71" fmla="*/ 204 h 576"/>
                  <a:gd name="T72" fmla="*/ 14 w 578"/>
                  <a:gd name="T73" fmla="*/ 209 h 576"/>
                  <a:gd name="T74" fmla="*/ 20 w 578"/>
                  <a:gd name="T75" fmla="*/ 187 h 576"/>
                  <a:gd name="T76" fmla="*/ 546 w 578"/>
                  <a:gd name="T77" fmla="*/ 161 h 576"/>
                  <a:gd name="T78" fmla="*/ 37 w 578"/>
                  <a:gd name="T79" fmla="*/ 150 h 576"/>
                  <a:gd name="T80" fmla="*/ 543 w 578"/>
                  <a:gd name="T81" fmla="*/ 153 h 576"/>
                  <a:gd name="T82" fmla="*/ 530 w 578"/>
                  <a:gd name="T83" fmla="*/ 132 h 576"/>
                  <a:gd name="T84" fmla="*/ 53 w 578"/>
                  <a:gd name="T85" fmla="*/ 122 h 576"/>
                  <a:gd name="T86" fmla="*/ 508 w 578"/>
                  <a:gd name="T87" fmla="*/ 100 h 576"/>
                  <a:gd name="T88" fmla="*/ 69 w 578"/>
                  <a:gd name="T89" fmla="*/ 105 h 576"/>
                  <a:gd name="T90" fmla="*/ 84 w 578"/>
                  <a:gd name="T91" fmla="*/ 88 h 576"/>
                  <a:gd name="T92" fmla="*/ 473 w 578"/>
                  <a:gd name="T93" fmla="*/ 69 h 576"/>
                  <a:gd name="T94" fmla="*/ 113 w 578"/>
                  <a:gd name="T95" fmla="*/ 61 h 576"/>
                  <a:gd name="T96" fmla="*/ 467 w 578"/>
                  <a:gd name="T97" fmla="*/ 63 h 576"/>
                  <a:gd name="T98" fmla="*/ 447 w 578"/>
                  <a:gd name="T99" fmla="*/ 49 h 576"/>
                  <a:gd name="T100" fmla="*/ 139 w 578"/>
                  <a:gd name="T101" fmla="*/ 42 h 576"/>
                  <a:gd name="T102" fmla="*/ 414 w 578"/>
                  <a:gd name="T103" fmla="*/ 28 h 576"/>
                  <a:gd name="T104" fmla="*/ 161 w 578"/>
                  <a:gd name="T105" fmla="*/ 32 h 576"/>
                  <a:gd name="T106" fmla="*/ 183 w 578"/>
                  <a:gd name="T107" fmla="*/ 23 h 576"/>
                  <a:gd name="T108" fmla="*/ 369 w 578"/>
                  <a:gd name="T109" fmla="*/ 14 h 576"/>
                  <a:gd name="T110" fmla="*/ 220 w 578"/>
                  <a:gd name="T111" fmla="*/ 10 h 576"/>
                  <a:gd name="T112" fmla="*/ 361 w 578"/>
                  <a:gd name="T113" fmla="*/ 10 h 576"/>
                  <a:gd name="T114" fmla="*/ 337 w 578"/>
                  <a:gd name="T115" fmla="*/ 6 h 576"/>
                  <a:gd name="T116" fmla="*/ 251 w 578"/>
                  <a:gd name="T117" fmla="*/ 3 h 576"/>
                  <a:gd name="T118" fmla="*/ 299 w 578"/>
                  <a:gd name="T119" fmla="*/ 0 h 576"/>
                  <a:gd name="T120" fmla="*/ 290 w 578"/>
                  <a:gd name="T121" fmla="*/ 2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8" h="576">
                    <a:moveTo>
                      <a:pt x="289" y="576"/>
                    </a:moveTo>
                    <a:cubicBezTo>
                      <a:pt x="289" y="576"/>
                      <a:pt x="288" y="575"/>
                      <a:pt x="288" y="575"/>
                    </a:cubicBezTo>
                    <a:cubicBezTo>
                      <a:pt x="288" y="574"/>
                      <a:pt x="288" y="573"/>
                      <a:pt x="289" y="573"/>
                    </a:cubicBezTo>
                    <a:cubicBezTo>
                      <a:pt x="289" y="573"/>
                      <a:pt x="289" y="573"/>
                      <a:pt x="289" y="573"/>
                    </a:cubicBezTo>
                    <a:cubicBezTo>
                      <a:pt x="294" y="573"/>
                      <a:pt x="298" y="573"/>
                      <a:pt x="303" y="573"/>
                    </a:cubicBezTo>
                    <a:cubicBezTo>
                      <a:pt x="304" y="573"/>
                      <a:pt x="304" y="574"/>
                      <a:pt x="304" y="574"/>
                    </a:cubicBezTo>
                    <a:cubicBezTo>
                      <a:pt x="304" y="575"/>
                      <a:pt x="304" y="575"/>
                      <a:pt x="303" y="575"/>
                    </a:cubicBezTo>
                    <a:cubicBezTo>
                      <a:pt x="299" y="576"/>
                      <a:pt x="294" y="576"/>
                      <a:pt x="289" y="576"/>
                    </a:cubicBezTo>
                    <a:close/>
                    <a:moveTo>
                      <a:pt x="279" y="576"/>
                    </a:moveTo>
                    <a:cubicBezTo>
                      <a:pt x="279" y="576"/>
                      <a:pt x="279" y="576"/>
                      <a:pt x="279" y="576"/>
                    </a:cubicBezTo>
                    <a:cubicBezTo>
                      <a:pt x="275" y="575"/>
                      <a:pt x="270" y="575"/>
                      <a:pt x="265" y="575"/>
                    </a:cubicBezTo>
                    <a:cubicBezTo>
                      <a:pt x="264" y="575"/>
                      <a:pt x="264" y="574"/>
                      <a:pt x="264" y="574"/>
                    </a:cubicBezTo>
                    <a:cubicBezTo>
                      <a:pt x="264" y="573"/>
                      <a:pt x="265" y="572"/>
                      <a:pt x="265" y="572"/>
                    </a:cubicBezTo>
                    <a:cubicBezTo>
                      <a:pt x="270" y="573"/>
                      <a:pt x="275" y="573"/>
                      <a:pt x="280" y="573"/>
                    </a:cubicBezTo>
                    <a:cubicBezTo>
                      <a:pt x="280" y="573"/>
                      <a:pt x="281" y="574"/>
                      <a:pt x="281" y="574"/>
                    </a:cubicBezTo>
                    <a:cubicBezTo>
                      <a:pt x="281" y="575"/>
                      <a:pt x="280" y="576"/>
                      <a:pt x="279" y="576"/>
                    </a:cubicBezTo>
                    <a:close/>
                    <a:moveTo>
                      <a:pt x="313" y="575"/>
                    </a:moveTo>
                    <a:cubicBezTo>
                      <a:pt x="312" y="575"/>
                      <a:pt x="312" y="574"/>
                      <a:pt x="311" y="574"/>
                    </a:cubicBezTo>
                    <a:cubicBezTo>
                      <a:pt x="311" y="573"/>
                      <a:pt x="312" y="573"/>
                      <a:pt x="313" y="572"/>
                    </a:cubicBezTo>
                    <a:cubicBezTo>
                      <a:pt x="317" y="572"/>
                      <a:pt x="322" y="572"/>
                      <a:pt x="327" y="571"/>
                    </a:cubicBezTo>
                    <a:cubicBezTo>
                      <a:pt x="327" y="571"/>
                      <a:pt x="328" y="571"/>
                      <a:pt x="328" y="572"/>
                    </a:cubicBezTo>
                    <a:cubicBezTo>
                      <a:pt x="328" y="573"/>
                      <a:pt x="328" y="573"/>
                      <a:pt x="327" y="573"/>
                    </a:cubicBezTo>
                    <a:cubicBezTo>
                      <a:pt x="322" y="574"/>
                      <a:pt x="318" y="574"/>
                      <a:pt x="313" y="575"/>
                    </a:cubicBezTo>
                    <a:cubicBezTo>
                      <a:pt x="313" y="575"/>
                      <a:pt x="313" y="575"/>
                      <a:pt x="313" y="575"/>
                    </a:cubicBezTo>
                    <a:close/>
                    <a:moveTo>
                      <a:pt x="256" y="574"/>
                    </a:moveTo>
                    <a:cubicBezTo>
                      <a:pt x="256" y="574"/>
                      <a:pt x="256" y="574"/>
                      <a:pt x="256" y="574"/>
                    </a:cubicBezTo>
                    <a:cubicBezTo>
                      <a:pt x="251" y="573"/>
                      <a:pt x="246" y="573"/>
                      <a:pt x="241" y="572"/>
                    </a:cubicBezTo>
                    <a:cubicBezTo>
                      <a:pt x="241" y="572"/>
                      <a:pt x="240" y="571"/>
                      <a:pt x="241" y="571"/>
                    </a:cubicBezTo>
                    <a:cubicBezTo>
                      <a:pt x="241" y="570"/>
                      <a:pt x="241" y="569"/>
                      <a:pt x="242" y="570"/>
                    </a:cubicBezTo>
                    <a:cubicBezTo>
                      <a:pt x="247" y="570"/>
                      <a:pt x="251" y="571"/>
                      <a:pt x="256" y="572"/>
                    </a:cubicBezTo>
                    <a:cubicBezTo>
                      <a:pt x="257" y="572"/>
                      <a:pt x="257" y="572"/>
                      <a:pt x="257" y="573"/>
                    </a:cubicBezTo>
                    <a:cubicBezTo>
                      <a:pt x="257" y="573"/>
                      <a:pt x="256" y="574"/>
                      <a:pt x="256" y="574"/>
                    </a:cubicBezTo>
                    <a:close/>
                    <a:moveTo>
                      <a:pt x="336" y="572"/>
                    </a:moveTo>
                    <a:cubicBezTo>
                      <a:pt x="336" y="572"/>
                      <a:pt x="335" y="572"/>
                      <a:pt x="335" y="571"/>
                    </a:cubicBezTo>
                    <a:cubicBezTo>
                      <a:pt x="335" y="570"/>
                      <a:pt x="335" y="570"/>
                      <a:pt x="336" y="570"/>
                    </a:cubicBezTo>
                    <a:cubicBezTo>
                      <a:pt x="341" y="569"/>
                      <a:pt x="345" y="568"/>
                      <a:pt x="350" y="567"/>
                    </a:cubicBezTo>
                    <a:cubicBezTo>
                      <a:pt x="351" y="567"/>
                      <a:pt x="351" y="567"/>
                      <a:pt x="351" y="568"/>
                    </a:cubicBezTo>
                    <a:cubicBezTo>
                      <a:pt x="352" y="569"/>
                      <a:pt x="351" y="569"/>
                      <a:pt x="350" y="569"/>
                    </a:cubicBezTo>
                    <a:cubicBezTo>
                      <a:pt x="346" y="570"/>
                      <a:pt x="341" y="571"/>
                      <a:pt x="336" y="572"/>
                    </a:cubicBezTo>
                    <a:cubicBezTo>
                      <a:pt x="336" y="572"/>
                      <a:pt x="336" y="572"/>
                      <a:pt x="336" y="572"/>
                    </a:cubicBezTo>
                    <a:close/>
                    <a:moveTo>
                      <a:pt x="232" y="570"/>
                    </a:moveTo>
                    <a:cubicBezTo>
                      <a:pt x="232" y="570"/>
                      <a:pt x="232" y="570"/>
                      <a:pt x="232" y="570"/>
                    </a:cubicBezTo>
                    <a:cubicBezTo>
                      <a:pt x="227" y="569"/>
                      <a:pt x="223" y="568"/>
                      <a:pt x="218" y="567"/>
                    </a:cubicBezTo>
                    <a:cubicBezTo>
                      <a:pt x="218" y="567"/>
                      <a:pt x="217" y="566"/>
                      <a:pt x="217" y="566"/>
                    </a:cubicBezTo>
                    <a:cubicBezTo>
                      <a:pt x="217" y="565"/>
                      <a:pt x="218" y="565"/>
                      <a:pt x="219" y="565"/>
                    </a:cubicBezTo>
                    <a:cubicBezTo>
                      <a:pt x="223" y="566"/>
                      <a:pt x="228" y="567"/>
                      <a:pt x="233" y="568"/>
                    </a:cubicBezTo>
                    <a:cubicBezTo>
                      <a:pt x="233" y="568"/>
                      <a:pt x="234" y="569"/>
                      <a:pt x="234" y="569"/>
                    </a:cubicBezTo>
                    <a:cubicBezTo>
                      <a:pt x="233" y="570"/>
                      <a:pt x="233" y="570"/>
                      <a:pt x="232" y="570"/>
                    </a:cubicBezTo>
                    <a:close/>
                    <a:moveTo>
                      <a:pt x="359" y="567"/>
                    </a:moveTo>
                    <a:cubicBezTo>
                      <a:pt x="359" y="567"/>
                      <a:pt x="358" y="567"/>
                      <a:pt x="358" y="566"/>
                    </a:cubicBezTo>
                    <a:cubicBezTo>
                      <a:pt x="358" y="566"/>
                      <a:pt x="359" y="565"/>
                      <a:pt x="359" y="565"/>
                    </a:cubicBezTo>
                    <a:cubicBezTo>
                      <a:pt x="364" y="564"/>
                      <a:pt x="368" y="562"/>
                      <a:pt x="373" y="561"/>
                    </a:cubicBezTo>
                    <a:cubicBezTo>
                      <a:pt x="374" y="561"/>
                      <a:pt x="374" y="561"/>
                      <a:pt x="374" y="562"/>
                    </a:cubicBezTo>
                    <a:cubicBezTo>
                      <a:pt x="375" y="562"/>
                      <a:pt x="374" y="563"/>
                      <a:pt x="374" y="563"/>
                    </a:cubicBezTo>
                    <a:cubicBezTo>
                      <a:pt x="369" y="565"/>
                      <a:pt x="364" y="566"/>
                      <a:pt x="360" y="567"/>
                    </a:cubicBezTo>
                    <a:cubicBezTo>
                      <a:pt x="360" y="567"/>
                      <a:pt x="360" y="567"/>
                      <a:pt x="359" y="567"/>
                    </a:cubicBezTo>
                    <a:close/>
                    <a:moveTo>
                      <a:pt x="209" y="565"/>
                    </a:moveTo>
                    <a:cubicBezTo>
                      <a:pt x="209" y="565"/>
                      <a:pt x="209" y="565"/>
                      <a:pt x="209" y="565"/>
                    </a:cubicBezTo>
                    <a:cubicBezTo>
                      <a:pt x="204" y="563"/>
                      <a:pt x="200" y="562"/>
                      <a:pt x="195" y="560"/>
                    </a:cubicBezTo>
                    <a:cubicBezTo>
                      <a:pt x="195" y="560"/>
                      <a:pt x="194" y="559"/>
                      <a:pt x="195" y="559"/>
                    </a:cubicBezTo>
                    <a:cubicBezTo>
                      <a:pt x="195" y="558"/>
                      <a:pt x="195" y="558"/>
                      <a:pt x="196" y="558"/>
                    </a:cubicBezTo>
                    <a:cubicBezTo>
                      <a:pt x="201" y="560"/>
                      <a:pt x="205" y="561"/>
                      <a:pt x="210" y="562"/>
                    </a:cubicBezTo>
                    <a:cubicBezTo>
                      <a:pt x="210" y="562"/>
                      <a:pt x="211" y="563"/>
                      <a:pt x="210" y="564"/>
                    </a:cubicBezTo>
                    <a:cubicBezTo>
                      <a:pt x="210" y="564"/>
                      <a:pt x="210" y="565"/>
                      <a:pt x="209" y="565"/>
                    </a:cubicBezTo>
                    <a:close/>
                    <a:moveTo>
                      <a:pt x="382" y="560"/>
                    </a:moveTo>
                    <a:cubicBezTo>
                      <a:pt x="382" y="560"/>
                      <a:pt x="381" y="560"/>
                      <a:pt x="381" y="560"/>
                    </a:cubicBezTo>
                    <a:cubicBezTo>
                      <a:pt x="381" y="559"/>
                      <a:pt x="381" y="558"/>
                      <a:pt x="382" y="558"/>
                    </a:cubicBezTo>
                    <a:cubicBezTo>
                      <a:pt x="386" y="557"/>
                      <a:pt x="391" y="555"/>
                      <a:pt x="395" y="553"/>
                    </a:cubicBezTo>
                    <a:cubicBezTo>
                      <a:pt x="396" y="553"/>
                      <a:pt x="397" y="553"/>
                      <a:pt x="397" y="554"/>
                    </a:cubicBezTo>
                    <a:cubicBezTo>
                      <a:pt x="397" y="554"/>
                      <a:pt x="397" y="555"/>
                      <a:pt x="396" y="555"/>
                    </a:cubicBezTo>
                    <a:cubicBezTo>
                      <a:pt x="392" y="557"/>
                      <a:pt x="387" y="559"/>
                      <a:pt x="383" y="560"/>
                    </a:cubicBezTo>
                    <a:cubicBezTo>
                      <a:pt x="383" y="560"/>
                      <a:pt x="382" y="560"/>
                      <a:pt x="382" y="560"/>
                    </a:cubicBezTo>
                    <a:close/>
                    <a:moveTo>
                      <a:pt x="187" y="557"/>
                    </a:moveTo>
                    <a:cubicBezTo>
                      <a:pt x="187" y="557"/>
                      <a:pt x="186" y="557"/>
                      <a:pt x="186" y="557"/>
                    </a:cubicBezTo>
                    <a:cubicBezTo>
                      <a:pt x="182" y="555"/>
                      <a:pt x="177" y="553"/>
                      <a:pt x="173" y="552"/>
                    </a:cubicBezTo>
                    <a:cubicBezTo>
                      <a:pt x="173" y="551"/>
                      <a:pt x="172" y="551"/>
                      <a:pt x="173" y="550"/>
                    </a:cubicBezTo>
                    <a:cubicBezTo>
                      <a:pt x="173" y="549"/>
                      <a:pt x="173" y="549"/>
                      <a:pt x="174" y="549"/>
                    </a:cubicBezTo>
                    <a:cubicBezTo>
                      <a:pt x="178" y="551"/>
                      <a:pt x="183" y="553"/>
                      <a:pt x="187" y="555"/>
                    </a:cubicBezTo>
                    <a:cubicBezTo>
                      <a:pt x="188" y="555"/>
                      <a:pt x="188" y="556"/>
                      <a:pt x="188" y="556"/>
                    </a:cubicBezTo>
                    <a:cubicBezTo>
                      <a:pt x="188" y="557"/>
                      <a:pt x="187" y="557"/>
                      <a:pt x="187" y="557"/>
                    </a:cubicBezTo>
                    <a:close/>
                    <a:moveTo>
                      <a:pt x="404" y="552"/>
                    </a:moveTo>
                    <a:cubicBezTo>
                      <a:pt x="404" y="552"/>
                      <a:pt x="404" y="552"/>
                      <a:pt x="403" y="551"/>
                    </a:cubicBezTo>
                    <a:cubicBezTo>
                      <a:pt x="403" y="551"/>
                      <a:pt x="403" y="550"/>
                      <a:pt x="404" y="550"/>
                    </a:cubicBezTo>
                    <a:cubicBezTo>
                      <a:pt x="408" y="548"/>
                      <a:pt x="413" y="546"/>
                      <a:pt x="417" y="544"/>
                    </a:cubicBezTo>
                    <a:cubicBezTo>
                      <a:pt x="417" y="543"/>
                      <a:pt x="418" y="543"/>
                      <a:pt x="418" y="544"/>
                    </a:cubicBezTo>
                    <a:cubicBezTo>
                      <a:pt x="419" y="545"/>
                      <a:pt x="419" y="545"/>
                      <a:pt x="418" y="546"/>
                    </a:cubicBezTo>
                    <a:cubicBezTo>
                      <a:pt x="414" y="548"/>
                      <a:pt x="409" y="550"/>
                      <a:pt x="405" y="552"/>
                    </a:cubicBezTo>
                    <a:cubicBezTo>
                      <a:pt x="405" y="552"/>
                      <a:pt x="405" y="552"/>
                      <a:pt x="404" y="552"/>
                    </a:cubicBezTo>
                    <a:close/>
                    <a:moveTo>
                      <a:pt x="165" y="548"/>
                    </a:moveTo>
                    <a:cubicBezTo>
                      <a:pt x="165" y="548"/>
                      <a:pt x="165" y="548"/>
                      <a:pt x="164" y="548"/>
                    </a:cubicBezTo>
                    <a:cubicBezTo>
                      <a:pt x="160" y="546"/>
                      <a:pt x="156" y="543"/>
                      <a:pt x="152" y="541"/>
                    </a:cubicBezTo>
                    <a:cubicBezTo>
                      <a:pt x="151" y="541"/>
                      <a:pt x="151" y="540"/>
                      <a:pt x="151" y="540"/>
                    </a:cubicBezTo>
                    <a:cubicBezTo>
                      <a:pt x="152" y="539"/>
                      <a:pt x="152" y="539"/>
                      <a:pt x="153" y="539"/>
                    </a:cubicBezTo>
                    <a:cubicBezTo>
                      <a:pt x="157" y="541"/>
                      <a:pt x="161" y="543"/>
                      <a:pt x="166" y="545"/>
                    </a:cubicBezTo>
                    <a:cubicBezTo>
                      <a:pt x="166" y="546"/>
                      <a:pt x="166" y="546"/>
                      <a:pt x="166" y="547"/>
                    </a:cubicBezTo>
                    <a:cubicBezTo>
                      <a:pt x="166" y="547"/>
                      <a:pt x="165" y="548"/>
                      <a:pt x="165" y="548"/>
                    </a:cubicBezTo>
                    <a:close/>
                    <a:moveTo>
                      <a:pt x="426" y="541"/>
                    </a:moveTo>
                    <a:cubicBezTo>
                      <a:pt x="425" y="541"/>
                      <a:pt x="425" y="541"/>
                      <a:pt x="425" y="541"/>
                    </a:cubicBezTo>
                    <a:cubicBezTo>
                      <a:pt x="425" y="540"/>
                      <a:pt x="425" y="540"/>
                      <a:pt x="425" y="539"/>
                    </a:cubicBezTo>
                    <a:cubicBezTo>
                      <a:pt x="429" y="537"/>
                      <a:pt x="434" y="535"/>
                      <a:pt x="438" y="532"/>
                    </a:cubicBezTo>
                    <a:cubicBezTo>
                      <a:pt x="438" y="532"/>
                      <a:pt x="439" y="532"/>
                      <a:pt x="439" y="533"/>
                    </a:cubicBezTo>
                    <a:cubicBezTo>
                      <a:pt x="440" y="533"/>
                      <a:pt x="439" y="534"/>
                      <a:pt x="439" y="534"/>
                    </a:cubicBezTo>
                    <a:cubicBezTo>
                      <a:pt x="435" y="537"/>
                      <a:pt x="431" y="539"/>
                      <a:pt x="426" y="541"/>
                    </a:cubicBezTo>
                    <a:cubicBezTo>
                      <a:pt x="426" y="541"/>
                      <a:pt x="426" y="541"/>
                      <a:pt x="426" y="541"/>
                    </a:cubicBezTo>
                    <a:close/>
                    <a:moveTo>
                      <a:pt x="144" y="537"/>
                    </a:moveTo>
                    <a:cubicBezTo>
                      <a:pt x="144" y="537"/>
                      <a:pt x="144" y="537"/>
                      <a:pt x="143" y="536"/>
                    </a:cubicBezTo>
                    <a:cubicBezTo>
                      <a:pt x="139" y="534"/>
                      <a:pt x="135" y="532"/>
                      <a:pt x="131" y="529"/>
                    </a:cubicBezTo>
                    <a:cubicBezTo>
                      <a:pt x="131" y="529"/>
                      <a:pt x="131" y="528"/>
                      <a:pt x="131" y="527"/>
                    </a:cubicBezTo>
                    <a:cubicBezTo>
                      <a:pt x="131" y="527"/>
                      <a:pt x="132" y="527"/>
                      <a:pt x="133" y="527"/>
                    </a:cubicBezTo>
                    <a:cubicBezTo>
                      <a:pt x="137" y="530"/>
                      <a:pt x="141" y="532"/>
                      <a:pt x="145" y="534"/>
                    </a:cubicBezTo>
                    <a:cubicBezTo>
                      <a:pt x="145" y="535"/>
                      <a:pt x="145" y="535"/>
                      <a:pt x="145" y="536"/>
                    </a:cubicBezTo>
                    <a:cubicBezTo>
                      <a:pt x="145" y="536"/>
                      <a:pt x="144" y="537"/>
                      <a:pt x="144" y="537"/>
                    </a:cubicBezTo>
                    <a:close/>
                    <a:moveTo>
                      <a:pt x="446" y="529"/>
                    </a:moveTo>
                    <a:cubicBezTo>
                      <a:pt x="446" y="529"/>
                      <a:pt x="446" y="529"/>
                      <a:pt x="445" y="529"/>
                    </a:cubicBezTo>
                    <a:cubicBezTo>
                      <a:pt x="445" y="528"/>
                      <a:pt x="445" y="527"/>
                      <a:pt x="446" y="527"/>
                    </a:cubicBezTo>
                    <a:cubicBezTo>
                      <a:pt x="450" y="525"/>
                      <a:pt x="454" y="522"/>
                      <a:pt x="457" y="519"/>
                    </a:cubicBezTo>
                    <a:cubicBezTo>
                      <a:pt x="458" y="519"/>
                      <a:pt x="459" y="519"/>
                      <a:pt x="459" y="519"/>
                    </a:cubicBezTo>
                    <a:cubicBezTo>
                      <a:pt x="459" y="520"/>
                      <a:pt x="459" y="521"/>
                      <a:pt x="459" y="521"/>
                    </a:cubicBezTo>
                    <a:cubicBezTo>
                      <a:pt x="455" y="524"/>
                      <a:pt x="451" y="527"/>
                      <a:pt x="447" y="529"/>
                    </a:cubicBezTo>
                    <a:cubicBezTo>
                      <a:pt x="447" y="529"/>
                      <a:pt x="447" y="529"/>
                      <a:pt x="446" y="529"/>
                    </a:cubicBezTo>
                    <a:close/>
                    <a:moveTo>
                      <a:pt x="124" y="524"/>
                    </a:moveTo>
                    <a:cubicBezTo>
                      <a:pt x="124" y="524"/>
                      <a:pt x="124" y="524"/>
                      <a:pt x="123" y="524"/>
                    </a:cubicBezTo>
                    <a:cubicBezTo>
                      <a:pt x="119" y="521"/>
                      <a:pt x="116" y="518"/>
                      <a:pt x="112" y="515"/>
                    </a:cubicBezTo>
                    <a:cubicBezTo>
                      <a:pt x="111" y="515"/>
                      <a:pt x="111" y="514"/>
                      <a:pt x="112" y="514"/>
                    </a:cubicBezTo>
                    <a:cubicBezTo>
                      <a:pt x="112" y="513"/>
                      <a:pt x="113" y="513"/>
                      <a:pt x="113" y="513"/>
                    </a:cubicBezTo>
                    <a:cubicBezTo>
                      <a:pt x="117" y="516"/>
                      <a:pt x="121" y="519"/>
                      <a:pt x="125" y="522"/>
                    </a:cubicBezTo>
                    <a:cubicBezTo>
                      <a:pt x="125" y="522"/>
                      <a:pt x="125" y="523"/>
                      <a:pt x="125" y="523"/>
                    </a:cubicBezTo>
                    <a:cubicBezTo>
                      <a:pt x="125" y="524"/>
                      <a:pt x="124" y="524"/>
                      <a:pt x="124" y="524"/>
                    </a:cubicBezTo>
                    <a:close/>
                    <a:moveTo>
                      <a:pt x="466" y="516"/>
                    </a:moveTo>
                    <a:cubicBezTo>
                      <a:pt x="465" y="516"/>
                      <a:pt x="465" y="515"/>
                      <a:pt x="465" y="515"/>
                    </a:cubicBezTo>
                    <a:cubicBezTo>
                      <a:pt x="464" y="515"/>
                      <a:pt x="464" y="514"/>
                      <a:pt x="465" y="513"/>
                    </a:cubicBezTo>
                    <a:cubicBezTo>
                      <a:pt x="469" y="511"/>
                      <a:pt x="472" y="508"/>
                      <a:pt x="476" y="504"/>
                    </a:cubicBezTo>
                    <a:cubicBezTo>
                      <a:pt x="476" y="504"/>
                      <a:pt x="477" y="504"/>
                      <a:pt x="478" y="505"/>
                    </a:cubicBezTo>
                    <a:cubicBezTo>
                      <a:pt x="478" y="505"/>
                      <a:pt x="478" y="506"/>
                      <a:pt x="478" y="506"/>
                    </a:cubicBezTo>
                    <a:cubicBezTo>
                      <a:pt x="474" y="509"/>
                      <a:pt x="470" y="512"/>
                      <a:pt x="466" y="515"/>
                    </a:cubicBezTo>
                    <a:cubicBezTo>
                      <a:pt x="466" y="515"/>
                      <a:pt x="466" y="516"/>
                      <a:pt x="466" y="516"/>
                    </a:cubicBezTo>
                    <a:close/>
                    <a:moveTo>
                      <a:pt x="105" y="510"/>
                    </a:moveTo>
                    <a:cubicBezTo>
                      <a:pt x="105" y="510"/>
                      <a:pt x="105" y="509"/>
                      <a:pt x="104" y="509"/>
                    </a:cubicBezTo>
                    <a:cubicBezTo>
                      <a:pt x="101" y="506"/>
                      <a:pt x="97" y="503"/>
                      <a:pt x="94" y="500"/>
                    </a:cubicBezTo>
                    <a:cubicBezTo>
                      <a:pt x="93" y="499"/>
                      <a:pt x="93" y="499"/>
                      <a:pt x="94" y="498"/>
                    </a:cubicBezTo>
                    <a:cubicBezTo>
                      <a:pt x="94" y="498"/>
                      <a:pt x="95" y="498"/>
                      <a:pt x="95" y="498"/>
                    </a:cubicBezTo>
                    <a:cubicBezTo>
                      <a:pt x="99" y="501"/>
                      <a:pt x="102" y="504"/>
                      <a:pt x="106" y="507"/>
                    </a:cubicBezTo>
                    <a:cubicBezTo>
                      <a:pt x="106" y="508"/>
                      <a:pt x="107" y="509"/>
                      <a:pt x="106" y="509"/>
                    </a:cubicBezTo>
                    <a:cubicBezTo>
                      <a:pt x="106" y="509"/>
                      <a:pt x="106" y="510"/>
                      <a:pt x="105" y="510"/>
                    </a:cubicBezTo>
                    <a:close/>
                    <a:moveTo>
                      <a:pt x="484" y="500"/>
                    </a:moveTo>
                    <a:cubicBezTo>
                      <a:pt x="484" y="500"/>
                      <a:pt x="483" y="500"/>
                      <a:pt x="483" y="500"/>
                    </a:cubicBezTo>
                    <a:cubicBezTo>
                      <a:pt x="483" y="499"/>
                      <a:pt x="483" y="499"/>
                      <a:pt x="483" y="498"/>
                    </a:cubicBezTo>
                    <a:cubicBezTo>
                      <a:pt x="487" y="495"/>
                      <a:pt x="490" y="492"/>
                      <a:pt x="493" y="488"/>
                    </a:cubicBezTo>
                    <a:cubicBezTo>
                      <a:pt x="494" y="488"/>
                      <a:pt x="495" y="488"/>
                      <a:pt x="495" y="488"/>
                    </a:cubicBezTo>
                    <a:cubicBezTo>
                      <a:pt x="495" y="489"/>
                      <a:pt x="495" y="490"/>
                      <a:pt x="495" y="490"/>
                    </a:cubicBezTo>
                    <a:cubicBezTo>
                      <a:pt x="492" y="493"/>
                      <a:pt x="488" y="497"/>
                      <a:pt x="485" y="500"/>
                    </a:cubicBezTo>
                    <a:cubicBezTo>
                      <a:pt x="484" y="500"/>
                      <a:pt x="484" y="500"/>
                      <a:pt x="484" y="500"/>
                    </a:cubicBezTo>
                    <a:close/>
                    <a:moveTo>
                      <a:pt x="88" y="494"/>
                    </a:moveTo>
                    <a:cubicBezTo>
                      <a:pt x="87" y="494"/>
                      <a:pt x="87" y="494"/>
                      <a:pt x="87" y="493"/>
                    </a:cubicBezTo>
                    <a:cubicBezTo>
                      <a:pt x="83" y="490"/>
                      <a:pt x="80" y="487"/>
                      <a:pt x="77" y="483"/>
                    </a:cubicBezTo>
                    <a:cubicBezTo>
                      <a:pt x="76" y="483"/>
                      <a:pt x="76" y="482"/>
                      <a:pt x="77" y="481"/>
                    </a:cubicBezTo>
                    <a:cubicBezTo>
                      <a:pt x="77" y="481"/>
                      <a:pt x="78" y="481"/>
                      <a:pt x="79" y="481"/>
                    </a:cubicBezTo>
                    <a:cubicBezTo>
                      <a:pt x="82" y="485"/>
                      <a:pt x="85" y="488"/>
                      <a:pt x="88" y="492"/>
                    </a:cubicBezTo>
                    <a:cubicBezTo>
                      <a:pt x="89" y="492"/>
                      <a:pt x="89" y="493"/>
                      <a:pt x="88" y="493"/>
                    </a:cubicBezTo>
                    <a:cubicBezTo>
                      <a:pt x="88" y="494"/>
                      <a:pt x="88" y="494"/>
                      <a:pt x="88" y="494"/>
                    </a:cubicBezTo>
                    <a:close/>
                    <a:moveTo>
                      <a:pt x="501" y="484"/>
                    </a:moveTo>
                    <a:cubicBezTo>
                      <a:pt x="500" y="484"/>
                      <a:pt x="500" y="483"/>
                      <a:pt x="500" y="483"/>
                    </a:cubicBezTo>
                    <a:cubicBezTo>
                      <a:pt x="499" y="483"/>
                      <a:pt x="499" y="482"/>
                      <a:pt x="500" y="482"/>
                    </a:cubicBezTo>
                    <a:cubicBezTo>
                      <a:pt x="503" y="478"/>
                      <a:pt x="506" y="475"/>
                      <a:pt x="509" y="471"/>
                    </a:cubicBezTo>
                    <a:cubicBezTo>
                      <a:pt x="510" y="470"/>
                      <a:pt x="510" y="470"/>
                      <a:pt x="511" y="471"/>
                    </a:cubicBezTo>
                    <a:cubicBezTo>
                      <a:pt x="511" y="471"/>
                      <a:pt x="511" y="472"/>
                      <a:pt x="511" y="472"/>
                    </a:cubicBezTo>
                    <a:cubicBezTo>
                      <a:pt x="508" y="476"/>
                      <a:pt x="505" y="480"/>
                      <a:pt x="502" y="483"/>
                    </a:cubicBezTo>
                    <a:cubicBezTo>
                      <a:pt x="501" y="483"/>
                      <a:pt x="501" y="484"/>
                      <a:pt x="501" y="484"/>
                    </a:cubicBezTo>
                    <a:close/>
                    <a:moveTo>
                      <a:pt x="71" y="476"/>
                    </a:moveTo>
                    <a:cubicBezTo>
                      <a:pt x="71" y="476"/>
                      <a:pt x="71" y="476"/>
                      <a:pt x="70" y="476"/>
                    </a:cubicBezTo>
                    <a:cubicBezTo>
                      <a:pt x="67" y="472"/>
                      <a:pt x="64" y="469"/>
                      <a:pt x="61" y="465"/>
                    </a:cubicBezTo>
                    <a:cubicBezTo>
                      <a:pt x="61" y="464"/>
                      <a:pt x="61" y="464"/>
                      <a:pt x="61" y="463"/>
                    </a:cubicBezTo>
                    <a:cubicBezTo>
                      <a:pt x="62" y="463"/>
                      <a:pt x="63" y="463"/>
                      <a:pt x="63" y="463"/>
                    </a:cubicBezTo>
                    <a:cubicBezTo>
                      <a:pt x="66" y="467"/>
                      <a:pt x="69" y="471"/>
                      <a:pt x="72" y="474"/>
                    </a:cubicBezTo>
                    <a:cubicBezTo>
                      <a:pt x="73" y="475"/>
                      <a:pt x="73" y="476"/>
                      <a:pt x="72" y="476"/>
                    </a:cubicBezTo>
                    <a:cubicBezTo>
                      <a:pt x="72" y="476"/>
                      <a:pt x="72" y="476"/>
                      <a:pt x="71" y="476"/>
                    </a:cubicBezTo>
                    <a:close/>
                    <a:moveTo>
                      <a:pt x="516" y="466"/>
                    </a:moveTo>
                    <a:cubicBezTo>
                      <a:pt x="516" y="466"/>
                      <a:pt x="516" y="465"/>
                      <a:pt x="515" y="465"/>
                    </a:cubicBezTo>
                    <a:cubicBezTo>
                      <a:pt x="515" y="465"/>
                      <a:pt x="515" y="464"/>
                      <a:pt x="515" y="464"/>
                    </a:cubicBezTo>
                    <a:cubicBezTo>
                      <a:pt x="518" y="460"/>
                      <a:pt x="521" y="456"/>
                      <a:pt x="524" y="452"/>
                    </a:cubicBezTo>
                    <a:cubicBezTo>
                      <a:pt x="524" y="452"/>
                      <a:pt x="525" y="452"/>
                      <a:pt x="525" y="452"/>
                    </a:cubicBezTo>
                    <a:cubicBezTo>
                      <a:pt x="526" y="452"/>
                      <a:pt x="526" y="453"/>
                      <a:pt x="526" y="454"/>
                    </a:cubicBezTo>
                    <a:cubicBezTo>
                      <a:pt x="523" y="457"/>
                      <a:pt x="520" y="461"/>
                      <a:pt x="517" y="465"/>
                    </a:cubicBezTo>
                    <a:cubicBezTo>
                      <a:pt x="517" y="465"/>
                      <a:pt x="516" y="466"/>
                      <a:pt x="516" y="466"/>
                    </a:cubicBezTo>
                    <a:close/>
                    <a:moveTo>
                      <a:pt x="56" y="458"/>
                    </a:moveTo>
                    <a:cubicBezTo>
                      <a:pt x="56" y="458"/>
                      <a:pt x="56" y="458"/>
                      <a:pt x="56" y="457"/>
                    </a:cubicBezTo>
                    <a:cubicBezTo>
                      <a:pt x="53" y="453"/>
                      <a:pt x="50" y="450"/>
                      <a:pt x="47" y="446"/>
                    </a:cubicBezTo>
                    <a:cubicBezTo>
                      <a:pt x="47" y="445"/>
                      <a:pt x="47" y="444"/>
                      <a:pt x="48" y="444"/>
                    </a:cubicBezTo>
                    <a:cubicBezTo>
                      <a:pt x="48" y="444"/>
                      <a:pt x="49" y="444"/>
                      <a:pt x="49" y="444"/>
                    </a:cubicBezTo>
                    <a:cubicBezTo>
                      <a:pt x="52" y="448"/>
                      <a:pt x="55" y="452"/>
                      <a:pt x="57" y="456"/>
                    </a:cubicBezTo>
                    <a:cubicBezTo>
                      <a:pt x="58" y="456"/>
                      <a:pt x="58" y="457"/>
                      <a:pt x="57" y="458"/>
                    </a:cubicBezTo>
                    <a:cubicBezTo>
                      <a:pt x="57" y="458"/>
                      <a:pt x="57" y="458"/>
                      <a:pt x="56" y="458"/>
                    </a:cubicBezTo>
                    <a:close/>
                    <a:moveTo>
                      <a:pt x="530" y="446"/>
                    </a:moveTo>
                    <a:cubicBezTo>
                      <a:pt x="530" y="446"/>
                      <a:pt x="530" y="446"/>
                      <a:pt x="529" y="446"/>
                    </a:cubicBezTo>
                    <a:cubicBezTo>
                      <a:pt x="529" y="446"/>
                      <a:pt x="529" y="445"/>
                      <a:pt x="529" y="444"/>
                    </a:cubicBezTo>
                    <a:cubicBezTo>
                      <a:pt x="532" y="441"/>
                      <a:pt x="534" y="436"/>
                      <a:pt x="537" y="432"/>
                    </a:cubicBezTo>
                    <a:cubicBezTo>
                      <a:pt x="537" y="432"/>
                      <a:pt x="538" y="432"/>
                      <a:pt x="538" y="432"/>
                    </a:cubicBezTo>
                    <a:cubicBezTo>
                      <a:pt x="539" y="432"/>
                      <a:pt x="539" y="433"/>
                      <a:pt x="539" y="434"/>
                    </a:cubicBezTo>
                    <a:cubicBezTo>
                      <a:pt x="536" y="438"/>
                      <a:pt x="534" y="442"/>
                      <a:pt x="531" y="446"/>
                    </a:cubicBezTo>
                    <a:cubicBezTo>
                      <a:pt x="531" y="446"/>
                      <a:pt x="530" y="446"/>
                      <a:pt x="530" y="446"/>
                    </a:cubicBezTo>
                    <a:close/>
                    <a:moveTo>
                      <a:pt x="43" y="438"/>
                    </a:moveTo>
                    <a:cubicBezTo>
                      <a:pt x="43" y="438"/>
                      <a:pt x="42" y="438"/>
                      <a:pt x="42" y="438"/>
                    </a:cubicBezTo>
                    <a:cubicBezTo>
                      <a:pt x="40" y="433"/>
                      <a:pt x="37" y="429"/>
                      <a:pt x="35" y="425"/>
                    </a:cubicBezTo>
                    <a:cubicBezTo>
                      <a:pt x="35" y="425"/>
                      <a:pt x="35" y="424"/>
                      <a:pt x="35" y="424"/>
                    </a:cubicBezTo>
                    <a:cubicBezTo>
                      <a:pt x="36" y="423"/>
                      <a:pt x="37" y="423"/>
                      <a:pt x="37" y="424"/>
                    </a:cubicBezTo>
                    <a:cubicBezTo>
                      <a:pt x="39" y="428"/>
                      <a:pt x="42" y="432"/>
                      <a:pt x="44" y="436"/>
                    </a:cubicBezTo>
                    <a:cubicBezTo>
                      <a:pt x="45" y="437"/>
                      <a:pt x="44" y="438"/>
                      <a:pt x="44" y="438"/>
                    </a:cubicBezTo>
                    <a:cubicBezTo>
                      <a:pt x="44" y="438"/>
                      <a:pt x="43" y="438"/>
                      <a:pt x="43" y="438"/>
                    </a:cubicBezTo>
                    <a:close/>
                    <a:moveTo>
                      <a:pt x="542" y="426"/>
                    </a:moveTo>
                    <a:cubicBezTo>
                      <a:pt x="542" y="426"/>
                      <a:pt x="542" y="426"/>
                      <a:pt x="542" y="426"/>
                    </a:cubicBezTo>
                    <a:cubicBezTo>
                      <a:pt x="541" y="426"/>
                      <a:pt x="541" y="425"/>
                      <a:pt x="541" y="424"/>
                    </a:cubicBezTo>
                    <a:cubicBezTo>
                      <a:pt x="543" y="420"/>
                      <a:pt x="546" y="416"/>
                      <a:pt x="548" y="412"/>
                    </a:cubicBezTo>
                    <a:cubicBezTo>
                      <a:pt x="548" y="411"/>
                      <a:pt x="549" y="411"/>
                      <a:pt x="549" y="411"/>
                    </a:cubicBezTo>
                    <a:cubicBezTo>
                      <a:pt x="550" y="411"/>
                      <a:pt x="550" y="412"/>
                      <a:pt x="550" y="413"/>
                    </a:cubicBezTo>
                    <a:cubicBezTo>
                      <a:pt x="548" y="417"/>
                      <a:pt x="546" y="421"/>
                      <a:pt x="543" y="425"/>
                    </a:cubicBezTo>
                    <a:cubicBezTo>
                      <a:pt x="543" y="426"/>
                      <a:pt x="543" y="426"/>
                      <a:pt x="542" y="426"/>
                    </a:cubicBezTo>
                    <a:close/>
                    <a:moveTo>
                      <a:pt x="32" y="417"/>
                    </a:moveTo>
                    <a:cubicBezTo>
                      <a:pt x="31" y="417"/>
                      <a:pt x="31" y="417"/>
                      <a:pt x="31" y="417"/>
                    </a:cubicBezTo>
                    <a:cubicBezTo>
                      <a:pt x="28" y="412"/>
                      <a:pt x="26" y="408"/>
                      <a:pt x="24" y="404"/>
                    </a:cubicBezTo>
                    <a:cubicBezTo>
                      <a:pt x="24" y="403"/>
                      <a:pt x="24" y="402"/>
                      <a:pt x="25" y="402"/>
                    </a:cubicBezTo>
                    <a:cubicBezTo>
                      <a:pt x="26" y="402"/>
                      <a:pt x="26" y="402"/>
                      <a:pt x="27" y="403"/>
                    </a:cubicBezTo>
                    <a:cubicBezTo>
                      <a:pt x="29" y="407"/>
                      <a:pt x="31" y="411"/>
                      <a:pt x="33" y="416"/>
                    </a:cubicBezTo>
                    <a:cubicBezTo>
                      <a:pt x="33" y="416"/>
                      <a:pt x="33" y="417"/>
                      <a:pt x="32" y="417"/>
                    </a:cubicBezTo>
                    <a:cubicBezTo>
                      <a:pt x="32" y="417"/>
                      <a:pt x="32" y="417"/>
                      <a:pt x="32" y="417"/>
                    </a:cubicBezTo>
                    <a:close/>
                    <a:moveTo>
                      <a:pt x="553" y="405"/>
                    </a:moveTo>
                    <a:cubicBezTo>
                      <a:pt x="553" y="405"/>
                      <a:pt x="552" y="405"/>
                      <a:pt x="552" y="405"/>
                    </a:cubicBezTo>
                    <a:cubicBezTo>
                      <a:pt x="552" y="404"/>
                      <a:pt x="551" y="404"/>
                      <a:pt x="552" y="403"/>
                    </a:cubicBezTo>
                    <a:cubicBezTo>
                      <a:pt x="554" y="399"/>
                      <a:pt x="555" y="394"/>
                      <a:pt x="557" y="390"/>
                    </a:cubicBezTo>
                    <a:cubicBezTo>
                      <a:pt x="557" y="389"/>
                      <a:pt x="558" y="389"/>
                      <a:pt x="559" y="389"/>
                    </a:cubicBezTo>
                    <a:cubicBezTo>
                      <a:pt x="559" y="390"/>
                      <a:pt x="560" y="390"/>
                      <a:pt x="559" y="391"/>
                    </a:cubicBezTo>
                    <a:cubicBezTo>
                      <a:pt x="558" y="395"/>
                      <a:pt x="556" y="400"/>
                      <a:pt x="554" y="404"/>
                    </a:cubicBezTo>
                    <a:cubicBezTo>
                      <a:pt x="554" y="404"/>
                      <a:pt x="553" y="405"/>
                      <a:pt x="553" y="405"/>
                    </a:cubicBezTo>
                    <a:close/>
                    <a:moveTo>
                      <a:pt x="22" y="396"/>
                    </a:moveTo>
                    <a:cubicBezTo>
                      <a:pt x="21" y="396"/>
                      <a:pt x="21" y="395"/>
                      <a:pt x="21" y="395"/>
                    </a:cubicBezTo>
                    <a:cubicBezTo>
                      <a:pt x="19" y="391"/>
                      <a:pt x="17" y="386"/>
                      <a:pt x="16" y="381"/>
                    </a:cubicBezTo>
                    <a:cubicBezTo>
                      <a:pt x="15" y="381"/>
                      <a:pt x="16" y="380"/>
                      <a:pt x="16" y="380"/>
                    </a:cubicBezTo>
                    <a:cubicBezTo>
                      <a:pt x="17" y="380"/>
                      <a:pt x="18" y="380"/>
                      <a:pt x="18" y="381"/>
                    </a:cubicBezTo>
                    <a:cubicBezTo>
                      <a:pt x="19" y="385"/>
                      <a:pt x="21" y="390"/>
                      <a:pt x="23" y="394"/>
                    </a:cubicBezTo>
                    <a:cubicBezTo>
                      <a:pt x="23" y="395"/>
                      <a:pt x="23" y="395"/>
                      <a:pt x="22" y="396"/>
                    </a:cubicBezTo>
                    <a:cubicBezTo>
                      <a:pt x="22" y="396"/>
                      <a:pt x="22" y="396"/>
                      <a:pt x="22" y="396"/>
                    </a:cubicBezTo>
                    <a:close/>
                    <a:moveTo>
                      <a:pt x="561" y="383"/>
                    </a:moveTo>
                    <a:cubicBezTo>
                      <a:pt x="561" y="383"/>
                      <a:pt x="561" y="383"/>
                      <a:pt x="561" y="383"/>
                    </a:cubicBezTo>
                    <a:cubicBezTo>
                      <a:pt x="560" y="382"/>
                      <a:pt x="560" y="382"/>
                      <a:pt x="560" y="381"/>
                    </a:cubicBezTo>
                    <a:cubicBezTo>
                      <a:pt x="562" y="377"/>
                      <a:pt x="563" y="372"/>
                      <a:pt x="565" y="368"/>
                    </a:cubicBezTo>
                    <a:cubicBezTo>
                      <a:pt x="565" y="367"/>
                      <a:pt x="566" y="367"/>
                      <a:pt x="566" y="367"/>
                    </a:cubicBezTo>
                    <a:cubicBezTo>
                      <a:pt x="567" y="367"/>
                      <a:pt x="567" y="368"/>
                      <a:pt x="567" y="368"/>
                    </a:cubicBezTo>
                    <a:cubicBezTo>
                      <a:pt x="566" y="373"/>
                      <a:pt x="564" y="377"/>
                      <a:pt x="563" y="382"/>
                    </a:cubicBezTo>
                    <a:cubicBezTo>
                      <a:pt x="562" y="382"/>
                      <a:pt x="562" y="383"/>
                      <a:pt x="561" y="383"/>
                    </a:cubicBezTo>
                    <a:close/>
                    <a:moveTo>
                      <a:pt x="14" y="373"/>
                    </a:moveTo>
                    <a:cubicBezTo>
                      <a:pt x="13" y="373"/>
                      <a:pt x="13" y="373"/>
                      <a:pt x="13" y="372"/>
                    </a:cubicBezTo>
                    <a:cubicBezTo>
                      <a:pt x="11" y="368"/>
                      <a:pt x="10" y="363"/>
                      <a:pt x="9" y="359"/>
                    </a:cubicBezTo>
                    <a:cubicBezTo>
                      <a:pt x="9" y="358"/>
                      <a:pt x="9" y="357"/>
                      <a:pt x="10" y="357"/>
                    </a:cubicBezTo>
                    <a:cubicBezTo>
                      <a:pt x="10" y="357"/>
                      <a:pt x="11" y="357"/>
                      <a:pt x="11" y="358"/>
                    </a:cubicBezTo>
                    <a:cubicBezTo>
                      <a:pt x="12" y="363"/>
                      <a:pt x="14" y="367"/>
                      <a:pt x="15" y="372"/>
                    </a:cubicBezTo>
                    <a:cubicBezTo>
                      <a:pt x="15" y="372"/>
                      <a:pt x="15" y="373"/>
                      <a:pt x="14" y="373"/>
                    </a:cubicBezTo>
                    <a:cubicBezTo>
                      <a:pt x="14" y="373"/>
                      <a:pt x="14" y="373"/>
                      <a:pt x="14" y="373"/>
                    </a:cubicBezTo>
                    <a:close/>
                    <a:moveTo>
                      <a:pt x="568" y="360"/>
                    </a:moveTo>
                    <a:cubicBezTo>
                      <a:pt x="568" y="360"/>
                      <a:pt x="568" y="360"/>
                      <a:pt x="568" y="360"/>
                    </a:cubicBezTo>
                    <a:cubicBezTo>
                      <a:pt x="567" y="360"/>
                      <a:pt x="567" y="359"/>
                      <a:pt x="567" y="358"/>
                    </a:cubicBezTo>
                    <a:cubicBezTo>
                      <a:pt x="568" y="354"/>
                      <a:pt x="569" y="349"/>
                      <a:pt x="570" y="345"/>
                    </a:cubicBezTo>
                    <a:cubicBezTo>
                      <a:pt x="570" y="344"/>
                      <a:pt x="571" y="344"/>
                      <a:pt x="572" y="344"/>
                    </a:cubicBezTo>
                    <a:cubicBezTo>
                      <a:pt x="572" y="344"/>
                      <a:pt x="573" y="344"/>
                      <a:pt x="573" y="345"/>
                    </a:cubicBezTo>
                    <a:cubicBezTo>
                      <a:pt x="572" y="350"/>
                      <a:pt x="571" y="354"/>
                      <a:pt x="569" y="359"/>
                    </a:cubicBezTo>
                    <a:cubicBezTo>
                      <a:pt x="569" y="360"/>
                      <a:pt x="569" y="360"/>
                      <a:pt x="568" y="360"/>
                    </a:cubicBezTo>
                    <a:close/>
                    <a:moveTo>
                      <a:pt x="8" y="350"/>
                    </a:moveTo>
                    <a:cubicBezTo>
                      <a:pt x="7" y="350"/>
                      <a:pt x="7" y="350"/>
                      <a:pt x="7" y="349"/>
                    </a:cubicBezTo>
                    <a:cubicBezTo>
                      <a:pt x="6" y="345"/>
                      <a:pt x="5" y="340"/>
                      <a:pt x="4" y="335"/>
                    </a:cubicBezTo>
                    <a:cubicBezTo>
                      <a:pt x="4" y="335"/>
                      <a:pt x="4" y="334"/>
                      <a:pt x="5" y="334"/>
                    </a:cubicBezTo>
                    <a:cubicBezTo>
                      <a:pt x="6" y="334"/>
                      <a:pt x="6" y="334"/>
                      <a:pt x="6" y="335"/>
                    </a:cubicBezTo>
                    <a:cubicBezTo>
                      <a:pt x="7" y="340"/>
                      <a:pt x="8" y="344"/>
                      <a:pt x="9" y="349"/>
                    </a:cubicBezTo>
                    <a:cubicBezTo>
                      <a:pt x="9" y="349"/>
                      <a:pt x="9" y="350"/>
                      <a:pt x="8" y="350"/>
                    </a:cubicBezTo>
                    <a:cubicBezTo>
                      <a:pt x="8" y="350"/>
                      <a:pt x="8" y="350"/>
                      <a:pt x="8" y="350"/>
                    </a:cubicBezTo>
                    <a:close/>
                    <a:moveTo>
                      <a:pt x="573" y="337"/>
                    </a:moveTo>
                    <a:cubicBezTo>
                      <a:pt x="573" y="337"/>
                      <a:pt x="573" y="337"/>
                      <a:pt x="573" y="337"/>
                    </a:cubicBezTo>
                    <a:cubicBezTo>
                      <a:pt x="572" y="337"/>
                      <a:pt x="572" y="336"/>
                      <a:pt x="572" y="335"/>
                    </a:cubicBezTo>
                    <a:cubicBezTo>
                      <a:pt x="573" y="331"/>
                      <a:pt x="574" y="326"/>
                      <a:pt x="574" y="321"/>
                    </a:cubicBezTo>
                    <a:cubicBezTo>
                      <a:pt x="574" y="321"/>
                      <a:pt x="575" y="320"/>
                      <a:pt x="575" y="320"/>
                    </a:cubicBezTo>
                    <a:cubicBezTo>
                      <a:pt x="576" y="320"/>
                      <a:pt x="577" y="321"/>
                      <a:pt x="576" y="322"/>
                    </a:cubicBezTo>
                    <a:cubicBezTo>
                      <a:pt x="576" y="326"/>
                      <a:pt x="575" y="331"/>
                      <a:pt x="574" y="336"/>
                    </a:cubicBezTo>
                    <a:cubicBezTo>
                      <a:pt x="574" y="336"/>
                      <a:pt x="574" y="337"/>
                      <a:pt x="573" y="337"/>
                    </a:cubicBezTo>
                    <a:close/>
                    <a:moveTo>
                      <a:pt x="4" y="327"/>
                    </a:moveTo>
                    <a:cubicBezTo>
                      <a:pt x="3" y="327"/>
                      <a:pt x="3" y="326"/>
                      <a:pt x="3" y="326"/>
                    </a:cubicBezTo>
                    <a:cubicBezTo>
                      <a:pt x="2" y="321"/>
                      <a:pt x="1" y="316"/>
                      <a:pt x="1" y="312"/>
                    </a:cubicBezTo>
                    <a:cubicBezTo>
                      <a:pt x="1" y="311"/>
                      <a:pt x="1" y="310"/>
                      <a:pt x="2" y="310"/>
                    </a:cubicBezTo>
                    <a:cubicBezTo>
                      <a:pt x="3" y="310"/>
                      <a:pt x="3" y="311"/>
                      <a:pt x="3" y="311"/>
                    </a:cubicBezTo>
                    <a:cubicBezTo>
                      <a:pt x="4" y="316"/>
                      <a:pt x="4" y="321"/>
                      <a:pt x="5" y="326"/>
                    </a:cubicBezTo>
                    <a:cubicBezTo>
                      <a:pt x="5" y="326"/>
                      <a:pt x="5" y="327"/>
                      <a:pt x="4" y="327"/>
                    </a:cubicBezTo>
                    <a:cubicBezTo>
                      <a:pt x="4" y="327"/>
                      <a:pt x="4" y="327"/>
                      <a:pt x="4" y="327"/>
                    </a:cubicBezTo>
                    <a:close/>
                    <a:moveTo>
                      <a:pt x="576" y="313"/>
                    </a:moveTo>
                    <a:cubicBezTo>
                      <a:pt x="576" y="313"/>
                      <a:pt x="576" y="313"/>
                      <a:pt x="576" y="313"/>
                    </a:cubicBezTo>
                    <a:cubicBezTo>
                      <a:pt x="575" y="313"/>
                      <a:pt x="575" y="313"/>
                      <a:pt x="575" y="312"/>
                    </a:cubicBezTo>
                    <a:cubicBezTo>
                      <a:pt x="575" y="307"/>
                      <a:pt x="576" y="302"/>
                      <a:pt x="576" y="298"/>
                    </a:cubicBezTo>
                    <a:cubicBezTo>
                      <a:pt x="576" y="297"/>
                      <a:pt x="576" y="297"/>
                      <a:pt x="577" y="297"/>
                    </a:cubicBezTo>
                    <a:cubicBezTo>
                      <a:pt x="578" y="297"/>
                      <a:pt x="578" y="297"/>
                      <a:pt x="578" y="298"/>
                    </a:cubicBezTo>
                    <a:cubicBezTo>
                      <a:pt x="578" y="303"/>
                      <a:pt x="578" y="307"/>
                      <a:pt x="577" y="312"/>
                    </a:cubicBezTo>
                    <a:cubicBezTo>
                      <a:pt x="577" y="313"/>
                      <a:pt x="577" y="313"/>
                      <a:pt x="576" y="313"/>
                    </a:cubicBezTo>
                    <a:close/>
                    <a:moveTo>
                      <a:pt x="2" y="303"/>
                    </a:moveTo>
                    <a:cubicBezTo>
                      <a:pt x="1" y="303"/>
                      <a:pt x="0" y="303"/>
                      <a:pt x="0" y="302"/>
                    </a:cubicBezTo>
                    <a:cubicBezTo>
                      <a:pt x="0" y="297"/>
                      <a:pt x="0" y="293"/>
                      <a:pt x="0" y="288"/>
                    </a:cubicBezTo>
                    <a:cubicBezTo>
                      <a:pt x="0" y="287"/>
                      <a:pt x="1" y="287"/>
                      <a:pt x="1" y="287"/>
                    </a:cubicBezTo>
                    <a:cubicBezTo>
                      <a:pt x="2" y="287"/>
                      <a:pt x="2" y="287"/>
                      <a:pt x="2" y="288"/>
                    </a:cubicBezTo>
                    <a:cubicBezTo>
                      <a:pt x="1" y="288"/>
                      <a:pt x="1" y="288"/>
                      <a:pt x="1" y="288"/>
                    </a:cubicBezTo>
                    <a:cubicBezTo>
                      <a:pt x="2" y="288"/>
                      <a:pt x="2" y="288"/>
                      <a:pt x="2" y="288"/>
                    </a:cubicBezTo>
                    <a:cubicBezTo>
                      <a:pt x="2" y="293"/>
                      <a:pt x="3" y="297"/>
                      <a:pt x="3" y="302"/>
                    </a:cubicBezTo>
                    <a:cubicBezTo>
                      <a:pt x="3" y="303"/>
                      <a:pt x="2" y="303"/>
                      <a:pt x="2" y="303"/>
                    </a:cubicBezTo>
                    <a:cubicBezTo>
                      <a:pt x="2" y="303"/>
                      <a:pt x="2" y="303"/>
                      <a:pt x="2" y="303"/>
                    </a:cubicBezTo>
                    <a:close/>
                    <a:moveTo>
                      <a:pt x="577" y="289"/>
                    </a:moveTo>
                    <a:cubicBezTo>
                      <a:pt x="577" y="289"/>
                      <a:pt x="576" y="289"/>
                      <a:pt x="576" y="288"/>
                    </a:cubicBezTo>
                    <a:cubicBezTo>
                      <a:pt x="576" y="288"/>
                      <a:pt x="576" y="288"/>
                      <a:pt x="576" y="288"/>
                    </a:cubicBezTo>
                    <a:cubicBezTo>
                      <a:pt x="576" y="283"/>
                      <a:pt x="576" y="279"/>
                      <a:pt x="576" y="274"/>
                    </a:cubicBezTo>
                    <a:cubicBezTo>
                      <a:pt x="576" y="273"/>
                      <a:pt x="576" y="273"/>
                      <a:pt x="577" y="273"/>
                    </a:cubicBezTo>
                    <a:cubicBezTo>
                      <a:pt x="577" y="273"/>
                      <a:pt x="578" y="273"/>
                      <a:pt x="578" y="274"/>
                    </a:cubicBezTo>
                    <a:cubicBezTo>
                      <a:pt x="578" y="279"/>
                      <a:pt x="578" y="283"/>
                      <a:pt x="578" y="288"/>
                    </a:cubicBezTo>
                    <a:cubicBezTo>
                      <a:pt x="578" y="288"/>
                      <a:pt x="578" y="288"/>
                      <a:pt x="578" y="288"/>
                    </a:cubicBezTo>
                    <a:cubicBezTo>
                      <a:pt x="578" y="289"/>
                      <a:pt x="578" y="289"/>
                      <a:pt x="577" y="289"/>
                    </a:cubicBezTo>
                    <a:close/>
                    <a:moveTo>
                      <a:pt x="1" y="280"/>
                    </a:moveTo>
                    <a:cubicBezTo>
                      <a:pt x="1" y="280"/>
                      <a:pt x="1" y="280"/>
                      <a:pt x="1" y="280"/>
                    </a:cubicBezTo>
                    <a:cubicBezTo>
                      <a:pt x="1" y="280"/>
                      <a:pt x="0" y="279"/>
                      <a:pt x="0" y="278"/>
                    </a:cubicBezTo>
                    <a:cubicBezTo>
                      <a:pt x="0" y="274"/>
                      <a:pt x="1" y="269"/>
                      <a:pt x="1" y="264"/>
                    </a:cubicBezTo>
                    <a:cubicBezTo>
                      <a:pt x="1" y="263"/>
                      <a:pt x="2" y="263"/>
                      <a:pt x="2" y="263"/>
                    </a:cubicBezTo>
                    <a:cubicBezTo>
                      <a:pt x="3" y="263"/>
                      <a:pt x="3" y="264"/>
                      <a:pt x="3" y="264"/>
                    </a:cubicBezTo>
                    <a:cubicBezTo>
                      <a:pt x="3" y="269"/>
                      <a:pt x="3" y="274"/>
                      <a:pt x="3" y="278"/>
                    </a:cubicBezTo>
                    <a:cubicBezTo>
                      <a:pt x="3" y="279"/>
                      <a:pt x="2" y="280"/>
                      <a:pt x="1" y="280"/>
                    </a:cubicBezTo>
                    <a:close/>
                    <a:moveTo>
                      <a:pt x="576" y="266"/>
                    </a:moveTo>
                    <a:cubicBezTo>
                      <a:pt x="576" y="266"/>
                      <a:pt x="575" y="265"/>
                      <a:pt x="575" y="265"/>
                    </a:cubicBezTo>
                    <a:cubicBezTo>
                      <a:pt x="575" y="260"/>
                      <a:pt x="574" y="255"/>
                      <a:pt x="574" y="251"/>
                    </a:cubicBezTo>
                    <a:cubicBezTo>
                      <a:pt x="574" y="250"/>
                      <a:pt x="574" y="249"/>
                      <a:pt x="575" y="249"/>
                    </a:cubicBezTo>
                    <a:cubicBezTo>
                      <a:pt x="575" y="249"/>
                      <a:pt x="576" y="250"/>
                      <a:pt x="576" y="250"/>
                    </a:cubicBezTo>
                    <a:cubicBezTo>
                      <a:pt x="577" y="255"/>
                      <a:pt x="577" y="260"/>
                      <a:pt x="577" y="264"/>
                    </a:cubicBezTo>
                    <a:cubicBezTo>
                      <a:pt x="578" y="265"/>
                      <a:pt x="577" y="266"/>
                      <a:pt x="576" y="266"/>
                    </a:cubicBezTo>
                    <a:cubicBezTo>
                      <a:pt x="576" y="266"/>
                      <a:pt x="576" y="266"/>
                      <a:pt x="576" y="266"/>
                    </a:cubicBezTo>
                    <a:close/>
                    <a:moveTo>
                      <a:pt x="3" y="256"/>
                    </a:moveTo>
                    <a:cubicBezTo>
                      <a:pt x="3" y="256"/>
                      <a:pt x="3" y="256"/>
                      <a:pt x="3" y="256"/>
                    </a:cubicBezTo>
                    <a:cubicBezTo>
                      <a:pt x="2" y="256"/>
                      <a:pt x="2" y="255"/>
                      <a:pt x="2" y="255"/>
                    </a:cubicBezTo>
                    <a:cubicBezTo>
                      <a:pt x="2" y="250"/>
                      <a:pt x="3" y="245"/>
                      <a:pt x="4" y="240"/>
                    </a:cubicBezTo>
                    <a:cubicBezTo>
                      <a:pt x="4" y="240"/>
                      <a:pt x="5" y="239"/>
                      <a:pt x="5" y="239"/>
                    </a:cubicBezTo>
                    <a:cubicBezTo>
                      <a:pt x="6" y="240"/>
                      <a:pt x="6" y="240"/>
                      <a:pt x="6" y="241"/>
                    </a:cubicBezTo>
                    <a:cubicBezTo>
                      <a:pt x="6" y="245"/>
                      <a:pt x="5" y="250"/>
                      <a:pt x="4" y="255"/>
                    </a:cubicBezTo>
                    <a:cubicBezTo>
                      <a:pt x="4" y="255"/>
                      <a:pt x="4" y="256"/>
                      <a:pt x="3" y="256"/>
                    </a:cubicBezTo>
                    <a:close/>
                    <a:moveTo>
                      <a:pt x="573" y="242"/>
                    </a:moveTo>
                    <a:cubicBezTo>
                      <a:pt x="573" y="242"/>
                      <a:pt x="572" y="242"/>
                      <a:pt x="572" y="241"/>
                    </a:cubicBezTo>
                    <a:cubicBezTo>
                      <a:pt x="571" y="237"/>
                      <a:pt x="571" y="232"/>
                      <a:pt x="570" y="227"/>
                    </a:cubicBezTo>
                    <a:cubicBezTo>
                      <a:pt x="569" y="227"/>
                      <a:pt x="570" y="226"/>
                      <a:pt x="570" y="226"/>
                    </a:cubicBezTo>
                    <a:cubicBezTo>
                      <a:pt x="571" y="226"/>
                      <a:pt x="572" y="226"/>
                      <a:pt x="572" y="227"/>
                    </a:cubicBezTo>
                    <a:cubicBezTo>
                      <a:pt x="573" y="231"/>
                      <a:pt x="574" y="236"/>
                      <a:pt x="575" y="241"/>
                    </a:cubicBezTo>
                    <a:cubicBezTo>
                      <a:pt x="575" y="241"/>
                      <a:pt x="574" y="242"/>
                      <a:pt x="574" y="242"/>
                    </a:cubicBezTo>
                    <a:cubicBezTo>
                      <a:pt x="574" y="242"/>
                      <a:pt x="573" y="242"/>
                      <a:pt x="573" y="242"/>
                    </a:cubicBezTo>
                    <a:close/>
                    <a:moveTo>
                      <a:pt x="7" y="232"/>
                    </a:moveTo>
                    <a:cubicBezTo>
                      <a:pt x="7" y="232"/>
                      <a:pt x="7" y="232"/>
                      <a:pt x="7" y="232"/>
                    </a:cubicBezTo>
                    <a:cubicBezTo>
                      <a:pt x="6" y="232"/>
                      <a:pt x="6" y="232"/>
                      <a:pt x="6" y="231"/>
                    </a:cubicBezTo>
                    <a:cubicBezTo>
                      <a:pt x="7" y="226"/>
                      <a:pt x="8" y="222"/>
                      <a:pt x="9" y="217"/>
                    </a:cubicBezTo>
                    <a:cubicBezTo>
                      <a:pt x="9" y="216"/>
                      <a:pt x="10" y="216"/>
                      <a:pt x="10" y="216"/>
                    </a:cubicBezTo>
                    <a:cubicBezTo>
                      <a:pt x="11" y="216"/>
                      <a:pt x="11" y="217"/>
                      <a:pt x="11" y="218"/>
                    </a:cubicBezTo>
                    <a:cubicBezTo>
                      <a:pt x="10" y="222"/>
                      <a:pt x="9" y="227"/>
                      <a:pt x="8" y="231"/>
                    </a:cubicBezTo>
                    <a:cubicBezTo>
                      <a:pt x="8" y="232"/>
                      <a:pt x="7" y="232"/>
                      <a:pt x="7" y="232"/>
                    </a:cubicBezTo>
                    <a:close/>
                    <a:moveTo>
                      <a:pt x="569" y="219"/>
                    </a:moveTo>
                    <a:cubicBezTo>
                      <a:pt x="568" y="219"/>
                      <a:pt x="568" y="219"/>
                      <a:pt x="567" y="218"/>
                    </a:cubicBezTo>
                    <a:cubicBezTo>
                      <a:pt x="566" y="214"/>
                      <a:pt x="565" y="209"/>
                      <a:pt x="564" y="204"/>
                    </a:cubicBezTo>
                    <a:cubicBezTo>
                      <a:pt x="563" y="204"/>
                      <a:pt x="564" y="203"/>
                      <a:pt x="564" y="203"/>
                    </a:cubicBezTo>
                    <a:cubicBezTo>
                      <a:pt x="565" y="203"/>
                      <a:pt x="566" y="203"/>
                      <a:pt x="566" y="204"/>
                    </a:cubicBezTo>
                    <a:cubicBezTo>
                      <a:pt x="567" y="208"/>
                      <a:pt x="569" y="213"/>
                      <a:pt x="570" y="217"/>
                    </a:cubicBezTo>
                    <a:cubicBezTo>
                      <a:pt x="570" y="218"/>
                      <a:pt x="569" y="219"/>
                      <a:pt x="569" y="219"/>
                    </a:cubicBezTo>
                    <a:cubicBezTo>
                      <a:pt x="569" y="219"/>
                      <a:pt x="569" y="219"/>
                      <a:pt x="569" y="219"/>
                    </a:cubicBezTo>
                    <a:close/>
                    <a:moveTo>
                      <a:pt x="13" y="209"/>
                    </a:moveTo>
                    <a:cubicBezTo>
                      <a:pt x="12" y="209"/>
                      <a:pt x="12" y="209"/>
                      <a:pt x="12" y="209"/>
                    </a:cubicBezTo>
                    <a:cubicBezTo>
                      <a:pt x="12" y="209"/>
                      <a:pt x="11" y="208"/>
                      <a:pt x="11" y="208"/>
                    </a:cubicBezTo>
                    <a:cubicBezTo>
                      <a:pt x="13" y="203"/>
                      <a:pt x="14" y="199"/>
                      <a:pt x="16" y="194"/>
                    </a:cubicBezTo>
                    <a:cubicBezTo>
                      <a:pt x="16" y="194"/>
                      <a:pt x="17" y="193"/>
                      <a:pt x="17" y="193"/>
                    </a:cubicBezTo>
                    <a:cubicBezTo>
                      <a:pt x="18" y="194"/>
                      <a:pt x="18" y="194"/>
                      <a:pt x="18" y="195"/>
                    </a:cubicBezTo>
                    <a:cubicBezTo>
                      <a:pt x="16" y="199"/>
                      <a:pt x="15" y="204"/>
                      <a:pt x="14" y="209"/>
                    </a:cubicBezTo>
                    <a:cubicBezTo>
                      <a:pt x="14" y="209"/>
                      <a:pt x="13" y="209"/>
                      <a:pt x="13" y="209"/>
                    </a:cubicBezTo>
                    <a:close/>
                    <a:moveTo>
                      <a:pt x="562" y="196"/>
                    </a:moveTo>
                    <a:cubicBezTo>
                      <a:pt x="561" y="196"/>
                      <a:pt x="561" y="196"/>
                      <a:pt x="561" y="195"/>
                    </a:cubicBezTo>
                    <a:cubicBezTo>
                      <a:pt x="559" y="191"/>
                      <a:pt x="557" y="187"/>
                      <a:pt x="556" y="182"/>
                    </a:cubicBezTo>
                    <a:cubicBezTo>
                      <a:pt x="555" y="181"/>
                      <a:pt x="556" y="181"/>
                      <a:pt x="556" y="181"/>
                    </a:cubicBezTo>
                    <a:cubicBezTo>
                      <a:pt x="557" y="180"/>
                      <a:pt x="558" y="181"/>
                      <a:pt x="558" y="181"/>
                    </a:cubicBezTo>
                    <a:cubicBezTo>
                      <a:pt x="560" y="186"/>
                      <a:pt x="561" y="190"/>
                      <a:pt x="563" y="195"/>
                    </a:cubicBezTo>
                    <a:cubicBezTo>
                      <a:pt x="563" y="195"/>
                      <a:pt x="563" y="196"/>
                      <a:pt x="562" y="196"/>
                    </a:cubicBezTo>
                    <a:cubicBezTo>
                      <a:pt x="562" y="196"/>
                      <a:pt x="562" y="196"/>
                      <a:pt x="562" y="196"/>
                    </a:cubicBezTo>
                    <a:close/>
                    <a:moveTo>
                      <a:pt x="20" y="187"/>
                    </a:moveTo>
                    <a:cubicBezTo>
                      <a:pt x="20" y="187"/>
                      <a:pt x="20" y="187"/>
                      <a:pt x="20" y="187"/>
                    </a:cubicBezTo>
                    <a:cubicBezTo>
                      <a:pt x="19" y="187"/>
                      <a:pt x="19" y="186"/>
                      <a:pt x="19" y="185"/>
                    </a:cubicBezTo>
                    <a:cubicBezTo>
                      <a:pt x="21" y="181"/>
                      <a:pt x="23" y="176"/>
                      <a:pt x="24" y="172"/>
                    </a:cubicBezTo>
                    <a:cubicBezTo>
                      <a:pt x="25" y="171"/>
                      <a:pt x="25" y="171"/>
                      <a:pt x="26" y="171"/>
                    </a:cubicBezTo>
                    <a:cubicBezTo>
                      <a:pt x="27" y="172"/>
                      <a:pt x="27" y="172"/>
                      <a:pt x="27" y="173"/>
                    </a:cubicBezTo>
                    <a:cubicBezTo>
                      <a:pt x="25" y="177"/>
                      <a:pt x="23" y="182"/>
                      <a:pt x="21" y="186"/>
                    </a:cubicBezTo>
                    <a:cubicBezTo>
                      <a:pt x="21" y="187"/>
                      <a:pt x="21" y="187"/>
                      <a:pt x="20" y="187"/>
                    </a:cubicBezTo>
                    <a:close/>
                    <a:moveTo>
                      <a:pt x="553" y="174"/>
                    </a:moveTo>
                    <a:cubicBezTo>
                      <a:pt x="553" y="174"/>
                      <a:pt x="552" y="174"/>
                      <a:pt x="552" y="173"/>
                    </a:cubicBezTo>
                    <a:cubicBezTo>
                      <a:pt x="550" y="169"/>
                      <a:pt x="548" y="165"/>
                      <a:pt x="546" y="161"/>
                    </a:cubicBezTo>
                    <a:cubicBezTo>
                      <a:pt x="546" y="160"/>
                      <a:pt x="546" y="159"/>
                      <a:pt x="546" y="159"/>
                    </a:cubicBezTo>
                    <a:cubicBezTo>
                      <a:pt x="547" y="159"/>
                      <a:pt x="548" y="159"/>
                      <a:pt x="548" y="159"/>
                    </a:cubicBezTo>
                    <a:cubicBezTo>
                      <a:pt x="550" y="164"/>
                      <a:pt x="552" y="168"/>
                      <a:pt x="554" y="172"/>
                    </a:cubicBezTo>
                    <a:cubicBezTo>
                      <a:pt x="554" y="173"/>
                      <a:pt x="554" y="174"/>
                      <a:pt x="553" y="174"/>
                    </a:cubicBezTo>
                    <a:cubicBezTo>
                      <a:pt x="553" y="174"/>
                      <a:pt x="553" y="174"/>
                      <a:pt x="553" y="174"/>
                    </a:cubicBezTo>
                    <a:close/>
                    <a:moveTo>
                      <a:pt x="30" y="165"/>
                    </a:moveTo>
                    <a:cubicBezTo>
                      <a:pt x="29" y="165"/>
                      <a:pt x="29" y="165"/>
                      <a:pt x="29" y="165"/>
                    </a:cubicBezTo>
                    <a:cubicBezTo>
                      <a:pt x="28" y="165"/>
                      <a:pt x="28" y="164"/>
                      <a:pt x="28" y="163"/>
                    </a:cubicBezTo>
                    <a:cubicBezTo>
                      <a:pt x="31" y="159"/>
                      <a:pt x="33" y="155"/>
                      <a:pt x="35" y="151"/>
                    </a:cubicBezTo>
                    <a:cubicBezTo>
                      <a:pt x="35" y="150"/>
                      <a:pt x="36" y="150"/>
                      <a:pt x="37" y="150"/>
                    </a:cubicBezTo>
                    <a:cubicBezTo>
                      <a:pt x="37" y="151"/>
                      <a:pt x="37" y="151"/>
                      <a:pt x="37" y="152"/>
                    </a:cubicBezTo>
                    <a:cubicBezTo>
                      <a:pt x="35" y="156"/>
                      <a:pt x="33" y="160"/>
                      <a:pt x="31" y="164"/>
                    </a:cubicBezTo>
                    <a:cubicBezTo>
                      <a:pt x="30" y="165"/>
                      <a:pt x="30" y="165"/>
                      <a:pt x="30" y="165"/>
                    </a:cubicBezTo>
                    <a:close/>
                    <a:moveTo>
                      <a:pt x="543" y="153"/>
                    </a:moveTo>
                    <a:cubicBezTo>
                      <a:pt x="542" y="153"/>
                      <a:pt x="542" y="153"/>
                      <a:pt x="541" y="152"/>
                    </a:cubicBezTo>
                    <a:cubicBezTo>
                      <a:pt x="539" y="148"/>
                      <a:pt x="537" y="144"/>
                      <a:pt x="534" y="140"/>
                    </a:cubicBezTo>
                    <a:cubicBezTo>
                      <a:pt x="534" y="139"/>
                      <a:pt x="534" y="139"/>
                      <a:pt x="535" y="138"/>
                    </a:cubicBezTo>
                    <a:cubicBezTo>
                      <a:pt x="535" y="138"/>
                      <a:pt x="536" y="138"/>
                      <a:pt x="536" y="139"/>
                    </a:cubicBezTo>
                    <a:cubicBezTo>
                      <a:pt x="539" y="143"/>
                      <a:pt x="541" y="147"/>
                      <a:pt x="544" y="151"/>
                    </a:cubicBezTo>
                    <a:cubicBezTo>
                      <a:pt x="544" y="152"/>
                      <a:pt x="544" y="152"/>
                      <a:pt x="543" y="153"/>
                    </a:cubicBezTo>
                    <a:cubicBezTo>
                      <a:pt x="543" y="153"/>
                      <a:pt x="543" y="153"/>
                      <a:pt x="543" y="153"/>
                    </a:cubicBezTo>
                    <a:close/>
                    <a:moveTo>
                      <a:pt x="41" y="144"/>
                    </a:moveTo>
                    <a:cubicBezTo>
                      <a:pt x="41" y="144"/>
                      <a:pt x="40" y="144"/>
                      <a:pt x="40" y="144"/>
                    </a:cubicBezTo>
                    <a:cubicBezTo>
                      <a:pt x="40" y="144"/>
                      <a:pt x="39" y="143"/>
                      <a:pt x="40" y="142"/>
                    </a:cubicBezTo>
                    <a:cubicBezTo>
                      <a:pt x="42" y="138"/>
                      <a:pt x="45" y="134"/>
                      <a:pt x="47" y="130"/>
                    </a:cubicBezTo>
                    <a:cubicBezTo>
                      <a:pt x="48" y="130"/>
                      <a:pt x="48" y="130"/>
                      <a:pt x="49" y="130"/>
                    </a:cubicBezTo>
                    <a:cubicBezTo>
                      <a:pt x="49" y="130"/>
                      <a:pt x="50" y="131"/>
                      <a:pt x="49" y="132"/>
                    </a:cubicBezTo>
                    <a:cubicBezTo>
                      <a:pt x="47" y="136"/>
                      <a:pt x="44" y="140"/>
                      <a:pt x="42" y="144"/>
                    </a:cubicBezTo>
                    <a:cubicBezTo>
                      <a:pt x="42" y="144"/>
                      <a:pt x="41" y="144"/>
                      <a:pt x="41" y="144"/>
                    </a:cubicBezTo>
                    <a:close/>
                    <a:moveTo>
                      <a:pt x="530" y="132"/>
                    </a:moveTo>
                    <a:cubicBezTo>
                      <a:pt x="530" y="132"/>
                      <a:pt x="530" y="132"/>
                      <a:pt x="529" y="132"/>
                    </a:cubicBezTo>
                    <a:cubicBezTo>
                      <a:pt x="527" y="128"/>
                      <a:pt x="524" y="124"/>
                      <a:pt x="521" y="120"/>
                    </a:cubicBezTo>
                    <a:cubicBezTo>
                      <a:pt x="521" y="120"/>
                      <a:pt x="521" y="119"/>
                      <a:pt x="521" y="119"/>
                    </a:cubicBezTo>
                    <a:cubicBezTo>
                      <a:pt x="522" y="118"/>
                      <a:pt x="523" y="118"/>
                      <a:pt x="523" y="119"/>
                    </a:cubicBezTo>
                    <a:cubicBezTo>
                      <a:pt x="526" y="123"/>
                      <a:pt x="529" y="127"/>
                      <a:pt x="531" y="131"/>
                    </a:cubicBezTo>
                    <a:cubicBezTo>
                      <a:pt x="532" y="131"/>
                      <a:pt x="531" y="132"/>
                      <a:pt x="531" y="132"/>
                    </a:cubicBezTo>
                    <a:cubicBezTo>
                      <a:pt x="531" y="132"/>
                      <a:pt x="530" y="132"/>
                      <a:pt x="530" y="132"/>
                    </a:cubicBezTo>
                    <a:close/>
                    <a:moveTo>
                      <a:pt x="54" y="124"/>
                    </a:moveTo>
                    <a:cubicBezTo>
                      <a:pt x="53" y="124"/>
                      <a:pt x="53" y="124"/>
                      <a:pt x="53" y="124"/>
                    </a:cubicBezTo>
                    <a:cubicBezTo>
                      <a:pt x="52" y="124"/>
                      <a:pt x="52" y="123"/>
                      <a:pt x="53" y="122"/>
                    </a:cubicBezTo>
                    <a:cubicBezTo>
                      <a:pt x="55" y="119"/>
                      <a:pt x="58" y="115"/>
                      <a:pt x="61" y="111"/>
                    </a:cubicBezTo>
                    <a:cubicBezTo>
                      <a:pt x="62" y="110"/>
                      <a:pt x="62" y="110"/>
                      <a:pt x="63" y="111"/>
                    </a:cubicBezTo>
                    <a:cubicBezTo>
                      <a:pt x="63" y="111"/>
                      <a:pt x="63" y="112"/>
                      <a:pt x="63" y="112"/>
                    </a:cubicBezTo>
                    <a:cubicBezTo>
                      <a:pt x="60" y="116"/>
                      <a:pt x="57" y="120"/>
                      <a:pt x="55" y="124"/>
                    </a:cubicBezTo>
                    <a:cubicBezTo>
                      <a:pt x="54" y="124"/>
                      <a:pt x="54" y="124"/>
                      <a:pt x="54" y="124"/>
                    </a:cubicBezTo>
                    <a:close/>
                    <a:moveTo>
                      <a:pt x="516" y="113"/>
                    </a:moveTo>
                    <a:cubicBezTo>
                      <a:pt x="516" y="113"/>
                      <a:pt x="516" y="113"/>
                      <a:pt x="515" y="113"/>
                    </a:cubicBezTo>
                    <a:cubicBezTo>
                      <a:pt x="513" y="109"/>
                      <a:pt x="510" y="105"/>
                      <a:pt x="506" y="102"/>
                    </a:cubicBezTo>
                    <a:cubicBezTo>
                      <a:pt x="506" y="101"/>
                      <a:pt x="506" y="100"/>
                      <a:pt x="507" y="100"/>
                    </a:cubicBezTo>
                    <a:cubicBezTo>
                      <a:pt x="507" y="100"/>
                      <a:pt x="508" y="100"/>
                      <a:pt x="508" y="100"/>
                    </a:cubicBezTo>
                    <a:cubicBezTo>
                      <a:pt x="511" y="104"/>
                      <a:pt x="514" y="107"/>
                      <a:pt x="517" y="111"/>
                    </a:cubicBezTo>
                    <a:cubicBezTo>
                      <a:pt x="518" y="112"/>
                      <a:pt x="518" y="112"/>
                      <a:pt x="517" y="113"/>
                    </a:cubicBezTo>
                    <a:cubicBezTo>
                      <a:pt x="517" y="113"/>
                      <a:pt x="517" y="113"/>
                      <a:pt x="516" y="113"/>
                    </a:cubicBezTo>
                    <a:close/>
                    <a:moveTo>
                      <a:pt x="68" y="106"/>
                    </a:moveTo>
                    <a:cubicBezTo>
                      <a:pt x="68" y="106"/>
                      <a:pt x="68" y="105"/>
                      <a:pt x="67" y="105"/>
                    </a:cubicBezTo>
                    <a:cubicBezTo>
                      <a:pt x="67" y="105"/>
                      <a:pt x="67" y="104"/>
                      <a:pt x="67" y="104"/>
                    </a:cubicBezTo>
                    <a:cubicBezTo>
                      <a:pt x="70" y="100"/>
                      <a:pt x="73" y="96"/>
                      <a:pt x="77" y="93"/>
                    </a:cubicBezTo>
                    <a:cubicBezTo>
                      <a:pt x="77" y="92"/>
                      <a:pt x="78" y="92"/>
                      <a:pt x="78" y="93"/>
                    </a:cubicBezTo>
                    <a:cubicBezTo>
                      <a:pt x="79" y="93"/>
                      <a:pt x="79" y="94"/>
                      <a:pt x="78" y="95"/>
                    </a:cubicBezTo>
                    <a:cubicBezTo>
                      <a:pt x="75" y="98"/>
                      <a:pt x="72" y="102"/>
                      <a:pt x="69" y="105"/>
                    </a:cubicBezTo>
                    <a:cubicBezTo>
                      <a:pt x="69" y="105"/>
                      <a:pt x="68" y="106"/>
                      <a:pt x="68" y="106"/>
                    </a:cubicBezTo>
                    <a:close/>
                    <a:moveTo>
                      <a:pt x="501" y="95"/>
                    </a:moveTo>
                    <a:cubicBezTo>
                      <a:pt x="501" y="95"/>
                      <a:pt x="500" y="95"/>
                      <a:pt x="500" y="95"/>
                    </a:cubicBezTo>
                    <a:cubicBezTo>
                      <a:pt x="497" y="91"/>
                      <a:pt x="494" y="88"/>
                      <a:pt x="490" y="84"/>
                    </a:cubicBezTo>
                    <a:cubicBezTo>
                      <a:pt x="490" y="84"/>
                      <a:pt x="490" y="83"/>
                      <a:pt x="490" y="83"/>
                    </a:cubicBezTo>
                    <a:cubicBezTo>
                      <a:pt x="491" y="82"/>
                      <a:pt x="491" y="82"/>
                      <a:pt x="492" y="83"/>
                    </a:cubicBezTo>
                    <a:cubicBezTo>
                      <a:pt x="495" y="86"/>
                      <a:pt x="499" y="90"/>
                      <a:pt x="502" y="93"/>
                    </a:cubicBezTo>
                    <a:cubicBezTo>
                      <a:pt x="502" y="93"/>
                      <a:pt x="502" y="94"/>
                      <a:pt x="502" y="95"/>
                    </a:cubicBezTo>
                    <a:cubicBezTo>
                      <a:pt x="502" y="95"/>
                      <a:pt x="501" y="95"/>
                      <a:pt x="501" y="95"/>
                    </a:cubicBezTo>
                    <a:close/>
                    <a:moveTo>
                      <a:pt x="84" y="88"/>
                    </a:moveTo>
                    <a:cubicBezTo>
                      <a:pt x="84" y="88"/>
                      <a:pt x="84" y="88"/>
                      <a:pt x="83" y="88"/>
                    </a:cubicBezTo>
                    <a:cubicBezTo>
                      <a:pt x="83" y="87"/>
                      <a:pt x="83" y="86"/>
                      <a:pt x="83" y="86"/>
                    </a:cubicBezTo>
                    <a:cubicBezTo>
                      <a:pt x="87" y="83"/>
                      <a:pt x="90" y="79"/>
                      <a:pt x="94" y="76"/>
                    </a:cubicBezTo>
                    <a:cubicBezTo>
                      <a:pt x="94" y="76"/>
                      <a:pt x="95" y="76"/>
                      <a:pt x="95" y="76"/>
                    </a:cubicBezTo>
                    <a:cubicBezTo>
                      <a:pt x="96" y="77"/>
                      <a:pt x="96" y="77"/>
                      <a:pt x="95" y="78"/>
                    </a:cubicBezTo>
                    <a:cubicBezTo>
                      <a:pt x="92" y="81"/>
                      <a:pt x="88" y="84"/>
                      <a:pt x="85" y="88"/>
                    </a:cubicBezTo>
                    <a:cubicBezTo>
                      <a:pt x="85" y="88"/>
                      <a:pt x="84" y="88"/>
                      <a:pt x="84" y="88"/>
                    </a:cubicBezTo>
                    <a:close/>
                    <a:moveTo>
                      <a:pt x="484" y="78"/>
                    </a:moveTo>
                    <a:cubicBezTo>
                      <a:pt x="484" y="78"/>
                      <a:pt x="484" y="78"/>
                      <a:pt x="483" y="78"/>
                    </a:cubicBezTo>
                    <a:cubicBezTo>
                      <a:pt x="480" y="75"/>
                      <a:pt x="476" y="72"/>
                      <a:pt x="473" y="69"/>
                    </a:cubicBezTo>
                    <a:cubicBezTo>
                      <a:pt x="472" y="68"/>
                      <a:pt x="472" y="67"/>
                      <a:pt x="473" y="67"/>
                    </a:cubicBezTo>
                    <a:cubicBezTo>
                      <a:pt x="473" y="66"/>
                      <a:pt x="474" y="66"/>
                      <a:pt x="474" y="67"/>
                    </a:cubicBezTo>
                    <a:cubicBezTo>
                      <a:pt x="478" y="70"/>
                      <a:pt x="481" y="73"/>
                      <a:pt x="485" y="76"/>
                    </a:cubicBezTo>
                    <a:cubicBezTo>
                      <a:pt x="485" y="77"/>
                      <a:pt x="485" y="77"/>
                      <a:pt x="485" y="78"/>
                    </a:cubicBezTo>
                    <a:cubicBezTo>
                      <a:pt x="485" y="78"/>
                      <a:pt x="484" y="78"/>
                      <a:pt x="484" y="78"/>
                    </a:cubicBezTo>
                    <a:close/>
                    <a:moveTo>
                      <a:pt x="102" y="72"/>
                    </a:moveTo>
                    <a:cubicBezTo>
                      <a:pt x="101" y="72"/>
                      <a:pt x="101" y="72"/>
                      <a:pt x="101" y="71"/>
                    </a:cubicBezTo>
                    <a:cubicBezTo>
                      <a:pt x="100" y="71"/>
                      <a:pt x="100" y="70"/>
                      <a:pt x="101" y="70"/>
                    </a:cubicBezTo>
                    <a:cubicBezTo>
                      <a:pt x="104" y="67"/>
                      <a:pt x="108" y="64"/>
                      <a:pt x="112" y="61"/>
                    </a:cubicBezTo>
                    <a:cubicBezTo>
                      <a:pt x="112" y="60"/>
                      <a:pt x="113" y="60"/>
                      <a:pt x="113" y="61"/>
                    </a:cubicBezTo>
                    <a:cubicBezTo>
                      <a:pt x="114" y="61"/>
                      <a:pt x="114" y="62"/>
                      <a:pt x="113" y="63"/>
                    </a:cubicBezTo>
                    <a:cubicBezTo>
                      <a:pt x="110" y="65"/>
                      <a:pt x="106" y="68"/>
                      <a:pt x="102" y="72"/>
                    </a:cubicBezTo>
                    <a:cubicBezTo>
                      <a:pt x="102" y="72"/>
                      <a:pt x="102" y="72"/>
                      <a:pt x="102" y="72"/>
                    </a:cubicBezTo>
                    <a:close/>
                    <a:moveTo>
                      <a:pt x="466" y="63"/>
                    </a:moveTo>
                    <a:cubicBezTo>
                      <a:pt x="466" y="63"/>
                      <a:pt x="466" y="63"/>
                      <a:pt x="465" y="63"/>
                    </a:cubicBezTo>
                    <a:cubicBezTo>
                      <a:pt x="462" y="60"/>
                      <a:pt x="458" y="57"/>
                      <a:pt x="454" y="54"/>
                    </a:cubicBezTo>
                    <a:cubicBezTo>
                      <a:pt x="453" y="54"/>
                      <a:pt x="453" y="53"/>
                      <a:pt x="454" y="53"/>
                    </a:cubicBezTo>
                    <a:cubicBezTo>
                      <a:pt x="454" y="52"/>
                      <a:pt x="455" y="52"/>
                      <a:pt x="455" y="52"/>
                    </a:cubicBezTo>
                    <a:cubicBezTo>
                      <a:pt x="459" y="55"/>
                      <a:pt x="463" y="58"/>
                      <a:pt x="467" y="61"/>
                    </a:cubicBezTo>
                    <a:cubicBezTo>
                      <a:pt x="467" y="61"/>
                      <a:pt x="467" y="62"/>
                      <a:pt x="467" y="63"/>
                    </a:cubicBezTo>
                    <a:cubicBezTo>
                      <a:pt x="467" y="63"/>
                      <a:pt x="466" y="63"/>
                      <a:pt x="466" y="63"/>
                    </a:cubicBezTo>
                    <a:close/>
                    <a:moveTo>
                      <a:pt x="120" y="57"/>
                    </a:moveTo>
                    <a:cubicBezTo>
                      <a:pt x="120" y="57"/>
                      <a:pt x="119" y="57"/>
                      <a:pt x="119" y="57"/>
                    </a:cubicBezTo>
                    <a:cubicBezTo>
                      <a:pt x="119" y="56"/>
                      <a:pt x="119" y="55"/>
                      <a:pt x="119" y="55"/>
                    </a:cubicBezTo>
                    <a:cubicBezTo>
                      <a:pt x="123" y="52"/>
                      <a:pt x="127" y="49"/>
                      <a:pt x="131" y="47"/>
                    </a:cubicBezTo>
                    <a:cubicBezTo>
                      <a:pt x="132" y="47"/>
                      <a:pt x="133" y="47"/>
                      <a:pt x="133" y="47"/>
                    </a:cubicBezTo>
                    <a:cubicBezTo>
                      <a:pt x="133" y="48"/>
                      <a:pt x="133" y="49"/>
                      <a:pt x="133" y="49"/>
                    </a:cubicBezTo>
                    <a:cubicBezTo>
                      <a:pt x="129" y="51"/>
                      <a:pt x="125" y="54"/>
                      <a:pt x="121" y="57"/>
                    </a:cubicBezTo>
                    <a:cubicBezTo>
                      <a:pt x="121" y="57"/>
                      <a:pt x="120" y="57"/>
                      <a:pt x="120" y="57"/>
                    </a:cubicBezTo>
                    <a:close/>
                    <a:moveTo>
                      <a:pt x="447" y="49"/>
                    </a:moveTo>
                    <a:cubicBezTo>
                      <a:pt x="446" y="49"/>
                      <a:pt x="446" y="49"/>
                      <a:pt x="446" y="49"/>
                    </a:cubicBezTo>
                    <a:cubicBezTo>
                      <a:pt x="442" y="46"/>
                      <a:pt x="438" y="44"/>
                      <a:pt x="434" y="42"/>
                    </a:cubicBezTo>
                    <a:cubicBezTo>
                      <a:pt x="433" y="41"/>
                      <a:pt x="433" y="41"/>
                      <a:pt x="434" y="40"/>
                    </a:cubicBezTo>
                    <a:cubicBezTo>
                      <a:pt x="434" y="39"/>
                      <a:pt x="435" y="39"/>
                      <a:pt x="435" y="40"/>
                    </a:cubicBezTo>
                    <a:cubicBezTo>
                      <a:pt x="439" y="42"/>
                      <a:pt x="443" y="44"/>
                      <a:pt x="447" y="47"/>
                    </a:cubicBezTo>
                    <a:cubicBezTo>
                      <a:pt x="448" y="47"/>
                      <a:pt x="448" y="48"/>
                      <a:pt x="448" y="49"/>
                    </a:cubicBezTo>
                    <a:cubicBezTo>
                      <a:pt x="447" y="49"/>
                      <a:pt x="447" y="49"/>
                      <a:pt x="447" y="49"/>
                    </a:cubicBezTo>
                    <a:close/>
                    <a:moveTo>
                      <a:pt x="140" y="44"/>
                    </a:moveTo>
                    <a:cubicBezTo>
                      <a:pt x="140" y="44"/>
                      <a:pt x="139" y="44"/>
                      <a:pt x="139" y="43"/>
                    </a:cubicBezTo>
                    <a:cubicBezTo>
                      <a:pt x="139" y="43"/>
                      <a:pt x="139" y="42"/>
                      <a:pt x="139" y="42"/>
                    </a:cubicBezTo>
                    <a:cubicBezTo>
                      <a:pt x="143" y="39"/>
                      <a:pt x="148" y="37"/>
                      <a:pt x="152" y="35"/>
                    </a:cubicBezTo>
                    <a:cubicBezTo>
                      <a:pt x="152" y="34"/>
                      <a:pt x="153" y="35"/>
                      <a:pt x="153" y="35"/>
                    </a:cubicBezTo>
                    <a:cubicBezTo>
                      <a:pt x="154" y="36"/>
                      <a:pt x="153" y="36"/>
                      <a:pt x="153" y="37"/>
                    </a:cubicBezTo>
                    <a:cubicBezTo>
                      <a:pt x="149" y="39"/>
                      <a:pt x="145" y="41"/>
                      <a:pt x="141" y="44"/>
                    </a:cubicBezTo>
                    <a:cubicBezTo>
                      <a:pt x="140" y="44"/>
                      <a:pt x="140" y="44"/>
                      <a:pt x="140" y="44"/>
                    </a:cubicBezTo>
                    <a:close/>
                    <a:moveTo>
                      <a:pt x="426" y="37"/>
                    </a:moveTo>
                    <a:cubicBezTo>
                      <a:pt x="426" y="37"/>
                      <a:pt x="426" y="37"/>
                      <a:pt x="426" y="37"/>
                    </a:cubicBezTo>
                    <a:cubicBezTo>
                      <a:pt x="422" y="35"/>
                      <a:pt x="417" y="33"/>
                      <a:pt x="413" y="30"/>
                    </a:cubicBezTo>
                    <a:cubicBezTo>
                      <a:pt x="413" y="30"/>
                      <a:pt x="412" y="30"/>
                      <a:pt x="413" y="29"/>
                    </a:cubicBezTo>
                    <a:cubicBezTo>
                      <a:pt x="413" y="28"/>
                      <a:pt x="414" y="28"/>
                      <a:pt x="414" y="28"/>
                    </a:cubicBezTo>
                    <a:cubicBezTo>
                      <a:pt x="418" y="30"/>
                      <a:pt x="423" y="33"/>
                      <a:pt x="427" y="35"/>
                    </a:cubicBezTo>
                    <a:cubicBezTo>
                      <a:pt x="427" y="35"/>
                      <a:pt x="428" y="36"/>
                      <a:pt x="427" y="36"/>
                    </a:cubicBezTo>
                    <a:cubicBezTo>
                      <a:pt x="427" y="37"/>
                      <a:pt x="427" y="37"/>
                      <a:pt x="426" y="37"/>
                    </a:cubicBezTo>
                    <a:close/>
                    <a:moveTo>
                      <a:pt x="161" y="33"/>
                    </a:moveTo>
                    <a:cubicBezTo>
                      <a:pt x="160" y="33"/>
                      <a:pt x="160" y="32"/>
                      <a:pt x="160" y="32"/>
                    </a:cubicBezTo>
                    <a:cubicBezTo>
                      <a:pt x="159" y="31"/>
                      <a:pt x="160" y="31"/>
                      <a:pt x="160" y="30"/>
                    </a:cubicBezTo>
                    <a:cubicBezTo>
                      <a:pt x="165" y="28"/>
                      <a:pt x="169" y="26"/>
                      <a:pt x="173" y="24"/>
                    </a:cubicBezTo>
                    <a:cubicBezTo>
                      <a:pt x="174" y="24"/>
                      <a:pt x="175" y="24"/>
                      <a:pt x="175" y="25"/>
                    </a:cubicBezTo>
                    <a:cubicBezTo>
                      <a:pt x="175" y="25"/>
                      <a:pt x="175" y="26"/>
                      <a:pt x="174" y="26"/>
                    </a:cubicBezTo>
                    <a:cubicBezTo>
                      <a:pt x="170" y="28"/>
                      <a:pt x="166" y="30"/>
                      <a:pt x="161" y="32"/>
                    </a:cubicBezTo>
                    <a:cubicBezTo>
                      <a:pt x="161" y="33"/>
                      <a:pt x="161" y="33"/>
                      <a:pt x="161" y="33"/>
                    </a:cubicBezTo>
                    <a:close/>
                    <a:moveTo>
                      <a:pt x="405" y="27"/>
                    </a:moveTo>
                    <a:cubicBezTo>
                      <a:pt x="405" y="27"/>
                      <a:pt x="405" y="27"/>
                      <a:pt x="405" y="27"/>
                    </a:cubicBezTo>
                    <a:cubicBezTo>
                      <a:pt x="400" y="25"/>
                      <a:pt x="396" y="23"/>
                      <a:pt x="391" y="21"/>
                    </a:cubicBezTo>
                    <a:cubicBezTo>
                      <a:pt x="391" y="21"/>
                      <a:pt x="391" y="20"/>
                      <a:pt x="391" y="20"/>
                    </a:cubicBezTo>
                    <a:cubicBezTo>
                      <a:pt x="391" y="19"/>
                      <a:pt x="392" y="19"/>
                      <a:pt x="392" y="19"/>
                    </a:cubicBezTo>
                    <a:cubicBezTo>
                      <a:pt x="397" y="21"/>
                      <a:pt x="401" y="22"/>
                      <a:pt x="406" y="24"/>
                    </a:cubicBezTo>
                    <a:cubicBezTo>
                      <a:pt x="406" y="25"/>
                      <a:pt x="406" y="25"/>
                      <a:pt x="406" y="26"/>
                    </a:cubicBezTo>
                    <a:cubicBezTo>
                      <a:pt x="406" y="26"/>
                      <a:pt x="406" y="27"/>
                      <a:pt x="405" y="27"/>
                    </a:cubicBezTo>
                    <a:close/>
                    <a:moveTo>
                      <a:pt x="183" y="23"/>
                    </a:moveTo>
                    <a:cubicBezTo>
                      <a:pt x="182" y="23"/>
                      <a:pt x="182" y="23"/>
                      <a:pt x="181" y="22"/>
                    </a:cubicBezTo>
                    <a:cubicBezTo>
                      <a:pt x="181" y="21"/>
                      <a:pt x="181" y="21"/>
                      <a:pt x="182" y="21"/>
                    </a:cubicBezTo>
                    <a:cubicBezTo>
                      <a:pt x="187" y="19"/>
                      <a:pt x="191" y="17"/>
                      <a:pt x="196" y="16"/>
                    </a:cubicBezTo>
                    <a:cubicBezTo>
                      <a:pt x="196" y="15"/>
                      <a:pt x="197" y="16"/>
                      <a:pt x="197" y="16"/>
                    </a:cubicBezTo>
                    <a:cubicBezTo>
                      <a:pt x="197" y="17"/>
                      <a:pt x="197" y="18"/>
                      <a:pt x="196" y="18"/>
                    </a:cubicBezTo>
                    <a:cubicBezTo>
                      <a:pt x="192" y="19"/>
                      <a:pt x="187" y="21"/>
                      <a:pt x="183" y="23"/>
                    </a:cubicBezTo>
                    <a:cubicBezTo>
                      <a:pt x="183" y="23"/>
                      <a:pt x="183" y="23"/>
                      <a:pt x="183" y="23"/>
                    </a:cubicBezTo>
                    <a:close/>
                    <a:moveTo>
                      <a:pt x="383" y="18"/>
                    </a:moveTo>
                    <a:cubicBezTo>
                      <a:pt x="383" y="18"/>
                      <a:pt x="383" y="18"/>
                      <a:pt x="383" y="18"/>
                    </a:cubicBezTo>
                    <a:cubicBezTo>
                      <a:pt x="378" y="16"/>
                      <a:pt x="374" y="15"/>
                      <a:pt x="369" y="14"/>
                    </a:cubicBezTo>
                    <a:cubicBezTo>
                      <a:pt x="368" y="14"/>
                      <a:pt x="368" y="13"/>
                      <a:pt x="368" y="12"/>
                    </a:cubicBezTo>
                    <a:cubicBezTo>
                      <a:pt x="368" y="12"/>
                      <a:pt x="369" y="11"/>
                      <a:pt x="370" y="11"/>
                    </a:cubicBezTo>
                    <a:cubicBezTo>
                      <a:pt x="374" y="13"/>
                      <a:pt x="379" y="14"/>
                      <a:pt x="383" y="16"/>
                    </a:cubicBezTo>
                    <a:cubicBezTo>
                      <a:pt x="384" y="16"/>
                      <a:pt x="384" y="17"/>
                      <a:pt x="384" y="17"/>
                    </a:cubicBezTo>
                    <a:cubicBezTo>
                      <a:pt x="384" y="18"/>
                      <a:pt x="383" y="18"/>
                      <a:pt x="383" y="18"/>
                    </a:cubicBezTo>
                    <a:close/>
                    <a:moveTo>
                      <a:pt x="205" y="15"/>
                    </a:moveTo>
                    <a:cubicBezTo>
                      <a:pt x="204" y="15"/>
                      <a:pt x="204" y="15"/>
                      <a:pt x="204" y="14"/>
                    </a:cubicBezTo>
                    <a:cubicBezTo>
                      <a:pt x="204" y="13"/>
                      <a:pt x="204" y="13"/>
                      <a:pt x="205" y="13"/>
                    </a:cubicBezTo>
                    <a:cubicBezTo>
                      <a:pt x="209" y="11"/>
                      <a:pt x="214" y="10"/>
                      <a:pt x="218" y="9"/>
                    </a:cubicBezTo>
                    <a:cubicBezTo>
                      <a:pt x="219" y="9"/>
                      <a:pt x="220" y="9"/>
                      <a:pt x="220" y="10"/>
                    </a:cubicBezTo>
                    <a:cubicBezTo>
                      <a:pt x="220" y="10"/>
                      <a:pt x="220" y="11"/>
                      <a:pt x="219" y="11"/>
                    </a:cubicBezTo>
                    <a:cubicBezTo>
                      <a:pt x="214" y="12"/>
                      <a:pt x="210" y="14"/>
                      <a:pt x="205" y="15"/>
                    </a:cubicBezTo>
                    <a:cubicBezTo>
                      <a:pt x="205" y="15"/>
                      <a:pt x="205" y="15"/>
                      <a:pt x="205" y="15"/>
                    </a:cubicBezTo>
                    <a:close/>
                    <a:moveTo>
                      <a:pt x="360" y="11"/>
                    </a:moveTo>
                    <a:cubicBezTo>
                      <a:pt x="360" y="11"/>
                      <a:pt x="360" y="11"/>
                      <a:pt x="360" y="11"/>
                    </a:cubicBezTo>
                    <a:cubicBezTo>
                      <a:pt x="355" y="10"/>
                      <a:pt x="351" y="9"/>
                      <a:pt x="346" y="8"/>
                    </a:cubicBezTo>
                    <a:cubicBezTo>
                      <a:pt x="345" y="8"/>
                      <a:pt x="345" y="7"/>
                      <a:pt x="345" y="7"/>
                    </a:cubicBezTo>
                    <a:cubicBezTo>
                      <a:pt x="345" y="6"/>
                      <a:pt x="346" y="6"/>
                      <a:pt x="347" y="6"/>
                    </a:cubicBezTo>
                    <a:cubicBezTo>
                      <a:pt x="351" y="7"/>
                      <a:pt x="356" y="8"/>
                      <a:pt x="361" y="9"/>
                    </a:cubicBezTo>
                    <a:cubicBezTo>
                      <a:pt x="361" y="9"/>
                      <a:pt x="362" y="10"/>
                      <a:pt x="361" y="10"/>
                    </a:cubicBezTo>
                    <a:cubicBezTo>
                      <a:pt x="361" y="11"/>
                      <a:pt x="361" y="11"/>
                      <a:pt x="360" y="11"/>
                    </a:cubicBezTo>
                    <a:close/>
                    <a:moveTo>
                      <a:pt x="228" y="9"/>
                    </a:moveTo>
                    <a:cubicBezTo>
                      <a:pt x="227" y="9"/>
                      <a:pt x="227" y="9"/>
                      <a:pt x="227" y="8"/>
                    </a:cubicBezTo>
                    <a:cubicBezTo>
                      <a:pt x="227" y="7"/>
                      <a:pt x="227" y="7"/>
                      <a:pt x="228" y="7"/>
                    </a:cubicBezTo>
                    <a:cubicBezTo>
                      <a:pt x="232" y="6"/>
                      <a:pt x="237" y="5"/>
                      <a:pt x="242" y="4"/>
                    </a:cubicBezTo>
                    <a:cubicBezTo>
                      <a:pt x="242" y="4"/>
                      <a:pt x="243" y="4"/>
                      <a:pt x="243" y="5"/>
                    </a:cubicBezTo>
                    <a:cubicBezTo>
                      <a:pt x="243" y="6"/>
                      <a:pt x="243" y="6"/>
                      <a:pt x="242" y="6"/>
                    </a:cubicBezTo>
                    <a:cubicBezTo>
                      <a:pt x="237" y="7"/>
                      <a:pt x="233" y="8"/>
                      <a:pt x="228" y="9"/>
                    </a:cubicBezTo>
                    <a:cubicBezTo>
                      <a:pt x="228" y="9"/>
                      <a:pt x="228" y="9"/>
                      <a:pt x="228" y="9"/>
                    </a:cubicBezTo>
                    <a:close/>
                    <a:moveTo>
                      <a:pt x="337" y="6"/>
                    </a:moveTo>
                    <a:cubicBezTo>
                      <a:pt x="337" y="6"/>
                      <a:pt x="337" y="6"/>
                      <a:pt x="337" y="6"/>
                    </a:cubicBezTo>
                    <a:cubicBezTo>
                      <a:pt x="332" y="6"/>
                      <a:pt x="327" y="5"/>
                      <a:pt x="323" y="4"/>
                    </a:cubicBezTo>
                    <a:cubicBezTo>
                      <a:pt x="322" y="4"/>
                      <a:pt x="322" y="4"/>
                      <a:pt x="322" y="3"/>
                    </a:cubicBezTo>
                    <a:cubicBezTo>
                      <a:pt x="322" y="2"/>
                      <a:pt x="322" y="2"/>
                      <a:pt x="323" y="2"/>
                    </a:cubicBezTo>
                    <a:cubicBezTo>
                      <a:pt x="328" y="3"/>
                      <a:pt x="333" y="3"/>
                      <a:pt x="337" y="4"/>
                    </a:cubicBezTo>
                    <a:cubicBezTo>
                      <a:pt x="338" y="4"/>
                      <a:pt x="338" y="5"/>
                      <a:pt x="338" y="5"/>
                    </a:cubicBezTo>
                    <a:cubicBezTo>
                      <a:pt x="338" y="6"/>
                      <a:pt x="338" y="6"/>
                      <a:pt x="337" y="6"/>
                    </a:cubicBezTo>
                    <a:close/>
                    <a:moveTo>
                      <a:pt x="251" y="5"/>
                    </a:moveTo>
                    <a:cubicBezTo>
                      <a:pt x="251" y="5"/>
                      <a:pt x="250" y="4"/>
                      <a:pt x="250" y="4"/>
                    </a:cubicBezTo>
                    <a:cubicBezTo>
                      <a:pt x="250" y="3"/>
                      <a:pt x="251" y="3"/>
                      <a:pt x="251" y="3"/>
                    </a:cubicBezTo>
                    <a:cubicBezTo>
                      <a:pt x="256" y="2"/>
                      <a:pt x="261" y="1"/>
                      <a:pt x="265" y="1"/>
                    </a:cubicBezTo>
                    <a:cubicBezTo>
                      <a:pt x="266" y="1"/>
                      <a:pt x="267" y="1"/>
                      <a:pt x="267" y="2"/>
                    </a:cubicBezTo>
                    <a:cubicBezTo>
                      <a:pt x="267" y="3"/>
                      <a:pt x="266" y="3"/>
                      <a:pt x="266" y="3"/>
                    </a:cubicBezTo>
                    <a:cubicBezTo>
                      <a:pt x="261" y="4"/>
                      <a:pt x="256" y="4"/>
                      <a:pt x="251" y="5"/>
                    </a:cubicBezTo>
                    <a:cubicBezTo>
                      <a:pt x="251" y="5"/>
                      <a:pt x="251" y="5"/>
                      <a:pt x="251" y="5"/>
                    </a:cubicBezTo>
                    <a:close/>
                    <a:moveTo>
                      <a:pt x="313" y="3"/>
                    </a:moveTo>
                    <a:cubicBezTo>
                      <a:pt x="313" y="3"/>
                      <a:pt x="313" y="3"/>
                      <a:pt x="313" y="3"/>
                    </a:cubicBezTo>
                    <a:cubicBezTo>
                      <a:pt x="309" y="3"/>
                      <a:pt x="304" y="3"/>
                      <a:pt x="299" y="3"/>
                    </a:cubicBezTo>
                    <a:cubicBezTo>
                      <a:pt x="299" y="3"/>
                      <a:pt x="298" y="2"/>
                      <a:pt x="298" y="1"/>
                    </a:cubicBezTo>
                    <a:cubicBezTo>
                      <a:pt x="298" y="1"/>
                      <a:pt x="299" y="0"/>
                      <a:pt x="299" y="0"/>
                    </a:cubicBezTo>
                    <a:cubicBezTo>
                      <a:pt x="304" y="0"/>
                      <a:pt x="309" y="1"/>
                      <a:pt x="314" y="1"/>
                    </a:cubicBezTo>
                    <a:cubicBezTo>
                      <a:pt x="314" y="1"/>
                      <a:pt x="315" y="2"/>
                      <a:pt x="315" y="2"/>
                    </a:cubicBezTo>
                    <a:cubicBezTo>
                      <a:pt x="315" y="3"/>
                      <a:pt x="314" y="3"/>
                      <a:pt x="313" y="3"/>
                    </a:cubicBezTo>
                    <a:close/>
                    <a:moveTo>
                      <a:pt x="275" y="3"/>
                    </a:moveTo>
                    <a:cubicBezTo>
                      <a:pt x="274" y="3"/>
                      <a:pt x="274" y="2"/>
                      <a:pt x="274" y="2"/>
                    </a:cubicBezTo>
                    <a:cubicBezTo>
                      <a:pt x="274" y="1"/>
                      <a:pt x="274" y="0"/>
                      <a:pt x="275" y="0"/>
                    </a:cubicBezTo>
                    <a:cubicBezTo>
                      <a:pt x="280" y="0"/>
                      <a:pt x="284" y="0"/>
                      <a:pt x="289" y="0"/>
                    </a:cubicBezTo>
                    <a:cubicBezTo>
                      <a:pt x="290" y="0"/>
                      <a:pt x="290" y="0"/>
                      <a:pt x="290" y="0"/>
                    </a:cubicBezTo>
                    <a:cubicBezTo>
                      <a:pt x="290" y="0"/>
                      <a:pt x="291" y="1"/>
                      <a:pt x="291" y="1"/>
                    </a:cubicBezTo>
                    <a:cubicBezTo>
                      <a:pt x="291" y="2"/>
                      <a:pt x="290" y="2"/>
                      <a:pt x="290" y="2"/>
                    </a:cubicBezTo>
                    <a:cubicBezTo>
                      <a:pt x="289" y="2"/>
                      <a:pt x="289" y="2"/>
                      <a:pt x="289" y="2"/>
                    </a:cubicBezTo>
                    <a:cubicBezTo>
                      <a:pt x="284" y="2"/>
                      <a:pt x="280" y="3"/>
                      <a:pt x="275" y="3"/>
                    </a:cubicBezTo>
                    <a:cubicBezTo>
                      <a:pt x="275" y="3"/>
                      <a:pt x="275" y="3"/>
                      <a:pt x="275" y="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6" name="Freeform 7"/>
              <p:cNvSpPr>
                <a:spLocks/>
              </p:cNvSpPr>
              <p:nvPr userDrawn="1"/>
            </p:nvSpPr>
            <p:spPr bwMode="auto">
              <a:xfrm>
                <a:off x="3303" y="1203"/>
                <a:ext cx="1027" cy="1131"/>
              </a:xfrm>
              <a:custGeom>
                <a:avLst/>
                <a:gdLst>
                  <a:gd name="T0" fmla="*/ 317 w 612"/>
                  <a:gd name="T1" fmla="*/ 646 h 673"/>
                  <a:gd name="T2" fmla="*/ 20 w 612"/>
                  <a:gd name="T3" fmla="*/ 415 h 673"/>
                  <a:gd name="T4" fmla="*/ 53 w 612"/>
                  <a:gd name="T5" fmla="*/ 182 h 673"/>
                  <a:gd name="T6" fmla="*/ 240 w 612"/>
                  <a:gd name="T7" fmla="*/ 42 h 673"/>
                  <a:gd name="T8" fmla="*/ 612 w 612"/>
                  <a:gd name="T9" fmla="*/ 263 h 673"/>
                  <a:gd name="T10" fmla="*/ 610 w 612"/>
                  <a:gd name="T11" fmla="*/ 266 h 673"/>
                  <a:gd name="T12" fmla="*/ 608 w 612"/>
                  <a:gd name="T13" fmla="*/ 264 h 673"/>
                  <a:gd name="T14" fmla="*/ 241 w 612"/>
                  <a:gd name="T15" fmla="*/ 46 h 673"/>
                  <a:gd name="T16" fmla="*/ 57 w 612"/>
                  <a:gd name="T17" fmla="*/ 185 h 673"/>
                  <a:gd name="T18" fmla="*/ 25 w 612"/>
                  <a:gd name="T19" fmla="*/ 414 h 673"/>
                  <a:gd name="T20" fmla="*/ 391 w 612"/>
                  <a:gd name="T21" fmla="*/ 632 h 673"/>
                  <a:gd name="T22" fmla="*/ 394 w 612"/>
                  <a:gd name="T23" fmla="*/ 633 h 673"/>
                  <a:gd name="T24" fmla="*/ 393 w 612"/>
                  <a:gd name="T25" fmla="*/ 636 h 673"/>
                  <a:gd name="T26" fmla="*/ 317 w 612"/>
                  <a:gd name="T27" fmla="*/ 646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2" h="673">
                    <a:moveTo>
                      <a:pt x="317" y="646"/>
                    </a:moveTo>
                    <a:cubicBezTo>
                      <a:pt x="181" y="646"/>
                      <a:pt x="56" y="553"/>
                      <a:pt x="20" y="415"/>
                    </a:cubicBezTo>
                    <a:cubicBezTo>
                      <a:pt x="0" y="336"/>
                      <a:pt x="12" y="253"/>
                      <a:pt x="53" y="182"/>
                    </a:cubicBezTo>
                    <a:cubicBezTo>
                      <a:pt x="95" y="112"/>
                      <a:pt x="161" y="62"/>
                      <a:pt x="240" y="42"/>
                    </a:cubicBezTo>
                    <a:cubicBezTo>
                      <a:pt x="403" y="0"/>
                      <a:pt x="570" y="99"/>
                      <a:pt x="612" y="263"/>
                    </a:cubicBezTo>
                    <a:cubicBezTo>
                      <a:pt x="612" y="264"/>
                      <a:pt x="612" y="266"/>
                      <a:pt x="610" y="266"/>
                    </a:cubicBezTo>
                    <a:cubicBezTo>
                      <a:pt x="609" y="266"/>
                      <a:pt x="608" y="265"/>
                      <a:pt x="608" y="264"/>
                    </a:cubicBezTo>
                    <a:cubicBezTo>
                      <a:pt x="566" y="103"/>
                      <a:pt x="402" y="5"/>
                      <a:pt x="241" y="46"/>
                    </a:cubicBezTo>
                    <a:cubicBezTo>
                      <a:pt x="163" y="66"/>
                      <a:pt x="98" y="115"/>
                      <a:pt x="57" y="185"/>
                    </a:cubicBezTo>
                    <a:cubicBezTo>
                      <a:pt x="16" y="254"/>
                      <a:pt x="5" y="336"/>
                      <a:pt x="25" y="414"/>
                    </a:cubicBezTo>
                    <a:cubicBezTo>
                      <a:pt x="66" y="575"/>
                      <a:pt x="231" y="673"/>
                      <a:pt x="391" y="632"/>
                    </a:cubicBezTo>
                    <a:cubicBezTo>
                      <a:pt x="393" y="631"/>
                      <a:pt x="394" y="632"/>
                      <a:pt x="394" y="633"/>
                    </a:cubicBezTo>
                    <a:cubicBezTo>
                      <a:pt x="395" y="635"/>
                      <a:pt x="394" y="636"/>
                      <a:pt x="393" y="636"/>
                    </a:cubicBezTo>
                    <a:cubicBezTo>
                      <a:pt x="367" y="643"/>
                      <a:pt x="342" y="646"/>
                      <a:pt x="317" y="64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7" name="Freeform 8"/>
              <p:cNvSpPr>
                <a:spLocks/>
              </p:cNvSpPr>
              <p:nvPr userDrawn="1"/>
            </p:nvSpPr>
            <p:spPr bwMode="auto">
              <a:xfrm>
                <a:off x="3424" y="1365"/>
                <a:ext cx="819" cy="816"/>
              </a:xfrm>
              <a:custGeom>
                <a:avLst/>
                <a:gdLst>
                  <a:gd name="T0" fmla="*/ 244 w 488"/>
                  <a:gd name="T1" fmla="*/ 486 h 486"/>
                  <a:gd name="T2" fmla="*/ 0 w 488"/>
                  <a:gd name="T3" fmla="*/ 243 h 486"/>
                  <a:gd name="T4" fmla="*/ 244 w 488"/>
                  <a:gd name="T5" fmla="*/ 0 h 486"/>
                  <a:gd name="T6" fmla="*/ 247 w 488"/>
                  <a:gd name="T7" fmla="*/ 2 h 486"/>
                  <a:gd name="T8" fmla="*/ 244 w 488"/>
                  <a:gd name="T9" fmla="*/ 5 h 486"/>
                  <a:gd name="T10" fmla="*/ 5 w 488"/>
                  <a:gd name="T11" fmla="*/ 243 h 486"/>
                  <a:gd name="T12" fmla="*/ 244 w 488"/>
                  <a:gd name="T13" fmla="*/ 481 h 486"/>
                  <a:gd name="T14" fmla="*/ 484 w 488"/>
                  <a:gd name="T15" fmla="*/ 243 h 486"/>
                  <a:gd name="T16" fmla="*/ 486 w 488"/>
                  <a:gd name="T17" fmla="*/ 241 h 486"/>
                  <a:gd name="T18" fmla="*/ 488 w 488"/>
                  <a:gd name="T19" fmla="*/ 243 h 486"/>
                  <a:gd name="T20" fmla="*/ 244 w 488"/>
                  <a:gd name="T21" fmla="*/ 48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8" h="486">
                    <a:moveTo>
                      <a:pt x="244" y="486"/>
                    </a:moveTo>
                    <a:cubicBezTo>
                      <a:pt x="110" y="486"/>
                      <a:pt x="0" y="377"/>
                      <a:pt x="0" y="243"/>
                    </a:cubicBezTo>
                    <a:cubicBezTo>
                      <a:pt x="0" y="109"/>
                      <a:pt x="110" y="0"/>
                      <a:pt x="244" y="0"/>
                    </a:cubicBezTo>
                    <a:cubicBezTo>
                      <a:pt x="246" y="0"/>
                      <a:pt x="247" y="1"/>
                      <a:pt x="247" y="2"/>
                    </a:cubicBezTo>
                    <a:cubicBezTo>
                      <a:pt x="247" y="4"/>
                      <a:pt x="246" y="5"/>
                      <a:pt x="244" y="5"/>
                    </a:cubicBezTo>
                    <a:cubicBezTo>
                      <a:pt x="112" y="5"/>
                      <a:pt x="5" y="112"/>
                      <a:pt x="5" y="243"/>
                    </a:cubicBezTo>
                    <a:cubicBezTo>
                      <a:pt x="5" y="374"/>
                      <a:pt x="112" y="481"/>
                      <a:pt x="244" y="481"/>
                    </a:cubicBezTo>
                    <a:cubicBezTo>
                      <a:pt x="376" y="481"/>
                      <a:pt x="484" y="374"/>
                      <a:pt x="484" y="243"/>
                    </a:cubicBezTo>
                    <a:cubicBezTo>
                      <a:pt x="484" y="242"/>
                      <a:pt x="485" y="241"/>
                      <a:pt x="486" y="241"/>
                    </a:cubicBezTo>
                    <a:cubicBezTo>
                      <a:pt x="487" y="241"/>
                      <a:pt x="488" y="242"/>
                      <a:pt x="488" y="243"/>
                    </a:cubicBezTo>
                    <a:cubicBezTo>
                      <a:pt x="488" y="377"/>
                      <a:pt x="379" y="486"/>
                      <a:pt x="244" y="48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8" name="Freeform 9"/>
              <p:cNvSpPr>
                <a:spLocks noEditPoints="1"/>
              </p:cNvSpPr>
              <p:nvPr userDrawn="1"/>
            </p:nvSpPr>
            <p:spPr bwMode="auto">
              <a:xfrm>
                <a:off x="3877" y="1770"/>
                <a:ext cx="552" cy="595"/>
              </a:xfrm>
              <a:custGeom>
                <a:avLst/>
                <a:gdLst>
                  <a:gd name="T0" fmla="*/ 3 w 329"/>
                  <a:gd name="T1" fmla="*/ 354 h 354"/>
                  <a:gd name="T2" fmla="*/ 0 w 329"/>
                  <a:gd name="T3" fmla="*/ 317 h 354"/>
                  <a:gd name="T4" fmla="*/ 2 w 329"/>
                  <a:gd name="T5" fmla="*/ 317 h 354"/>
                  <a:gd name="T6" fmla="*/ 208 w 329"/>
                  <a:gd name="T7" fmla="*/ 216 h 354"/>
                  <a:gd name="T8" fmla="*/ 292 w 329"/>
                  <a:gd name="T9" fmla="*/ 2 h 354"/>
                  <a:gd name="T10" fmla="*/ 292 w 329"/>
                  <a:gd name="T11" fmla="*/ 0 h 354"/>
                  <a:gd name="T12" fmla="*/ 329 w 329"/>
                  <a:gd name="T13" fmla="*/ 0 h 354"/>
                  <a:gd name="T14" fmla="*/ 329 w 329"/>
                  <a:gd name="T15" fmla="*/ 2 h 354"/>
                  <a:gd name="T16" fmla="*/ 235 w 329"/>
                  <a:gd name="T17" fmla="*/ 241 h 354"/>
                  <a:gd name="T18" fmla="*/ 5 w 329"/>
                  <a:gd name="T19" fmla="*/ 354 h 354"/>
                  <a:gd name="T20" fmla="*/ 3 w 329"/>
                  <a:gd name="T21" fmla="*/ 354 h 354"/>
                  <a:gd name="T22" fmla="*/ 4 w 329"/>
                  <a:gd name="T23" fmla="*/ 321 h 354"/>
                  <a:gd name="T24" fmla="*/ 6 w 329"/>
                  <a:gd name="T25" fmla="*/ 350 h 354"/>
                  <a:gd name="T26" fmla="*/ 232 w 329"/>
                  <a:gd name="T27" fmla="*/ 239 h 354"/>
                  <a:gd name="T28" fmla="*/ 326 w 329"/>
                  <a:gd name="T29" fmla="*/ 4 h 354"/>
                  <a:gd name="T30" fmla="*/ 296 w 329"/>
                  <a:gd name="T31" fmla="*/ 4 h 354"/>
                  <a:gd name="T32" fmla="*/ 211 w 329"/>
                  <a:gd name="T33" fmla="*/ 219 h 354"/>
                  <a:gd name="T34" fmla="*/ 4 w 329"/>
                  <a:gd name="T35" fmla="*/ 32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9" h="354">
                    <a:moveTo>
                      <a:pt x="3" y="354"/>
                    </a:moveTo>
                    <a:cubicBezTo>
                      <a:pt x="0" y="317"/>
                      <a:pt x="0" y="317"/>
                      <a:pt x="0" y="317"/>
                    </a:cubicBezTo>
                    <a:cubicBezTo>
                      <a:pt x="2" y="317"/>
                      <a:pt x="2" y="317"/>
                      <a:pt x="2" y="317"/>
                    </a:cubicBezTo>
                    <a:cubicBezTo>
                      <a:pt x="81" y="311"/>
                      <a:pt x="154" y="275"/>
                      <a:pt x="208" y="216"/>
                    </a:cubicBezTo>
                    <a:cubicBezTo>
                      <a:pt x="262" y="158"/>
                      <a:pt x="292" y="82"/>
                      <a:pt x="292" y="2"/>
                    </a:cubicBezTo>
                    <a:cubicBezTo>
                      <a:pt x="292" y="0"/>
                      <a:pt x="292" y="0"/>
                      <a:pt x="292" y="0"/>
                    </a:cubicBezTo>
                    <a:cubicBezTo>
                      <a:pt x="329" y="0"/>
                      <a:pt x="329" y="0"/>
                      <a:pt x="329" y="0"/>
                    </a:cubicBezTo>
                    <a:cubicBezTo>
                      <a:pt x="329" y="2"/>
                      <a:pt x="329" y="2"/>
                      <a:pt x="329" y="2"/>
                    </a:cubicBezTo>
                    <a:cubicBezTo>
                      <a:pt x="329" y="91"/>
                      <a:pt x="296" y="176"/>
                      <a:pt x="235" y="241"/>
                    </a:cubicBezTo>
                    <a:cubicBezTo>
                      <a:pt x="175" y="307"/>
                      <a:pt x="93" y="346"/>
                      <a:pt x="5" y="354"/>
                    </a:cubicBezTo>
                    <a:lnTo>
                      <a:pt x="3" y="354"/>
                    </a:lnTo>
                    <a:close/>
                    <a:moveTo>
                      <a:pt x="4" y="321"/>
                    </a:moveTo>
                    <a:cubicBezTo>
                      <a:pt x="6" y="350"/>
                      <a:pt x="6" y="350"/>
                      <a:pt x="6" y="350"/>
                    </a:cubicBezTo>
                    <a:cubicBezTo>
                      <a:pt x="93" y="342"/>
                      <a:pt x="173" y="303"/>
                      <a:pt x="232" y="239"/>
                    </a:cubicBezTo>
                    <a:cubicBezTo>
                      <a:pt x="292" y="175"/>
                      <a:pt x="325" y="91"/>
                      <a:pt x="326" y="4"/>
                    </a:cubicBezTo>
                    <a:cubicBezTo>
                      <a:pt x="296" y="4"/>
                      <a:pt x="296" y="4"/>
                      <a:pt x="296" y="4"/>
                    </a:cubicBezTo>
                    <a:cubicBezTo>
                      <a:pt x="295" y="84"/>
                      <a:pt x="265" y="160"/>
                      <a:pt x="211" y="219"/>
                    </a:cubicBezTo>
                    <a:cubicBezTo>
                      <a:pt x="156" y="277"/>
                      <a:pt x="83" y="313"/>
                      <a:pt x="4" y="32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9" name="Freeform 10"/>
              <p:cNvSpPr>
                <a:spLocks/>
              </p:cNvSpPr>
              <p:nvPr userDrawn="1"/>
            </p:nvSpPr>
            <p:spPr bwMode="auto">
              <a:xfrm>
                <a:off x="4201" y="2015"/>
                <a:ext cx="309" cy="292"/>
              </a:xfrm>
              <a:custGeom>
                <a:avLst/>
                <a:gdLst>
                  <a:gd name="T0" fmla="*/ 302 w 309"/>
                  <a:gd name="T1" fmla="*/ 292 h 292"/>
                  <a:gd name="T2" fmla="*/ 0 w 309"/>
                  <a:gd name="T3" fmla="*/ 5 h 292"/>
                  <a:gd name="T4" fmla="*/ 5 w 309"/>
                  <a:gd name="T5" fmla="*/ 0 h 292"/>
                  <a:gd name="T6" fmla="*/ 309 w 309"/>
                  <a:gd name="T7" fmla="*/ 287 h 292"/>
                  <a:gd name="T8" fmla="*/ 302 w 309"/>
                  <a:gd name="T9" fmla="*/ 292 h 292"/>
                </a:gdLst>
                <a:ahLst/>
                <a:cxnLst>
                  <a:cxn ang="0">
                    <a:pos x="T0" y="T1"/>
                  </a:cxn>
                  <a:cxn ang="0">
                    <a:pos x="T2" y="T3"/>
                  </a:cxn>
                  <a:cxn ang="0">
                    <a:pos x="T4" y="T5"/>
                  </a:cxn>
                  <a:cxn ang="0">
                    <a:pos x="T6" y="T7"/>
                  </a:cxn>
                  <a:cxn ang="0">
                    <a:pos x="T8" y="T9"/>
                  </a:cxn>
                </a:cxnLst>
                <a:rect l="0" t="0" r="r" b="b"/>
                <a:pathLst>
                  <a:path w="309" h="292">
                    <a:moveTo>
                      <a:pt x="302" y="292"/>
                    </a:moveTo>
                    <a:lnTo>
                      <a:pt x="0" y="5"/>
                    </a:lnTo>
                    <a:lnTo>
                      <a:pt x="5" y="0"/>
                    </a:lnTo>
                    <a:lnTo>
                      <a:pt x="309" y="287"/>
                    </a:lnTo>
                    <a:lnTo>
                      <a:pt x="302" y="29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0" name="Freeform 11"/>
              <p:cNvSpPr>
                <a:spLocks/>
              </p:cNvSpPr>
              <p:nvPr userDrawn="1"/>
            </p:nvSpPr>
            <p:spPr bwMode="auto">
              <a:xfrm>
                <a:off x="4285" y="1655"/>
                <a:ext cx="871" cy="101"/>
              </a:xfrm>
              <a:custGeom>
                <a:avLst/>
                <a:gdLst>
                  <a:gd name="T0" fmla="*/ 0 w 871"/>
                  <a:gd name="T1" fmla="*/ 101 h 101"/>
                  <a:gd name="T2" fmla="*/ 0 w 871"/>
                  <a:gd name="T3" fmla="*/ 93 h 101"/>
                  <a:gd name="T4" fmla="*/ 871 w 871"/>
                  <a:gd name="T5" fmla="*/ 0 h 101"/>
                  <a:gd name="T6" fmla="*/ 871 w 871"/>
                  <a:gd name="T7" fmla="*/ 7 h 101"/>
                  <a:gd name="T8" fmla="*/ 0 w 871"/>
                  <a:gd name="T9" fmla="*/ 101 h 101"/>
                </a:gdLst>
                <a:ahLst/>
                <a:cxnLst>
                  <a:cxn ang="0">
                    <a:pos x="T0" y="T1"/>
                  </a:cxn>
                  <a:cxn ang="0">
                    <a:pos x="T2" y="T3"/>
                  </a:cxn>
                  <a:cxn ang="0">
                    <a:pos x="T4" y="T5"/>
                  </a:cxn>
                  <a:cxn ang="0">
                    <a:pos x="T6" y="T7"/>
                  </a:cxn>
                  <a:cxn ang="0">
                    <a:pos x="T8" y="T9"/>
                  </a:cxn>
                </a:cxnLst>
                <a:rect l="0" t="0" r="r" b="b"/>
                <a:pathLst>
                  <a:path w="871" h="101">
                    <a:moveTo>
                      <a:pt x="0" y="101"/>
                    </a:moveTo>
                    <a:lnTo>
                      <a:pt x="0" y="93"/>
                    </a:lnTo>
                    <a:lnTo>
                      <a:pt x="871" y="0"/>
                    </a:lnTo>
                    <a:lnTo>
                      <a:pt x="871" y="7"/>
                    </a:lnTo>
                    <a:lnTo>
                      <a:pt x="0" y="10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1" name="Freeform 12"/>
              <p:cNvSpPr>
                <a:spLocks noEditPoints="1"/>
              </p:cNvSpPr>
              <p:nvPr userDrawn="1"/>
            </p:nvSpPr>
            <p:spPr bwMode="auto">
              <a:xfrm>
                <a:off x="4309" y="1502"/>
                <a:ext cx="99" cy="126"/>
              </a:xfrm>
              <a:custGeom>
                <a:avLst/>
                <a:gdLst>
                  <a:gd name="T0" fmla="*/ 23 w 59"/>
                  <a:gd name="T1" fmla="*/ 75 h 75"/>
                  <a:gd name="T2" fmla="*/ 23 w 59"/>
                  <a:gd name="T3" fmla="*/ 73 h 75"/>
                  <a:gd name="T4" fmla="*/ 1 w 59"/>
                  <a:gd name="T5" fmla="*/ 18 h 75"/>
                  <a:gd name="T6" fmla="*/ 0 w 59"/>
                  <a:gd name="T7" fmla="*/ 17 h 75"/>
                  <a:gd name="T8" fmla="*/ 33 w 59"/>
                  <a:gd name="T9" fmla="*/ 0 h 75"/>
                  <a:gd name="T10" fmla="*/ 34 w 59"/>
                  <a:gd name="T11" fmla="*/ 2 h 75"/>
                  <a:gd name="T12" fmla="*/ 58 w 59"/>
                  <a:gd name="T13" fmla="*/ 63 h 75"/>
                  <a:gd name="T14" fmla="*/ 59 w 59"/>
                  <a:gd name="T15" fmla="*/ 65 h 75"/>
                  <a:gd name="T16" fmla="*/ 23 w 59"/>
                  <a:gd name="T17" fmla="*/ 75 h 75"/>
                  <a:gd name="T18" fmla="*/ 5 w 59"/>
                  <a:gd name="T19" fmla="*/ 18 h 75"/>
                  <a:gd name="T20" fmla="*/ 26 w 59"/>
                  <a:gd name="T21" fmla="*/ 70 h 75"/>
                  <a:gd name="T22" fmla="*/ 54 w 59"/>
                  <a:gd name="T23" fmla="*/ 62 h 75"/>
                  <a:gd name="T24" fmla="*/ 32 w 59"/>
                  <a:gd name="T25" fmla="*/ 5 h 75"/>
                  <a:gd name="T26" fmla="*/ 5 w 59"/>
                  <a:gd name="T27"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75">
                    <a:moveTo>
                      <a:pt x="23" y="75"/>
                    </a:moveTo>
                    <a:cubicBezTo>
                      <a:pt x="23" y="73"/>
                      <a:pt x="23" y="73"/>
                      <a:pt x="23" y="73"/>
                    </a:cubicBezTo>
                    <a:cubicBezTo>
                      <a:pt x="17" y="54"/>
                      <a:pt x="10" y="36"/>
                      <a:pt x="1" y="18"/>
                    </a:cubicBezTo>
                    <a:cubicBezTo>
                      <a:pt x="0" y="17"/>
                      <a:pt x="0" y="17"/>
                      <a:pt x="0" y="17"/>
                    </a:cubicBezTo>
                    <a:cubicBezTo>
                      <a:pt x="33" y="0"/>
                      <a:pt x="33" y="0"/>
                      <a:pt x="33" y="0"/>
                    </a:cubicBezTo>
                    <a:cubicBezTo>
                      <a:pt x="34" y="2"/>
                      <a:pt x="34" y="2"/>
                      <a:pt x="34" y="2"/>
                    </a:cubicBezTo>
                    <a:cubicBezTo>
                      <a:pt x="44" y="21"/>
                      <a:pt x="52" y="42"/>
                      <a:pt x="58" y="63"/>
                    </a:cubicBezTo>
                    <a:cubicBezTo>
                      <a:pt x="59" y="65"/>
                      <a:pt x="59" y="65"/>
                      <a:pt x="59" y="65"/>
                    </a:cubicBezTo>
                    <a:lnTo>
                      <a:pt x="23" y="75"/>
                    </a:lnTo>
                    <a:close/>
                    <a:moveTo>
                      <a:pt x="5" y="18"/>
                    </a:moveTo>
                    <a:cubicBezTo>
                      <a:pt x="14" y="35"/>
                      <a:pt x="20" y="53"/>
                      <a:pt x="26" y="70"/>
                    </a:cubicBezTo>
                    <a:cubicBezTo>
                      <a:pt x="54" y="62"/>
                      <a:pt x="54" y="62"/>
                      <a:pt x="54" y="62"/>
                    </a:cubicBezTo>
                    <a:cubicBezTo>
                      <a:pt x="49" y="42"/>
                      <a:pt x="41" y="23"/>
                      <a:pt x="32" y="5"/>
                    </a:cubicBezTo>
                    <a:lnTo>
                      <a:pt x="5" y="1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2" name="Freeform 13"/>
              <p:cNvSpPr>
                <a:spLocks/>
              </p:cNvSpPr>
              <p:nvPr userDrawn="1"/>
            </p:nvSpPr>
            <p:spPr bwMode="auto">
              <a:xfrm>
                <a:off x="4194" y="1023"/>
                <a:ext cx="677" cy="486"/>
              </a:xfrm>
              <a:custGeom>
                <a:avLst/>
                <a:gdLst>
                  <a:gd name="T0" fmla="*/ 4 w 677"/>
                  <a:gd name="T1" fmla="*/ 486 h 486"/>
                  <a:gd name="T2" fmla="*/ 0 w 677"/>
                  <a:gd name="T3" fmla="*/ 479 h 486"/>
                  <a:gd name="T4" fmla="*/ 672 w 677"/>
                  <a:gd name="T5" fmla="*/ 0 h 486"/>
                  <a:gd name="T6" fmla="*/ 677 w 677"/>
                  <a:gd name="T7" fmla="*/ 7 h 486"/>
                  <a:gd name="T8" fmla="*/ 4 w 677"/>
                  <a:gd name="T9" fmla="*/ 486 h 486"/>
                </a:gdLst>
                <a:ahLst/>
                <a:cxnLst>
                  <a:cxn ang="0">
                    <a:pos x="T0" y="T1"/>
                  </a:cxn>
                  <a:cxn ang="0">
                    <a:pos x="T2" y="T3"/>
                  </a:cxn>
                  <a:cxn ang="0">
                    <a:pos x="T4" y="T5"/>
                  </a:cxn>
                  <a:cxn ang="0">
                    <a:pos x="T6" y="T7"/>
                  </a:cxn>
                  <a:cxn ang="0">
                    <a:pos x="T8" y="T9"/>
                  </a:cxn>
                </a:cxnLst>
                <a:rect l="0" t="0" r="r" b="b"/>
                <a:pathLst>
                  <a:path w="677" h="486">
                    <a:moveTo>
                      <a:pt x="4" y="486"/>
                    </a:moveTo>
                    <a:lnTo>
                      <a:pt x="0" y="479"/>
                    </a:lnTo>
                    <a:lnTo>
                      <a:pt x="672" y="0"/>
                    </a:lnTo>
                    <a:lnTo>
                      <a:pt x="677" y="7"/>
                    </a:lnTo>
                    <a:lnTo>
                      <a:pt x="4" y="48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3" name="Freeform 14"/>
              <p:cNvSpPr>
                <a:spLocks noEditPoints="1"/>
              </p:cNvSpPr>
              <p:nvPr userDrawn="1"/>
            </p:nvSpPr>
            <p:spPr bwMode="auto">
              <a:xfrm>
                <a:off x="3238" y="1770"/>
                <a:ext cx="340" cy="524"/>
              </a:xfrm>
              <a:custGeom>
                <a:avLst/>
                <a:gdLst>
                  <a:gd name="T0" fmla="*/ 185 w 203"/>
                  <a:gd name="T1" fmla="*/ 312 h 312"/>
                  <a:gd name="T2" fmla="*/ 183 w 203"/>
                  <a:gd name="T3" fmla="*/ 311 h 312"/>
                  <a:gd name="T4" fmla="*/ 0 w 203"/>
                  <a:gd name="T5" fmla="*/ 2 h 312"/>
                  <a:gd name="T6" fmla="*/ 0 w 203"/>
                  <a:gd name="T7" fmla="*/ 0 h 312"/>
                  <a:gd name="T8" fmla="*/ 37 w 203"/>
                  <a:gd name="T9" fmla="*/ 0 h 312"/>
                  <a:gd name="T10" fmla="*/ 37 w 203"/>
                  <a:gd name="T11" fmla="*/ 2 h 312"/>
                  <a:gd name="T12" fmla="*/ 201 w 203"/>
                  <a:gd name="T13" fmla="*/ 279 h 312"/>
                  <a:gd name="T14" fmla="*/ 203 w 203"/>
                  <a:gd name="T15" fmla="*/ 280 h 312"/>
                  <a:gd name="T16" fmla="*/ 185 w 203"/>
                  <a:gd name="T17" fmla="*/ 312 h 312"/>
                  <a:gd name="T18" fmla="*/ 4 w 203"/>
                  <a:gd name="T19" fmla="*/ 4 h 312"/>
                  <a:gd name="T20" fmla="*/ 183 w 203"/>
                  <a:gd name="T21" fmla="*/ 307 h 312"/>
                  <a:gd name="T22" fmla="*/ 198 w 203"/>
                  <a:gd name="T23" fmla="*/ 281 h 312"/>
                  <a:gd name="T24" fmla="*/ 34 w 203"/>
                  <a:gd name="T25" fmla="*/ 4 h 312"/>
                  <a:gd name="T26" fmla="*/ 4 w 203"/>
                  <a:gd name="T27" fmla="*/ 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312">
                    <a:moveTo>
                      <a:pt x="185" y="312"/>
                    </a:moveTo>
                    <a:cubicBezTo>
                      <a:pt x="183" y="311"/>
                      <a:pt x="183" y="311"/>
                      <a:pt x="183" y="311"/>
                    </a:cubicBezTo>
                    <a:cubicBezTo>
                      <a:pt x="70" y="249"/>
                      <a:pt x="0" y="130"/>
                      <a:pt x="0" y="2"/>
                    </a:cubicBezTo>
                    <a:cubicBezTo>
                      <a:pt x="0" y="0"/>
                      <a:pt x="0" y="0"/>
                      <a:pt x="0" y="0"/>
                    </a:cubicBezTo>
                    <a:cubicBezTo>
                      <a:pt x="37" y="0"/>
                      <a:pt x="37" y="0"/>
                      <a:pt x="37" y="0"/>
                    </a:cubicBezTo>
                    <a:cubicBezTo>
                      <a:pt x="37" y="2"/>
                      <a:pt x="37" y="2"/>
                      <a:pt x="37" y="2"/>
                    </a:cubicBezTo>
                    <a:cubicBezTo>
                      <a:pt x="37" y="117"/>
                      <a:pt x="100" y="223"/>
                      <a:pt x="201" y="279"/>
                    </a:cubicBezTo>
                    <a:cubicBezTo>
                      <a:pt x="203" y="280"/>
                      <a:pt x="203" y="280"/>
                      <a:pt x="203" y="280"/>
                    </a:cubicBezTo>
                    <a:lnTo>
                      <a:pt x="185" y="312"/>
                    </a:lnTo>
                    <a:close/>
                    <a:moveTo>
                      <a:pt x="4" y="4"/>
                    </a:moveTo>
                    <a:cubicBezTo>
                      <a:pt x="4" y="129"/>
                      <a:pt x="73" y="245"/>
                      <a:pt x="183" y="307"/>
                    </a:cubicBezTo>
                    <a:cubicBezTo>
                      <a:pt x="198" y="281"/>
                      <a:pt x="198" y="281"/>
                      <a:pt x="198" y="281"/>
                    </a:cubicBezTo>
                    <a:cubicBezTo>
                      <a:pt x="97" y="224"/>
                      <a:pt x="34" y="118"/>
                      <a:pt x="34" y="4"/>
                    </a:cubicBezTo>
                    <a:lnTo>
                      <a:pt x="4" y="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4" name="Freeform 15"/>
              <p:cNvSpPr>
                <a:spLocks/>
              </p:cNvSpPr>
              <p:nvPr userDrawn="1"/>
            </p:nvSpPr>
            <p:spPr bwMode="auto">
              <a:xfrm>
                <a:off x="3286" y="2112"/>
                <a:ext cx="333" cy="488"/>
              </a:xfrm>
              <a:custGeom>
                <a:avLst/>
                <a:gdLst>
                  <a:gd name="T0" fmla="*/ 7 w 333"/>
                  <a:gd name="T1" fmla="*/ 488 h 488"/>
                  <a:gd name="T2" fmla="*/ 0 w 333"/>
                  <a:gd name="T3" fmla="*/ 483 h 488"/>
                  <a:gd name="T4" fmla="*/ 326 w 333"/>
                  <a:gd name="T5" fmla="*/ 0 h 488"/>
                  <a:gd name="T6" fmla="*/ 333 w 333"/>
                  <a:gd name="T7" fmla="*/ 4 h 488"/>
                  <a:gd name="T8" fmla="*/ 7 w 333"/>
                  <a:gd name="T9" fmla="*/ 488 h 488"/>
                </a:gdLst>
                <a:ahLst/>
                <a:cxnLst>
                  <a:cxn ang="0">
                    <a:pos x="T0" y="T1"/>
                  </a:cxn>
                  <a:cxn ang="0">
                    <a:pos x="T2" y="T3"/>
                  </a:cxn>
                  <a:cxn ang="0">
                    <a:pos x="T4" y="T5"/>
                  </a:cxn>
                  <a:cxn ang="0">
                    <a:pos x="T6" y="T7"/>
                  </a:cxn>
                  <a:cxn ang="0">
                    <a:pos x="T8" y="T9"/>
                  </a:cxn>
                </a:cxnLst>
                <a:rect l="0" t="0" r="r" b="b"/>
                <a:pathLst>
                  <a:path w="333" h="488">
                    <a:moveTo>
                      <a:pt x="7" y="488"/>
                    </a:moveTo>
                    <a:lnTo>
                      <a:pt x="0" y="483"/>
                    </a:lnTo>
                    <a:lnTo>
                      <a:pt x="326" y="0"/>
                    </a:lnTo>
                    <a:lnTo>
                      <a:pt x="333" y="4"/>
                    </a:lnTo>
                    <a:lnTo>
                      <a:pt x="7" y="48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5" name="Freeform 16"/>
              <p:cNvSpPr>
                <a:spLocks/>
              </p:cNvSpPr>
              <p:nvPr userDrawn="1"/>
            </p:nvSpPr>
            <p:spPr bwMode="auto">
              <a:xfrm>
                <a:off x="2944" y="1507"/>
                <a:ext cx="460" cy="148"/>
              </a:xfrm>
              <a:custGeom>
                <a:avLst/>
                <a:gdLst>
                  <a:gd name="T0" fmla="*/ 458 w 460"/>
                  <a:gd name="T1" fmla="*/ 148 h 148"/>
                  <a:gd name="T2" fmla="*/ 0 w 460"/>
                  <a:gd name="T3" fmla="*/ 7 h 148"/>
                  <a:gd name="T4" fmla="*/ 1 w 460"/>
                  <a:gd name="T5" fmla="*/ 0 h 148"/>
                  <a:gd name="T6" fmla="*/ 460 w 460"/>
                  <a:gd name="T7" fmla="*/ 142 h 148"/>
                  <a:gd name="T8" fmla="*/ 458 w 460"/>
                  <a:gd name="T9" fmla="*/ 148 h 148"/>
                </a:gdLst>
                <a:ahLst/>
                <a:cxnLst>
                  <a:cxn ang="0">
                    <a:pos x="T0" y="T1"/>
                  </a:cxn>
                  <a:cxn ang="0">
                    <a:pos x="T2" y="T3"/>
                  </a:cxn>
                  <a:cxn ang="0">
                    <a:pos x="T4" y="T5"/>
                  </a:cxn>
                  <a:cxn ang="0">
                    <a:pos x="T6" y="T7"/>
                  </a:cxn>
                  <a:cxn ang="0">
                    <a:pos x="T8" y="T9"/>
                  </a:cxn>
                </a:cxnLst>
                <a:rect l="0" t="0" r="r" b="b"/>
                <a:pathLst>
                  <a:path w="460" h="148">
                    <a:moveTo>
                      <a:pt x="458" y="148"/>
                    </a:moveTo>
                    <a:lnTo>
                      <a:pt x="0" y="7"/>
                    </a:lnTo>
                    <a:lnTo>
                      <a:pt x="1" y="0"/>
                    </a:lnTo>
                    <a:lnTo>
                      <a:pt x="460" y="142"/>
                    </a:lnTo>
                    <a:lnTo>
                      <a:pt x="458" y="14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6" name="Freeform 17"/>
              <p:cNvSpPr>
                <a:spLocks/>
              </p:cNvSpPr>
              <p:nvPr userDrawn="1"/>
            </p:nvSpPr>
            <p:spPr bwMode="auto">
              <a:xfrm>
                <a:off x="2049" y="1877"/>
                <a:ext cx="1291" cy="177"/>
              </a:xfrm>
              <a:custGeom>
                <a:avLst/>
                <a:gdLst>
                  <a:gd name="T0" fmla="*/ 2 w 1291"/>
                  <a:gd name="T1" fmla="*/ 177 h 177"/>
                  <a:gd name="T2" fmla="*/ 0 w 1291"/>
                  <a:gd name="T3" fmla="*/ 168 h 177"/>
                  <a:gd name="T4" fmla="*/ 1289 w 1291"/>
                  <a:gd name="T5" fmla="*/ 0 h 177"/>
                  <a:gd name="T6" fmla="*/ 1291 w 1291"/>
                  <a:gd name="T7" fmla="*/ 9 h 177"/>
                  <a:gd name="T8" fmla="*/ 2 w 1291"/>
                  <a:gd name="T9" fmla="*/ 177 h 177"/>
                </a:gdLst>
                <a:ahLst/>
                <a:cxnLst>
                  <a:cxn ang="0">
                    <a:pos x="T0" y="T1"/>
                  </a:cxn>
                  <a:cxn ang="0">
                    <a:pos x="T2" y="T3"/>
                  </a:cxn>
                  <a:cxn ang="0">
                    <a:pos x="T4" y="T5"/>
                  </a:cxn>
                  <a:cxn ang="0">
                    <a:pos x="T6" y="T7"/>
                  </a:cxn>
                  <a:cxn ang="0">
                    <a:pos x="T8" y="T9"/>
                  </a:cxn>
                </a:cxnLst>
                <a:rect l="0" t="0" r="r" b="b"/>
                <a:pathLst>
                  <a:path w="1291" h="177">
                    <a:moveTo>
                      <a:pt x="2" y="177"/>
                    </a:moveTo>
                    <a:lnTo>
                      <a:pt x="0" y="168"/>
                    </a:lnTo>
                    <a:lnTo>
                      <a:pt x="1289" y="0"/>
                    </a:lnTo>
                    <a:lnTo>
                      <a:pt x="1291" y="9"/>
                    </a:lnTo>
                    <a:lnTo>
                      <a:pt x="2" y="17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7" name="Freeform 18"/>
              <p:cNvSpPr>
                <a:spLocks/>
              </p:cNvSpPr>
              <p:nvPr userDrawn="1"/>
            </p:nvSpPr>
            <p:spPr bwMode="auto">
              <a:xfrm>
                <a:off x="4240" y="1956"/>
                <a:ext cx="898" cy="398"/>
              </a:xfrm>
              <a:custGeom>
                <a:avLst/>
                <a:gdLst>
                  <a:gd name="T0" fmla="*/ 896 w 898"/>
                  <a:gd name="T1" fmla="*/ 398 h 398"/>
                  <a:gd name="T2" fmla="*/ 0 w 898"/>
                  <a:gd name="T3" fmla="*/ 7 h 398"/>
                  <a:gd name="T4" fmla="*/ 3 w 898"/>
                  <a:gd name="T5" fmla="*/ 0 h 398"/>
                  <a:gd name="T6" fmla="*/ 898 w 898"/>
                  <a:gd name="T7" fmla="*/ 390 h 398"/>
                  <a:gd name="T8" fmla="*/ 896 w 898"/>
                  <a:gd name="T9" fmla="*/ 398 h 398"/>
                </a:gdLst>
                <a:ahLst/>
                <a:cxnLst>
                  <a:cxn ang="0">
                    <a:pos x="T0" y="T1"/>
                  </a:cxn>
                  <a:cxn ang="0">
                    <a:pos x="T2" y="T3"/>
                  </a:cxn>
                  <a:cxn ang="0">
                    <a:pos x="T4" y="T5"/>
                  </a:cxn>
                  <a:cxn ang="0">
                    <a:pos x="T6" y="T7"/>
                  </a:cxn>
                  <a:cxn ang="0">
                    <a:pos x="T8" y="T9"/>
                  </a:cxn>
                </a:cxnLst>
                <a:rect l="0" t="0" r="r" b="b"/>
                <a:pathLst>
                  <a:path w="898" h="398">
                    <a:moveTo>
                      <a:pt x="896" y="398"/>
                    </a:moveTo>
                    <a:lnTo>
                      <a:pt x="0" y="7"/>
                    </a:lnTo>
                    <a:lnTo>
                      <a:pt x="3" y="0"/>
                    </a:lnTo>
                    <a:lnTo>
                      <a:pt x="898" y="390"/>
                    </a:lnTo>
                    <a:lnTo>
                      <a:pt x="896" y="39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8" name="Freeform 19"/>
              <p:cNvSpPr>
                <a:spLocks/>
              </p:cNvSpPr>
              <p:nvPr userDrawn="1"/>
            </p:nvSpPr>
            <p:spPr bwMode="auto">
              <a:xfrm>
                <a:off x="5138" y="2336"/>
                <a:ext cx="901" cy="18"/>
              </a:xfrm>
              <a:custGeom>
                <a:avLst/>
                <a:gdLst>
                  <a:gd name="T0" fmla="*/ 0 w 901"/>
                  <a:gd name="T1" fmla="*/ 18 h 18"/>
                  <a:gd name="T2" fmla="*/ 0 w 901"/>
                  <a:gd name="T3" fmla="*/ 10 h 18"/>
                  <a:gd name="T4" fmla="*/ 901 w 901"/>
                  <a:gd name="T5" fmla="*/ 0 h 18"/>
                  <a:gd name="T6" fmla="*/ 901 w 901"/>
                  <a:gd name="T7" fmla="*/ 8 h 18"/>
                  <a:gd name="T8" fmla="*/ 0 w 901"/>
                  <a:gd name="T9" fmla="*/ 18 h 18"/>
                </a:gdLst>
                <a:ahLst/>
                <a:cxnLst>
                  <a:cxn ang="0">
                    <a:pos x="T0" y="T1"/>
                  </a:cxn>
                  <a:cxn ang="0">
                    <a:pos x="T2" y="T3"/>
                  </a:cxn>
                  <a:cxn ang="0">
                    <a:pos x="T4" y="T5"/>
                  </a:cxn>
                  <a:cxn ang="0">
                    <a:pos x="T6" y="T7"/>
                  </a:cxn>
                  <a:cxn ang="0">
                    <a:pos x="T8" y="T9"/>
                  </a:cxn>
                </a:cxnLst>
                <a:rect l="0" t="0" r="r" b="b"/>
                <a:pathLst>
                  <a:path w="901" h="18">
                    <a:moveTo>
                      <a:pt x="0" y="18"/>
                    </a:moveTo>
                    <a:lnTo>
                      <a:pt x="0" y="10"/>
                    </a:lnTo>
                    <a:lnTo>
                      <a:pt x="901" y="0"/>
                    </a:lnTo>
                    <a:lnTo>
                      <a:pt x="901" y="8"/>
                    </a:lnTo>
                    <a:lnTo>
                      <a:pt x="0" y="1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9" name="Freeform 20"/>
              <p:cNvSpPr>
                <a:spLocks/>
              </p:cNvSpPr>
              <p:nvPr userDrawn="1"/>
            </p:nvSpPr>
            <p:spPr bwMode="auto">
              <a:xfrm>
                <a:off x="5922" y="2086"/>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0" name="Freeform 21"/>
              <p:cNvSpPr>
                <a:spLocks/>
              </p:cNvSpPr>
              <p:nvPr userDrawn="1"/>
            </p:nvSpPr>
            <p:spPr bwMode="auto">
              <a:xfrm>
                <a:off x="6118" y="2086"/>
                <a:ext cx="151" cy="215"/>
              </a:xfrm>
              <a:custGeom>
                <a:avLst/>
                <a:gdLst>
                  <a:gd name="T0" fmla="*/ 7 w 151"/>
                  <a:gd name="T1" fmla="*/ 215 h 215"/>
                  <a:gd name="T2" fmla="*/ 0 w 151"/>
                  <a:gd name="T3" fmla="*/ 210 h 215"/>
                  <a:gd name="T4" fmla="*/ 145 w 151"/>
                  <a:gd name="T5" fmla="*/ 0 h 215"/>
                  <a:gd name="T6" fmla="*/ 151 w 151"/>
                  <a:gd name="T7" fmla="*/ 5 h 215"/>
                  <a:gd name="T8" fmla="*/ 7 w 151"/>
                  <a:gd name="T9" fmla="*/ 215 h 215"/>
                </a:gdLst>
                <a:ahLst/>
                <a:cxnLst>
                  <a:cxn ang="0">
                    <a:pos x="T0" y="T1"/>
                  </a:cxn>
                  <a:cxn ang="0">
                    <a:pos x="T2" y="T3"/>
                  </a:cxn>
                  <a:cxn ang="0">
                    <a:pos x="T4" y="T5"/>
                  </a:cxn>
                  <a:cxn ang="0">
                    <a:pos x="T6" y="T7"/>
                  </a:cxn>
                  <a:cxn ang="0">
                    <a:pos x="T8" y="T9"/>
                  </a:cxn>
                </a:cxnLst>
                <a:rect l="0" t="0" r="r" b="b"/>
                <a:pathLst>
                  <a:path w="151" h="215">
                    <a:moveTo>
                      <a:pt x="7" y="215"/>
                    </a:moveTo>
                    <a:lnTo>
                      <a:pt x="0" y="210"/>
                    </a:lnTo>
                    <a:lnTo>
                      <a:pt x="145" y="0"/>
                    </a:lnTo>
                    <a:lnTo>
                      <a:pt x="151" y="5"/>
                    </a:lnTo>
                    <a:lnTo>
                      <a:pt x="7"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1" name="Rectangle 22"/>
              <p:cNvSpPr>
                <a:spLocks noChangeArrowheads="1"/>
              </p:cNvSpPr>
              <p:nvPr userDrawn="1"/>
            </p:nvSpPr>
            <p:spPr bwMode="auto">
              <a:xfrm>
                <a:off x="6091" y="2039"/>
                <a:ext cx="9" cy="253"/>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2" name="Freeform 23"/>
              <p:cNvSpPr>
                <a:spLocks/>
              </p:cNvSpPr>
              <p:nvPr userDrawn="1"/>
            </p:nvSpPr>
            <p:spPr bwMode="auto">
              <a:xfrm>
                <a:off x="5135" y="2346"/>
                <a:ext cx="99" cy="314"/>
              </a:xfrm>
              <a:custGeom>
                <a:avLst/>
                <a:gdLst>
                  <a:gd name="T0" fmla="*/ 90 w 99"/>
                  <a:gd name="T1" fmla="*/ 314 h 314"/>
                  <a:gd name="T2" fmla="*/ 0 w 99"/>
                  <a:gd name="T3" fmla="*/ 2 h 314"/>
                  <a:gd name="T4" fmla="*/ 6 w 99"/>
                  <a:gd name="T5" fmla="*/ 0 h 314"/>
                  <a:gd name="T6" fmla="*/ 99 w 99"/>
                  <a:gd name="T7" fmla="*/ 311 h 314"/>
                  <a:gd name="T8" fmla="*/ 90 w 99"/>
                  <a:gd name="T9" fmla="*/ 314 h 314"/>
                </a:gdLst>
                <a:ahLst/>
                <a:cxnLst>
                  <a:cxn ang="0">
                    <a:pos x="T0" y="T1"/>
                  </a:cxn>
                  <a:cxn ang="0">
                    <a:pos x="T2" y="T3"/>
                  </a:cxn>
                  <a:cxn ang="0">
                    <a:pos x="T4" y="T5"/>
                  </a:cxn>
                  <a:cxn ang="0">
                    <a:pos x="T6" y="T7"/>
                  </a:cxn>
                  <a:cxn ang="0">
                    <a:pos x="T8" y="T9"/>
                  </a:cxn>
                </a:cxnLst>
                <a:rect l="0" t="0" r="r" b="b"/>
                <a:pathLst>
                  <a:path w="99" h="314">
                    <a:moveTo>
                      <a:pt x="90" y="314"/>
                    </a:moveTo>
                    <a:lnTo>
                      <a:pt x="0" y="2"/>
                    </a:lnTo>
                    <a:lnTo>
                      <a:pt x="6" y="0"/>
                    </a:lnTo>
                    <a:lnTo>
                      <a:pt x="99" y="311"/>
                    </a:lnTo>
                    <a:lnTo>
                      <a:pt x="90" y="31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3" name="Freeform 24"/>
              <p:cNvSpPr>
                <a:spLocks/>
              </p:cNvSpPr>
              <p:nvPr userDrawn="1"/>
            </p:nvSpPr>
            <p:spPr bwMode="auto">
              <a:xfrm>
                <a:off x="5422" y="1170"/>
                <a:ext cx="408" cy="346"/>
              </a:xfrm>
              <a:custGeom>
                <a:avLst/>
                <a:gdLst>
                  <a:gd name="T0" fmla="*/ 401 w 408"/>
                  <a:gd name="T1" fmla="*/ 346 h 346"/>
                  <a:gd name="T2" fmla="*/ 0 w 408"/>
                  <a:gd name="T3" fmla="*/ 6 h 346"/>
                  <a:gd name="T4" fmla="*/ 5 w 408"/>
                  <a:gd name="T5" fmla="*/ 0 h 346"/>
                  <a:gd name="T6" fmla="*/ 408 w 408"/>
                  <a:gd name="T7" fmla="*/ 339 h 346"/>
                  <a:gd name="T8" fmla="*/ 401 w 408"/>
                  <a:gd name="T9" fmla="*/ 346 h 346"/>
                </a:gdLst>
                <a:ahLst/>
                <a:cxnLst>
                  <a:cxn ang="0">
                    <a:pos x="T0" y="T1"/>
                  </a:cxn>
                  <a:cxn ang="0">
                    <a:pos x="T2" y="T3"/>
                  </a:cxn>
                  <a:cxn ang="0">
                    <a:pos x="T4" y="T5"/>
                  </a:cxn>
                  <a:cxn ang="0">
                    <a:pos x="T6" y="T7"/>
                  </a:cxn>
                  <a:cxn ang="0">
                    <a:pos x="T8" y="T9"/>
                  </a:cxn>
                </a:cxnLst>
                <a:rect l="0" t="0" r="r" b="b"/>
                <a:pathLst>
                  <a:path w="408" h="346">
                    <a:moveTo>
                      <a:pt x="401" y="346"/>
                    </a:moveTo>
                    <a:lnTo>
                      <a:pt x="0" y="6"/>
                    </a:lnTo>
                    <a:lnTo>
                      <a:pt x="5" y="0"/>
                    </a:lnTo>
                    <a:lnTo>
                      <a:pt x="408" y="339"/>
                    </a:lnTo>
                    <a:lnTo>
                      <a:pt x="401" y="34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4" name="Rectangle 25"/>
              <p:cNvSpPr>
                <a:spLocks noChangeArrowheads="1"/>
              </p:cNvSpPr>
              <p:nvPr userDrawn="1"/>
            </p:nvSpPr>
            <p:spPr bwMode="auto">
              <a:xfrm>
                <a:off x="5420" y="650"/>
                <a:ext cx="8" cy="520"/>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5" name="Freeform 26"/>
              <p:cNvSpPr>
                <a:spLocks/>
              </p:cNvSpPr>
              <p:nvPr userDrawn="1"/>
            </p:nvSpPr>
            <p:spPr bwMode="auto">
              <a:xfrm>
                <a:off x="5423" y="620"/>
                <a:ext cx="1241" cy="555"/>
              </a:xfrm>
              <a:custGeom>
                <a:avLst/>
                <a:gdLst>
                  <a:gd name="T0" fmla="*/ 2 w 1241"/>
                  <a:gd name="T1" fmla="*/ 555 h 555"/>
                  <a:gd name="T2" fmla="*/ 0 w 1241"/>
                  <a:gd name="T3" fmla="*/ 546 h 555"/>
                  <a:gd name="T4" fmla="*/ 1238 w 1241"/>
                  <a:gd name="T5" fmla="*/ 0 h 555"/>
                  <a:gd name="T6" fmla="*/ 1241 w 1241"/>
                  <a:gd name="T7" fmla="*/ 7 h 555"/>
                  <a:gd name="T8" fmla="*/ 2 w 1241"/>
                  <a:gd name="T9" fmla="*/ 555 h 555"/>
                </a:gdLst>
                <a:ahLst/>
                <a:cxnLst>
                  <a:cxn ang="0">
                    <a:pos x="T0" y="T1"/>
                  </a:cxn>
                  <a:cxn ang="0">
                    <a:pos x="T2" y="T3"/>
                  </a:cxn>
                  <a:cxn ang="0">
                    <a:pos x="T4" y="T5"/>
                  </a:cxn>
                  <a:cxn ang="0">
                    <a:pos x="T6" y="T7"/>
                  </a:cxn>
                  <a:cxn ang="0">
                    <a:pos x="T8" y="T9"/>
                  </a:cxn>
                </a:cxnLst>
                <a:rect l="0" t="0" r="r" b="b"/>
                <a:pathLst>
                  <a:path w="1241" h="555">
                    <a:moveTo>
                      <a:pt x="2" y="555"/>
                    </a:moveTo>
                    <a:lnTo>
                      <a:pt x="0" y="546"/>
                    </a:lnTo>
                    <a:lnTo>
                      <a:pt x="1238" y="0"/>
                    </a:lnTo>
                    <a:lnTo>
                      <a:pt x="1241" y="7"/>
                    </a:lnTo>
                    <a:lnTo>
                      <a:pt x="2" y="55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6" name="Freeform 27"/>
              <p:cNvSpPr>
                <a:spLocks/>
              </p:cNvSpPr>
              <p:nvPr userDrawn="1"/>
            </p:nvSpPr>
            <p:spPr bwMode="auto">
              <a:xfrm>
                <a:off x="5422" y="1165"/>
                <a:ext cx="695" cy="122"/>
              </a:xfrm>
              <a:custGeom>
                <a:avLst/>
                <a:gdLst>
                  <a:gd name="T0" fmla="*/ 693 w 695"/>
                  <a:gd name="T1" fmla="*/ 122 h 122"/>
                  <a:gd name="T2" fmla="*/ 0 w 695"/>
                  <a:gd name="T3" fmla="*/ 8 h 122"/>
                  <a:gd name="T4" fmla="*/ 1 w 695"/>
                  <a:gd name="T5" fmla="*/ 0 h 122"/>
                  <a:gd name="T6" fmla="*/ 695 w 695"/>
                  <a:gd name="T7" fmla="*/ 114 h 122"/>
                  <a:gd name="T8" fmla="*/ 693 w 695"/>
                  <a:gd name="T9" fmla="*/ 122 h 122"/>
                </a:gdLst>
                <a:ahLst/>
                <a:cxnLst>
                  <a:cxn ang="0">
                    <a:pos x="T0" y="T1"/>
                  </a:cxn>
                  <a:cxn ang="0">
                    <a:pos x="T2" y="T3"/>
                  </a:cxn>
                  <a:cxn ang="0">
                    <a:pos x="T4" y="T5"/>
                  </a:cxn>
                  <a:cxn ang="0">
                    <a:pos x="T6" y="T7"/>
                  </a:cxn>
                  <a:cxn ang="0">
                    <a:pos x="T8" y="T9"/>
                  </a:cxn>
                </a:cxnLst>
                <a:rect l="0" t="0" r="r" b="b"/>
                <a:pathLst>
                  <a:path w="695" h="122">
                    <a:moveTo>
                      <a:pt x="693" y="122"/>
                    </a:moveTo>
                    <a:lnTo>
                      <a:pt x="0" y="8"/>
                    </a:lnTo>
                    <a:lnTo>
                      <a:pt x="1" y="0"/>
                    </a:lnTo>
                    <a:lnTo>
                      <a:pt x="695" y="114"/>
                    </a:lnTo>
                    <a:lnTo>
                      <a:pt x="693" y="12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7" name="Freeform 28"/>
              <p:cNvSpPr>
                <a:spLocks/>
              </p:cNvSpPr>
              <p:nvPr userDrawn="1"/>
            </p:nvSpPr>
            <p:spPr bwMode="auto">
              <a:xfrm>
                <a:off x="6434" y="628"/>
                <a:ext cx="237" cy="358"/>
              </a:xfrm>
              <a:custGeom>
                <a:avLst/>
                <a:gdLst>
                  <a:gd name="T0" fmla="*/ 7 w 237"/>
                  <a:gd name="T1" fmla="*/ 358 h 358"/>
                  <a:gd name="T2" fmla="*/ 0 w 237"/>
                  <a:gd name="T3" fmla="*/ 353 h 358"/>
                  <a:gd name="T4" fmla="*/ 230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30" y="0"/>
                    </a:lnTo>
                    <a:lnTo>
                      <a:pt x="237" y="4"/>
                    </a:lnTo>
                    <a:lnTo>
                      <a:pt x="7" y="35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8" name="Freeform 29"/>
              <p:cNvSpPr>
                <a:spLocks/>
              </p:cNvSpPr>
              <p:nvPr userDrawn="1"/>
            </p:nvSpPr>
            <p:spPr bwMode="auto">
              <a:xfrm>
                <a:off x="6652" y="627"/>
                <a:ext cx="846" cy="564"/>
              </a:xfrm>
              <a:custGeom>
                <a:avLst/>
                <a:gdLst>
                  <a:gd name="T0" fmla="*/ 841 w 846"/>
                  <a:gd name="T1" fmla="*/ 564 h 564"/>
                  <a:gd name="T2" fmla="*/ 0 w 846"/>
                  <a:gd name="T3" fmla="*/ 7 h 564"/>
                  <a:gd name="T4" fmla="*/ 5 w 846"/>
                  <a:gd name="T5" fmla="*/ 0 h 564"/>
                  <a:gd name="T6" fmla="*/ 846 w 846"/>
                  <a:gd name="T7" fmla="*/ 558 h 564"/>
                  <a:gd name="T8" fmla="*/ 841 w 846"/>
                  <a:gd name="T9" fmla="*/ 564 h 564"/>
                </a:gdLst>
                <a:ahLst/>
                <a:cxnLst>
                  <a:cxn ang="0">
                    <a:pos x="T0" y="T1"/>
                  </a:cxn>
                  <a:cxn ang="0">
                    <a:pos x="T2" y="T3"/>
                  </a:cxn>
                  <a:cxn ang="0">
                    <a:pos x="T4" y="T5"/>
                  </a:cxn>
                  <a:cxn ang="0">
                    <a:pos x="T6" y="T7"/>
                  </a:cxn>
                  <a:cxn ang="0">
                    <a:pos x="T8" y="T9"/>
                  </a:cxn>
                </a:cxnLst>
                <a:rect l="0" t="0" r="r" b="b"/>
                <a:pathLst>
                  <a:path w="846" h="564">
                    <a:moveTo>
                      <a:pt x="841" y="564"/>
                    </a:moveTo>
                    <a:lnTo>
                      <a:pt x="0" y="7"/>
                    </a:lnTo>
                    <a:lnTo>
                      <a:pt x="5" y="0"/>
                    </a:lnTo>
                    <a:lnTo>
                      <a:pt x="846" y="558"/>
                    </a:lnTo>
                    <a:lnTo>
                      <a:pt x="841" y="56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9" name="Freeform 30"/>
              <p:cNvSpPr>
                <a:spLocks/>
              </p:cNvSpPr>
              <p:nvPr userDrawn="1"/>
            </p:nvSpPr>
            <p:spPr bwMode="auto">
              <a:xfrm>
                <a:off x="5353" y="1136"/>
                <a:ext cx="116" cy="104"/>
              </a:xfrm>
              <a:custGeom>
                <a:avLst/>
                <a:gdLst>
                  <a:gd name="T0" fmla="*/ 42 w 69"/>
                  <a:gd name="T1" fmla="*/ 62 h 62"/>
                  <a:gd name="T2" fmla="*/ 0 w 69"/>
                  <a:gd name="T3" fmla="*/ 22 h 62"/>
                  <a:gd name="T4" fmla="*/ 6 w 69"/>
                  <a:gd name="T5" fmla="*/ 0 h 62"/>
                  <a:gd name="T6" fmla="*/ 9 w 69"/>
                  <a:gd name="T7" fmla="*/ 1 h 62"/>
                  <a:gd name="T8" fmla="*/ 3 w 69"/>
                  <a:gd name="T9" fmla="*/ 22 h 62"/>
                  <a:gd name="T10" fmla="*/ 43 w 69"/>
                  <a:gd name="T11" fmla="*/ 59 h 62"/>
                  <a:gd name="T12" fmla="*/ 67 w 69"/>
                  <a:gd name="T13" fmla="*/ 50 h 62"/>
                  <a:gd name="T14" fmla="*/ 69 w 69"/>
                  <a:gd name="T15" fmla="*/ 52 h 62"/>
                  <a:gd name="T16" fmla="*/ 43 w 69"/>
                  <a:gd name="T17" fmla="*/ 62 h 62"/>
                  <a:gd name="T18" fmla="*/ 42 w 69"/>
                  <a:gd name="T19"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62">
                    <a:moveTo>
                      <a:pt x="42" y="62"/>
                    </a:moveTo>
                    <a:cubicBezTo>
                      <a:pt x="19" y="62"/>
                      <a:pt x="1" y="45"/>
                      <a:pt x="0" y="22"/>
                    </a:cubicBezTo>
                    <a:cubicBezTo>
                      <a:pt x="0" y="14"/>
                      <a:pt x="2" y="7"/>
                      <a:pt x="6" y="0"/>
                    </a:cubicBezTo>
                    <a:cubicBezTo>
                      <a:pt x="9" y="1"/>
                      <a:pt x="9" y="1"/>
                      <a:pt x="9" y="1"/>
                    </a:cubicBezTo>
                    <a:cubicBezTo>
                      <a:pt x="5" y="8"/>
                      <a:pt x="3" y="15"/>
                      <a:pt x="3" y="22"/>
                    </a:cubicBezTo>
                    <a:cubicBezTo>
                      <a:pt x="4" y="43"/>
                      <a:pt x="22" y="60"/>
                      <a:pt x="43" y="59"/>
                    </a:cubicBezTo>
                    <a:cubicBezTo>
                      <a:pt x="52" y="59"/>
                      <a:pt x="60" y="56"/>
                      <a:pt x="67" y="50"/>
                    </a:cubicBezTo>
                    <a:cubicBezTo>
                      <a:pt x="69" y="52"/>
                      <a:pt x="69" y="52"/>
                      <a:pt x="69" y="52"/>
                    </a:cubicBezTo>
                    <a:cubicBezTo>
                      <a:pt x="62" y="58"/>
                      <a:pt x="52" y="62"/>
                      <a:pt x="43" y="62"/>
                    </a:cubicBezTo>
                    <a:cubicBezTo>
                      <a:pt x="42" y="62"/>
                      <a:pt x="42" y="62"/>
                      <a:pt x="42" y="6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0" name="Freeform 31"/>
              <p:cNvSpPr>
                <a:spLocks/>
              </p:cNvSpPr>
              <p:nvPr userDrawn="1"/>
            </p:nvSpPr>
            <p:spPr bwMode="auto">
              <a:xfrm>
                <a:off x="5383" y="1101"/>
                <a:ext cx="97" cy="35"/>
              </a:xfrm>
              <a:custGeom>
                <a:avLst/>
                <a:gdLst>
                  <a:gd name="T0" fmla="*/ 56 w 58"/>
                  <a:gd name="T1" fmla="*/ 21 h 21"/>
                  <a:gd name="T2" fmla="*/ 23 w 58"/>
                  <a:gd name="T3" fmla="*/ 4 h 21"/>
                  <a:gd name="T4" fmla="*/ 1 w 58"/>
                  <a:gd name="T5" fmla="*/ 11 h 21"/>
                  <a:gd name="T6" fmla="*/ 0 w 58"/>
                  <a:gd name="T7" fmla="*/ 8 h 21"/>
                  <a:gd name="T8" fmla="*/ 22 w 58"/>
                  <a:gd name="T9" fmla="*/ 1 h 21"/>
                  <a:gd name="T10" fmla="*/ 58 w 58"/>
                  <a:gd name="T11" fmla="*/ 19 h 21"/>
                  <a:gd name="T12" fmla="*/ 56 w 5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8" h="21">
                    <a:moveTo>
                      <a:pt x="56" y="21"/>
                    </a:moveTo>
                    <a:cubicBezTo>
                      <a:pt x="48" y="10"/>
                      <a:pt x="36" y="3"/>
                      <a:pt x="23" y="4"/>
                    </a:cubicBezTo>
                    <a:cubicBezTo>
                      <a:pt x="15" y="4"/>
                      <a:pt x="7" y="6"/>
                      <a:pt x="1" y="11"/>
                    </a:cubicBezTo>
                    <a:cubicBezTo>
                      <a:pt x="0" y="8"/>
                      <a:pt x="0" y="8"/>
                      <a:pt x="0" y="8"/>
                    </a:cubicBezTo>
                    <a:cubicBezTo>
                      <a:pt x="6" y="4"/>
                      <a:pt x="14" y="1"/>
                      <a:pt x="22" y="1"/>
                    </a:cubicBezTo>
                    <a:cubicBezTo>
                      <a:pt x="37" y="0"/>
                      <a:pt x="50" y="7"/>
                      <a:pt x="58" y="19"/>
                    </a:cubicBezTo>
                    <a:lnTo>
                      <a:pt x="56" y="2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1" name="Freeform 32"/>
              <p:cNvSpPr>
                <a:spLocks/>
              </p:cNvSpPr>
              <p:nvPr userDrawn="1"/>
            </p:nvSpPr>
            <p:spPr bwMode="auto">
              <a:xfrm>
                <a:off x="5333" y="1077"/>
                <a:ext cx="102"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6"/>
                      <a:pt x="10" y="21"/>
                      <a:pt x="5"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2" name="Freeform 33"/>
              <p:cNvSpPr>
                <a:spLocks/>
              </p:cNvSpPr>
              <p:nvPr userDrawn="1"/>
            </p:nvSpPr>
            <p:spPr bwMode="auto">
              <a:xfrm>
                <a:off x="5390" y="1091"/>
                <a:ext cx="129" cy="174"/>
              </a:xfrm>
              <a:custGeom>
                <a:avLst/>
                <a:gdLst>
                  <a:gd name="T0" fmla="*/ 20 w 77"/>
                  <a:gd name="T1" fmla="*/ 104 h 104"/>
                  <a:gd name="T2" fmla="*/ 0 w 77"/>
                  <a:gd name="T3" fmla="*/ 100 h 104"/>
                  <a:gd name="T4" fmla="*/ 1 w 77"/>
                  <a:gd name="T5" fmla="*/ 96 h 104"/>
                  <a:gd name="T6" fmla="*/ 21 w 77"/>
                  <a:gd name="T7" fmla="*/ 99 h 104"/>
                  <a:gd name="T8" fmla="*/ 71 w 77"/>
                  <a:gd name="T9" fmla="*/ 47 h 104"/>
                  <a:gd name="T10" fmla="*/ 47 w 77"/>
                  <a:gd name="T11" fmla="*/ 4 h 104"/>
                  <a:gd name="T12" fmla="*/ 49 w 77"/>
                  <a:gd name="T13" fmla="*/ 0 h 104"/>
                  <a:gd name="T14" fmla="*/ 76 w 77"/>
                  <a:gd name="T15" fmla="*/ 46 h 104"/>
                  <a:gd name="T16" fmla="*/ 22 w 77"/>
                  <a:gd name="T17" fmla="*/ 104 h 104"/>
                  <a:gd name="T18" fmla="*/ 20 w 77"/>
                  <a:gd name="T1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104">
                    <a:moveTo>
                      <a:pt x="20" y="104"/>
                    </a:moveTo>
                    <a:cubicBezTo>
                      <a:pt x="13" y="104"/>
                      <a:pt x="6" y="103"/>
                      <a:pt x="0" y="100"/>
                    </a:cubicBezTo>
                    <a:cubicBezTo>
                      <a:pt x="1" y="96"/>
                      <a:pt x="1" y="96"/>
                      <a:pt x="1" y="96"/>
                    </a:cubicBezTo>
                    <a:cubicBezTo>
                      <a:pt x="8" y="98"/>
                      <a:pt x="14" y="99"/>
                      <a:pt x="21" y="99"/>
                    </a:cubicBezTo>
                    <a:cubicBezTo>
                      <a:pt x="50" y="98"/>
                      <a:pt x="72" y="75"/>
                      <a:pt x="71" y="47"/>
                    </a:cubicBezTo>
                    <a:cubicBezTo>
                      <a:pt x="71" y="29"/>
                      <a:pt x="61" y="13"/>
                      <a:pt x="47" y="4"/>
                    </a:cubicBezTo>
                    <a:cubicBezTo>
                      <a:pt x="49" y="0"/>
                      <a:pt x="49" y="0"/>
                      <a:pt x="49" y="0"/>
                    </a:cubicBezTo>
                    <a:cubicBezTo>
                      <a:pt x="65" y="10"/>
                      <a:pt x="75" y="27"/>
                      <a:pt x="76" y="46"/>
                    </a:cubicBezTo>
                    <a:cubicBezTo>
                      <a:pt x="77" y="77"/>
                      <a:pt x="52" y="103"/>
                      <a:pt x="22" y="104"/>
                    </a:cubicBezTo>
                    <a:cubicBezTo>
                      <a:pt x="21" y="104"/>
                      <a:pt x="20" y="104"/>
                      <a:pt x="20" y="10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3" name="Freeform 34"/>
              <p:cNvSpPr>
                <a:spLocks/>
              </p:cNvSpPr>
              <p:nvPr userDrawn="1"/>
            </p:nvSpPr>
            <p:spPr bwMode="auto">
              <a:xfrm>
                <a:off x="2487" y="2020"/>
                <a:ext cx="1029" cy="619"/>
              </a:xfrm>
              <a:custGeom>
                <a:avLst/>
                <a:gdLst>
                  <a:gd name="T0" fmla="*/ 3 w 1029"/>
                  <a:gd name="T1" fmla="*/ 619 h 619"/>
                  <a:gd name="T2" fmla="*/ 0 w 1029"/>
                  <a:gd name="T3" fmla="*/ 612 h 619"/>
                  <a:gd name="T4" fmla="*/ 1026 w 1029"/>
                  <a:gd name="T5" fmla="*/ 0 h 619"/>
                  <a:gd name="T6" fmla="*/ 1029 w 1029"/>
                  <a:gd name="T7" fmla="*/ 7 h 619"/>
                  <a:gd name="T8" fmla="*/ 3 w 1029"/>
                  <a:gd name="T9" fmla="*/ 619 h 619"/>
                </a:gdLst>
                <a:ahLst/>
                <a:cxnLst>
                  <a:cxn ang="0">
                    <a:pos x="T0" y="T1"/>
                  </a:cxn>
                  <a:cxn ang="0">
                    <a:pos x="T2" y="T3"/>
                  </a:cxn>
                  <a:cxn ang="0">
                    <a:pos x="T4" y="T5"/>
                  </a:cxn>
                  <a:cxn ang="0">
                    <a:pos x="T6" y="T7"/>
                  </a:cxn>
                  <a:cxn ang="0">
                    <a:pos x="T8" y="T9"/>
                  </a:cxn>
                </a:cxnLst>
                <a:rect l="0" t="0" r="r" b="b"/>
                <a:pathLst>
                  <a:path w="1029" h="619">
                    <a:moveTo>
                      <a:pt x="3" y="619"/>
                    </a:moveTo>
                    <a:lnTo>
                      <a:pt x="0" y="612"/>
                    </a:lnTo>
                    <a:lnTo>
                      <a:pt x="1026" y="0"/>
                    </a:lnTo>
                    <a:lnTo>
                      <a:pt x="1029" y="7"/>
                    </a:lnTo>
                    <a:lnTo>
                      <a:pt x="3" y="61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4" name="Freeform 35"/>
              <p:cNvSpPr>
                <a:spLocks/>
              </p:cNvSpPr>
              <p:nvPr userDrawn="1"/>
            </p:nvSpPr>
            <p:spPr bwMode="auto">
              <a:xfrm>
                <a:off x="7018" y="1190"/>
                <a:ext cx="467" cy="259"/>
              </a:xfrm>
              <a:custGeom>
                <a:avLst/>
                <a:gdLst>
                  <a:gd name="T0" fmla="*/ 4 w 467"/>
                  <a:gd name="T1" fmla="*/ 259 h 259"/>
                  <a:gd name="T2" fmla="*/ 0 w 467"/>
                  <a:gd name="T3" fmla="*/ 252 h 259"/>
                  <a:gd name="T4" fmla="*/ 464 w 467"/>
                  <a:gd name="T5" fmla="*/ 0 h 259"/>
                  <a:gd name="T6" fmla="*/ 467 w 467"/>
                  <a:gd name="T7" fmla="*/ 7 h 259"/>
                  <a:gd name="T8" fmla="*/ 4 w 467"/>
                  <a:gd name="T9" fmla="*/ 259 h 259"/>
                </a:gdLst>
                <a:ahLst/>
                <a:cxnLst>
                  <a:cxn ang="0">
                    <a:pos x="T0" y="T1"/>
                  </a:cxn>
                  <a:cxn ang="0">
                    <a:pos x="T2" y="T3"/>
                  </a:cxn>
                  <a:cxn ang="0">
                    <a:pos x="T4" y="T5"/>
                  </a:cxn>
                  <a:cxn ang="0">
                    <a:pos x="T6" y="T7"/>
                  </a:cxn>
                  <a:cxn ang="0">
                    <a:pos x="T8" y="T9"/>
                  </a:cxn>
                </a:cxnLst>
                <a:rect l="0" t="0" r="r" b="b"/>
                <a:pathLst>
                  <a:path w="467" h="259">
                    <a:moveTo>
                      <a:pt x="4" y="259"/>
                    </a:moveTo>
                    <a:lnTo>
                      <a:pt x="0" y="252"/>
                    </a:lnTo>
                    <a:lnTo>
                      <a:pt x="464" y="0"/>
                    </a:lnTo>
                    <a:lnTo>
                      <a:pt x="467" y="7"/>
                    </a:lnTo>
                    <a:lnTo>
                      <a:pt x="4" y="25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5" name="Freeform 36"/>
              <p:cNvSpPr>
                <a:spLocks/>
              </p:cNvSpPr>
              <p:nvPr userDrawn="1"/>
            </p:nvSpPr>
            <p:spPr bwMode="auto">
              <a:xfrm>
                <a:off x="7310" y="1190"/>
                <a:ext cx="178" cy="1400"/>
              </a:xfrm>
              <a:custGeom>
                <a:avLst/>
                <a:gdLst>
                  <a:gd name="T0" fmla="*/ 9 w 178"/>
                  <a:gd name="T1" fmla="*/ 1400 h 1400"/>
                  <a:gd name="T2" fmla="*/ 0 w 178"/>
                  <a:gd name="T3" fmla="*/ 1398 h 1400"/>
                  <a:gd name="T4" fmla="*/ 170 w 178"/>
                  <a:gd name="T5" fmla="*/ 0 h 1400"/>
                  <a:gd name="T6" fmla="*/ 178 w 178"/>
                  <a:gd name="T7" fmla="*/ 0 h 1400"/>
                  <a:gd name="T8" fmla="*/ 9 w 178"/>
                  <a:gd name="T9" fmla="*/ 1400 h 1400"/>
                </a:gdLst>
                <a:ahLst/>
                <a:cxnLst>
                  <a:cxn ang="0">
                    <a:pos x="T0" y="T1"/>
                  </a:cxn>
                  <a:cxn ang="0">
                    <a:pos x="T2" y="T3"/>
                  </a:cxn>
                  <a:cxn ang="0">
                    <a:pos x="T4" y="T5"/>
                  </a:cxn>
                  <a:cxn ang="0">
                    <a:pos x="T6" y="T7"/>
                  </a:cxn>
                  <a:cxn ang="0">
                    <a:pos x="T8" y="T9"/>
                  </a:cxn>
                </a:cxnLst>
                <a:rect l="0" t="0" r="r" b="b"/>
                <a:pathLst>
                  <a:path w="178" h="1400">
                    <a:moveTo>
                      <a:pt x="9" y="1400"/>
                    </a:moveTo>
                    <a:lnTo>
                      <a:pt x="0" y="1398"/>
                    </a:lnTo>
                    <a:lnTo>
                      <a:pt x="170" y="0"/>
                    </a:lnTo>
                    <a:lnTo>
                      <a:pt x="178" y="0"/>
                    </a:lnTo>
                    <a:lnTo>
                      <a:pt x="9" y="140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6" name="Freeform 37"/>
              <p:cNvSpPr>
                <a:spLocks/>
              </p:cNvSpPr>
              <p:nvPr userDrawn="1"/>
            </p:nvSpPr>
            <p:spPr bwMode="auto">
              <a:xfrm>
                <a:off x="7455" y="943"/>
                <a:ext cx="32" cy="247"/>
              </a:xfrm>
              <a:custGeom>
                <a:avLst/>
                <a:gdLst>
                  <a:gd name="T0" fmla="*/ 25 w 32"/>
                  <a:gd name="T1" fmla="*/ 247 h 247"/>
                  <a:gd name="T2" fmla="*/ 0 w 32"/>
                  <a:gd name="T3" fmla="*/ 0 h 247"/>
                  <a:gd name="T4" fmla="*/ 8 w 32"/>
                  <a:gd name="T5" fmla="*/ 0 h 247"/>
                  <a:gd name="T6" fmla="*/ 32 w 32"/>
                  <a:gd name="T7" fmla="*/ 245 h 247"/>
                  <a:gd name="T8" fmla="*/ 25 w 32"/>
                  <a:gd name="T9" fmla="*/ 247 h 247"/>
                </a:gdLst>
                <a:ahLst/>
                <a:cxnLst>
                  <a:cxn ang="0">
                    <a:pos x="T0" y="T1"/>
                  </a:cxn>
                  <a:cxn ang="0">
                    <a:pos x="T2" y="T3"/>
                  </a:cxn>
                  <a:cxn ang="0">
                    <a:pos x="T4" y="T5"/>
                  </a:cxn>
                  <a:cxn ang="0">
                    <a:pos x="T6" y="T7"/>
                  </a:cxn>
                  <a:cxn ang="0">
                    <a:pos x="T8" y="T9"/>
                  </a:cxn>
                </a:cxnLst>
                <a:rect l="0" t="0" r="r" b="b"/>
                <a:pathLst>
                  <a:path w="32" h="247">
                    <a:moveTo>
                      <a:pt x="25" y="247"/>
                    </a:moveTo>
                    <a:lnTo>
                      <a:pt x="0" y="0"/>
                    </a:lnTo>
                    <a:lnTo>
                      <a:pt x="8" y="0"/>
                    </a:lnTo>
                    <a:lnTo>
                      <a:pt x="32" y="245"/>
                    </a:lnTo>
                    <a:lnTo>
                      <a:pt x="25" y="24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7" name="Freeform 38"/>
              <p:cNvSpPr>
                <a:spLocks/>
              </p:cNvSpPr>
              <p:nvPr userDrawn="1"/>
            </p:nvSpPr>
            <p:spPr bwMode="auto">
              <a:xfrm>
                <a:off x="7480" y="1175"/>
                <a:ext cx="146" cy="299"/>
              </a:xfrm>
              <a:custGeom>
                <a:avLst/>
                <a:gdLst>
                  <a:gd name="T0" fmla="*/ 139 w 146"/>
                  <a:gd name="T1" fmla="*/ 299 h 299"/>
                  <a:gd name="T2" fmla="*/ 0 w 146"/>
                  <a:gd name="T3" fmla="*/ 3 h 299"/>
                  <a:gd name="T4" fmla="*/ 7 w 146"/>
                  <a:gd name="T5" fmla="*/ 0 h 299"/>
                  <a:gd name="T6" fmla="*/ 146 w 146"/>
                  <a:gd name="T7" fmla="*/ 295 h 299"/>
                  <a:gd name="T8" fmla="*/ 139 w 146"/>
                  <a:gd name="T9" fmla="*/ 299 h 299"/>
                </a:gdLst>
                <a:ahLst/>
                <a:cxnLst>
                  <a:cxn ang="0">
                    <a:pos x="T0" y="T1"/>
                  </a:cxn>
                  <a:cxn ang="0">
                    <a:pos x="T2" y="T3"/>
                  </a:cxn>
                  <a:cxn ang="0">
                    <a:pos x="T4" y="T5"/>
                  </a:cxn>
                  <a:cxn ang="0">
                    <a:pos x="T6" y="T7"/>
                  </a:cxn>
                  <a:cxn ang="0">
                    <a:pos x="T8" y="T9"/>
                  </a:cxn>
                </a:cxnLst>
                <a:rect l="0" t="0" r="r" b="b"/>
                <a:pathLst>
                  <a:path w="146" h="299">
                    <a:moveTo>
                      <a:pt x="139" y="299"/>
                    </a:moveTo>
                    <a:lnTo>
                      <a:pt x="0" y="3"/>
                    </a:lnTo>
                    <a:lnTo>
                      <a:pt x="7" y="0"/>
                    </a:lnTo>
                    <a:lnTo>
                      <a:pt x="146" y="295"/>
                    </a:lnTo>
                    <a:lnTo>
                      <a:pt x="139" y="29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8" name="Freeform 39"/>
              <p:cNvSpPr>
                <a:spLocks/>
              </p:cNvSpPr>
              <p:nvPr userDrawn="1"/>
            </p:nvSpPr>
            <p:spPr bwMode="auto">
              <a:xfrm>
                <a:off x="6956" y="2158"/>
                <a:ext cx="363" cy="423"/>
              </a:xfrm>
              <a:custGeom>
                <a:avLst/>
                <a:gdLst>
                  <a:gd name="T0" fmla="*/ 358 w 363"/>
                  <a:gd name="T1" fmla="*/ 423 h 423"/>
                  <a:gd name="T2" fmla="*/ 0 w 363"/>
                  <a:gd name="T3" fmla="*/ 5 h 423"/>
                  <a:gd name="T4" fmla="*/ 7 w 363"/>
                  <a:gd name="T5" fmla="*/ 0 h 423"/>
                  <a:gd name="T6" fmla="*/ 363 w 363"/>
                  <a:gd name="T7" fmla="*/ 418 h 423"/>
                  <a:gd name="T8" fmla="*/ 358 w 363"/>
                  <a:gd name="T9" fmla="*/ 423 h 423"/>
                </a:gdLst>
                <a:ahLst/>
                <a:cxnLst>
                  <a:cxn ang="0">
                    <a:pos x="T0" y="T1"/>
                  </a:cxn>
                  <a:cxn ang="0">
                    <a:pos x="T2" y="T3"/>
                  </a:cxn>
                  <a:cxn ang="0">
                    <a:pos x="T4" y="T5"/>
                  </a:cxn>
                  <a:cxn ang="0">
                    <a:pos x="T6" y="T7"/>
                  </a:cxn>
                  <a:cxn ang="0">
                    <a:pos x="T8" y="T9"/>
                  </a:cxn>
                </a:cxnLst>
                <a:rect l="0" t="0" r="r" b="b"/>
                <a:pathLst>
                  <a:path w="363" h="423">
                    <a:moveTo>
                      <a:pt x="358" y="423"/>
                    </a:moveTo>
                    <a:lnTo>
                      <a:pt x="0" y="5"/>
                    </a:lnTo>
                    <a:lnTo>
                      <a:pt x="7" y="0"/>
                    </a:lnTo>
                    <a:lnTo>
                      <a:pt x="363" y="418"/>
                    </a:lnTo>
                    <a:lnTo>
                      <a:pt x="358" y="42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9" name="Rectangle 40"/>
              <p:cNvSpPr>
                <a:spLocks noChangeArrowheads="1"/>
              </p:cNvSpPr>
              <p:nvPr userDrawn="1"/>
            </p:nvSpPr>
            <p:spPr bwMode="auto">
              <a:xfrm>
                <a:off x="7074" y="2583"/>
                <a:ext cx="241" cy="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0" name="Freeform 41"/>
              <p:cNvSpPr>
                <a:spLocks/>
              </p:cNvSpPr>
              <p:nvPr userDrawn="1"/>
            </p:nvSpPr>
            <p:spPr bwMode="auto">
              <a:xfrm>
                <a:off x="7215" y="2581"/>
                <a:ext cx="109" cy="165"/>
              </a:xfrm>
              <a:custGeom>
                <a:avLst/>
                <a:gdLst>
                  <a:gd name="T0" fmla="*/ 6 w 109"/>
                  <a:gd name="T1" fmla="*/ 165 h 165"/>
                  <a:gd name="T2" fmla="*/ 0 w 109"/>
                  <a:gd name="T3" fmla="*/ 160 h 165"/>
                  <a:gd name="T4" fmla="*/ 102 w 109"/>
                  <a:gd name="T5" fmla="*/ 0 h 165"/>
                  <a:gd name="T6" fmla="*/ 109 w 109"/>
                  <a:gd name="T7" fmla="*/ 4 h 165"/>
                  <a:gd name="T8" fmla="*/ 6 w 109"/>
                  <a:gd name="T9" fmla="*/ 165 h 165"/>
                </a:gdLst>
                <a:ahLst/>
                <a:cxnLst>
                  <a:cxn ang="0">
                    <a:pos x="T0" y="T1"/>
                  </a:cxn>
                  <a:cxn ang="0">
                    <a:pos x="T2" y="T3"/>
                  </a:cxn>
                  <a:cxn ang="0">
                    <a:pos x="T4" y="T5"/>
                  </a:cxn>
                  <a:cxn ang="0">
                    <a:pos x="T6" y="T7"/>
                  </a:cxn>
                  <a:cxn ang="0">
                    <a:pos x="T8" y="T9"/>
                  </a:cxn>
                </a:cxnLst>
                <a:rect l="0" t="0" r="r" b="b"/>
                <a:pathLst>
                  <a:path w="109" h="165">
                    <a:moveTo>
                      <a:pt x="6" y="165"/>
                    </a:moveTo>
                    <a:lnTo>
                      <a:pt x="0" y="160"/>
                    </a:lnTo>
                    <a:lnTo>
                      <a:pt x="102" y="0"/>
                    </a:lnTo>
                    <a:lnTo>
                      <a:pt x="109" y="4"/>
                    </a:lnTo>
                    <a:lnTo>
                      <a:pt x="6" y="16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1" name="Freeform 42"/>
              <p:cNvSpPr>
                <a:spLocks/>
              </p:cNvSpPr>
              <p:nvPr userDrawn="1"/>
            </p:nvSpPr>
            <p:spPr bwMode="auto">
              <a:xfrm>
                <a:off x="7310" y="2588"/>
                <a:ext cx="341" cy="274"/>
              </a:xfrm>
              <a:custGeom>
                <a:avLst/>
                <a:gdLst>
                  <a:gd name="T0" fmla="*/ 336 w 341"/>
                  <a:gd name="T1" fmla="*/ 274 h 274"/>
                  <a:gd name="T2" fmla="*/ 0 w 341"/>
                  <a:gd name="T3" fmla="*/ 7 h 274"/>
                  <a:gd name="T4" fmla="*/ 5 w 341"/>
                  <a:gd name="T5" fmla="*/ 0 h 274"/>
                  <a:gd name="T6" fmla="*/ 341 w 341"/>
                  <a:gd name="T7" fmla="*/ 267 h 274"/>
                  <a:gd name="T8" fmla="*/ 336 w 341"/>
                  <a:gd name="T9" fmla="*/ 274 h 274"/>
                </a:gdLst>
                <a:ahLst/>
                <a:cxnLst>
                  <a:cxn ang="0">
                    <a:pos x="T0" y="T1"/>
                  </a:cxn>
                  <a:cxn ang="0">
                    <a:pos x="T2" y="T3"/>
                  </a:cxn>
                  <a:cxn ang="0">
                    <a:pos x="T4" y="T5"/>
                  </a:cxn>
                  <a:cxn ang="0">
                    <a:pos x="T6" y="T7"/>
                  </a:cxn>
                  <a:cxn ang="0">
                    <a:pos x="T8" y="T9"/>
                  </a:cxn>
                </a:cxnLst>
                <a:rect l="0" t="0" r="r" b="b"/>
                <a:pathLst>
                  <a:path w="341" h="274">
                    <a:moveTo>
                      <a:pt x="336" y="274"/>
                    </a:moveTo>
                    <a:lnTo>
                      <a:pt x="0" y="7"/>
                    </a:lnTo>
                    <a:lnTo>
                      <a:pt x="5" y="0"/>
                    </a:lnTo>
                    <a:lnTo>
                      <a:pt x="341" y="267"/>
                    </a:lnTo>
                    <a:lnTo>
                      <a:pt x="336" y="27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2" name="Freeform 43"/>
              <p:cNvSpPr>
                <a:spLocks/>
              </p:cNvSpPr>
              <p:nvPr userDrawn="1"/>
            </p:nvSpPr>
            <p:spPr bwMode="auto">
              <a:xfrm>
                <a:off x="5133" y="2344"/>
                <a:ext cx="844" cy="646"/>
              </a:xfrm>
              <a:custGeom>
                <a:avLst/>
                <a:gdLst>
                  <a:gd name="T0" fmla="*/ 839 w 844"/>
                  <a:gd name="T1" fmla="*/ 646 h 646"/>
                  <a:gd name="T2" fmla="*/ 0 w 844"/>
                  <a:gd name="T3" fmla="*/ 5 h 646"/>
                  <a:gd name="T4" fmla="*/ 5 w 844"/>
                  <a:gd name="T5" fmla="*/ 0 h 646"/>
                  <a:gd name="T6" fmla="*/ 844 w 844"/>
                  <a:gd name="T7" fmla="*/ 639 h 646"/>
                  <a:gd name="T8" fmla="*/ 839 w 844"/>
                  <a:gd name="T9" fmla="*/ 646 h 646"/>
                </a:gdLst>
                <a:ahLst/>
                <a:cxnLst>
                  <a:cxn ang="0">
                    <a:pos x="T0" y="T1"/>
                  </a:cxn>
                  <a:cxn ang="0">
                    <a:pos x="T2" y="T3"/>
                  </a:cxn>
                  <a:cxn ang="0">
                    <a:pos x="T4" y="T5"/>
                  </a:cxn>
                  <a:cxn ang="0">
                    <a:pos x="T6" y="T7"/>
                  </a:cxn>
                  <a:cxn ang="0">
                    <a:pos x="T8" y="T9"/>
                  </a:cxn>
                </a:cxnLst>
                <a:rect l="0" t="0" r="r" b="b"/>
                <a:pathLst>
                  <a:path w="844" h="646">
                    <a:moveTo>
                      <a:pt x="839" y="646"/>
                    </a:moveTo>
                    <a:lnTo>
                      <a:pt x="0" y="5"/>
                    </a:lnTo>
                    <a:lnTo>
                      <a:pt x="5" y="0"/>
                    </a:lnTo>
                    <a:lnTo>
                      <a:pt x="844" y="639"/>
                    </a:lnTo>
                    <a:lnTo>
                      <a:pt x="839" y="64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3" name="Freeform 44"/>
              <p:cNvSpPr>
                <a:spLocks/>
              </p:cNvSpPr>
              <p:nvPr userDrawn="1"/>
            </p:nvSpPr>
            <p:spPr bwMode="auto">
              <a:xfrm>
                <a:off x="5061" y="2281"/>
                <a:ext cx="69" cy="137"/>
              </a:xfrm>
              <a:custGeom>
                <a:avLst/>
                <a:gdLst>
                  <a:gd name="T0" fmla="*/ 41 w 41"/>
                  <a:gd name="T1" fmla="*/ 82 h 82"/>
                  <a:gd name="T2" fmla="*/ 16 w 41"/>
                  <a:gd name="T3" fmla="*/ 69 h 82"/>
                  <a:gd name="T4" fmla="*/ 18 w 41"/>
                  <a:gd name="T5" fmla="*/ 11 h 82"/>
                  <a:gd name="T6" fmla="*/ 38 w 41"/>
                  <a:gd name="T7" fmla="*/ 0 h 82"/>
                  <a:gd name="T8" fmla="*/ 39 w 41"/>
                  <a:gd name="T9" fmla="*/ 3 h 82"/>
                  <a:gd name="T10" fmla="*/ 20 w 41"/>
                  <a:gd name="T11" fmla="*/ 13 h 82"/>
                  <a:gd name="T12" fmla="*/ 18 w 41"/>
                  <a:gd name="T13" fmla="*/ 67 h 82"/>
                  <a:gd name="T14" fmla="*/ 41 w 41"/>
                  <a:gd name="T15" fmla="*/ 79 h 82"/>
                  <a:gd name="T16" fmla="*/ 41 w 41"/>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82">
                    <a:moveTo>
                      <a:pt x="41" y="82"/>
                    </a:moveTo>
                    <a:cubicBezTo>
                      <a:pt x="31" y="80"/>
                      <a:pt x="22" y="76"/>
                      <a:pt x="16" y="69"/>
                    </a:cubicBezTo>
                    <a:cubicBezTo>
                      <a:pt x="0" y="52"/>
                      <a:pt x="1" y="26"/>
                      <a:pt x="18" y="11"/>
                    </a:cubicBezTo>
                    <a:cubicBezTo>
                      <a:pt x="24" y="5"/>
                      <a:pt x="31" y="2"/>
                      <a:pt x="38" y="0"/>
                    </a:cubicBezTo>
                    <a:cubicBezTo>
                      <a:pt x="39" y="3"/>
                      <a:pt x="39" y="3"/>
                      <a:pt x="39" y="3"/>
                    </a:cubicBezTo>
                    <a:cubicBezTo>
                      <a:pt x="32" y="4"/>
                      <a:pt x="25" y="8"/>
                      <a:pt x="20" y="13"/>
                    </a:cubicBezTo>
                    <a:cubicBezTo>
                      <a:pt x="4" y="27"/>
                      <a:pt x="4" y="51"/>
                      <a:pt x="18" y="67"/>
                    </a:cubicBezTo>
                    <a:cubicBezTo>
                      <a:pt x="24" y="73"/>
                      <a:pt x="32" y="78"/>
                      <a:pt x="41" y="79"/>
                    </a:cubicBezTo>
                    <a:lnTo>
                      <a:pt x="41" y="8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4" name="Freeform 45"/>
              <p:cNvSpPr>
                <a:spLocks/>
              </p:cNvSpPr>
              <p:nvPr userDrawn="1"/>
            </p:nvSpPr>
            <p:spPr bwMode="auto">
              <a:xfrm>
                <a:off x="5153" y="2281"/>
                <a:ext cx="59" cy="85"/>
              </a:xfrm>
              <a:custGeom>
                <a:avLst/>
                <a:gdLst>
                  <a:gd name="T0" fmla="*/ 31 w 35"/>
                  <a:gd name="T1" fmla="*/ 51 h 51"/>
                  <a:gd name="T2" fmla="*/ 28 w 35"/>
                  <a:gd name="T3" fmla="*/ 51 h 51"/>
                  <a:gd name="T4" fmla="*/ 19 w 35"/>
                  <a:gd name="T5" fmla="*/ 15 h 51"/>
                  <a:gd name="T6" fmla="*/ 0 w 35"/>
                  <a:gd name="T7" fmla="*/ 3 h 51"/>
                  <a:gd name="T8" fmla="*/ 0 w 35"/>
                  <a:gd name="T9" fmla="*/ 0 h 51"/>
                  <a:gd name="T10" fmla="*/ 21 w 35"/>
                  <a:gd name="T11" fmla="*/ 13 h 51"/>
                  <a:gd name="T12" fmla="*/ 31 w 35"/>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35" h="51">
                    <a:moveTo>
                      <a:pt x="31" y="51"/>
                    </a:moveTo>
                    <a:cubicBezTo>
                      <a:pt x="28" y="51"/>
                      <a:pt x="28" y="51"/>
                      <a:pt x="28" y="51"/>
                    </a:cubicBezTo>
                    <a:cubicBezTo>
                      <a:pt x="32" y="38"/>
                      <a:pt x="28" y="24"/>
                      <a:pt x="19" y="15"/>
                    </a:cubicBezTo>
                    <a:cubicBezTo>
                      <a:pt x="14" y="9"/>
                      <a:pt x="7" y="5"/>
                      <a:pt x="0" y="3"/>
                    </a:cubicBezTo>
                    <a:cubicBezTo>
                      <a:pt x="0" y="0"/>
                      <a:pt x="0" y="0"/>
                      <a:pt x="0" y="0"/>
                    </a:cubicBezTo>
                    <a:cubicBezTo>
                      <a:pt x="8" y="2"/>
                      <a:pt x="16" y="6"/>
                      <a:pt x="21" y="13"/>
                    </a:cubicBezTo>
                    <a:cubicBezTo>
                      <a:pt x="31" y="23"/>
                      <a:pt x="35" y="38"/>
                      <a:pt x="31" y="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5" name="Freeform 46"/>
              <p:cNvSpPr>
                <a:spLocks/>
              </p:cNvSpPr>
              <p:nvPr userDrawn="1"/>
            </p:nvSpPr>
            <p:spPr bwMode="auto">
              <a:xfrm>
                <a:off x="5096" y="2247"/>
                <a:ext cx="119" cy="54"/>
              </a:xfrm>
              <a:custGeom>
                <a:avLst/>
                <a:gdLst>
                  <a:gd name="T0" fmla="*/ 67 w 71"/>
                  <a:gd name="T1" fmla="*/ 32 h 32"/>
                  <a:gd name="T2" fmla="*/ 63 w 71"/>
                  <a:gd name="T3" fmla="*/ 26 h 32"/>
                  <a:gd name="T4" fmla="*/ 3 w 71"/>
                  <a:gd name="T5" fmla="*/ 15 h 32"/>
                  <a:gd name="T6" fmla="*/ 0 w 71"/>
                  <a:gd name="T7" fmla="*/ 11 h 32"/>
                  <a:gd name="T8" fmla="*/ 66 w 71"/>
                  <a:gd name="T9" fmla="*/ 23 h 32"/>
                  <a:gd name="T10" fmla="*/ 71 w 71"/>
                  <a:gd name="T11" fmla="*/ 29 h 32"/>
                  <a:gd name="T12" fmla="*/ 67 w 7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1" h="32">
                    <a:moveTo>
                      <a:pt x="67" y="32"/>
                    </a:moveTo>
                    <a:cubicBezTo>
                      <a:pt x="66" y="30"/>
                      <a:pt x="64" y="28"/>
                      <a:pt x="63" y="26"/>
                    </a:cubicBezTo>
                    <a:cubicBezTo>
                      <a:pt x="47" y="10"/>
                      <a:pt x="23" y="5"/>
                      <a:pt x="3" y="15"/>
                    </a:cubicBezTo>
                    <a:cubicBezTo>
                      <a:pt x="0" y="11"/>
                      <a:pt x="0" y="11"/>
                      <a:pt x="0" y="11"/>
                    </a:cubicBezTo>
                    <a:cubicBezTo>
                      <a:pt x="22" y="0"/>
                      <a:pt x="49" y="5"/>
                      <a:pt x="66" y="23"/>
                    </a:cubicBezTo>
                    <a:cubicBezTo>
                      <a:pt x="68" y="25"/>
                      <a:pt x="70" y="27"/>
                      <a:pt x="71" y="29"/>
                    </a:cubicBezTo>
                    <a:lnTo>
                      <a:pt x="67" y="3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6" name="Freeform 47"/>
              <p:cNvSpPr>
                <a:spLocks/>
              </p:cNvSpPr>
              <p:nvPr userDrawn="1"/>
            </p:nvSpPr>
            <p:spPr bwMode="auto">
              <a:xfrm>
                <a:off x="5051" y="2333"/>
                <a:ext cx="186" cy="111"/>
              </a:xfrm>
              <a:custGeom>
                <a:avLst/>
                <a:gdLst>
                  <a:gd name="T0" fmla="*/ 52 w 111"/>
                  <a:gd name="T1" fmla="*/ 66 h 66"/>
                  <a:gd name="T2" fmla="*/ 50 w 111"/>
                  <a:gd name="T3" fmla="*/ 66 h 66"/>
                  <a:gd name="T4" fmla="*/ 11 w 111"/>
                  <a:gd name="T5" fmla="*/ 48 h 66"/>
                  <a:gd name="T6" fmla="*/ 0 w 111"/>
                  <a:gd name="T7" fmla="*/ 29 h 66"/>
                  <a:gd name="T8" fmla="*/ 4 w 111"/>
                  <a:gd name="T9" fmla="*/ 28 h 66"/>
                  <a:gd name="T10" fmla="*/ 15 w 111"/>
                  <a:gd name="T11" fmla="*/ 45 h 66"/>
                  <a:gd name="T12" fmla="*/ 51 w 111"/>
                  <a:gd name="T13" fmla="*/ 61 h 66"/>
                  <a:gd name="T14" fmla="*/ 87 w 111"/>
                  <a:gd name="T15" fmla="*/ 47 h 66"/>
                  <a:gd name="T16" fmla="*/ 103 w 111"/>
                  <a:gd name="T17" fmla="*/ 1 h 66"/>
                  <a:gd name="T18" fmla="*/ 107 w 111"/>
                  <a:gd name="T19" fmla="*/ 0 h 66"/>
                  <a:gd name="T20" fmla="*/ 90 w 111"/>
                  <a:gd name="T21" fmla="*/ 51 h 66"/>
                  <a:gd name="T22" fmla="*/ 52 w 111"/>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1" h="66">
                    <a:moveTo>
                      <a:pt x="52" y="66"/>
                    </a:moveTo>
                    <a:cubicBezTo>
                      <a:pt x="52" y="66"/>
                      <a:pt x="51" y="66"/>
                      <a:pt x="50" y="66"/>
                    </a:cubicBezTo>
                    <a:cubicBezTo>
                      <a:pt x="35" y="65"/>
                      <a:pt x="22" y="59"/>
                      <a:pt x="11" y="48"/>
                    </a:cubicBezTo>
                    <a:cubicBezTo>
                      <a:pt x="6" y="43"/>
                      <a:pt x="2" y="36"/>
                      <a:pt x="0" y="29"/>
                    </a:cubicBezTo>
                    <a:cubicBezTo>
                      <a:pt x="4" y="28"/>
                      <a:pt x="4" y="28"/>
                      <a:pt x="4" y="28"/>
                    </a:cubicBezTo>
                    <a:cubicBezTo>
                      <a:pt x="7" y="34"/>
                      <a:pt x="10" y="40"/>
                      <a:pt x="15" y="45"/>
                    </a:cubicBezTo>
                    <a:cubicBezTo>
                      <a:pt x="24" y="55"/>
                      <a:pt x="37" y="61"/>
                      <a:pt x="51" y="61"/>
                    </a:cubicBezTo>
                    <a:cubicBezTo>
                      <a:pt x="64" y="62"/>
                      <a:pt x="77" y="57"/>
                      <a:pt x="87" y="47"/>
                    </a:cubicBezTo>
                    <a:cubicBezTo>
                      <a:pt x="100" y="35"/>
                      <a:pt x="106" y="18"/>
                      <a:pt x="103" y="1"/>
                    </a:cubicBezTo>
                    <a:cubicBezTo>
                      <a:pt x="107" y="0"/>
                      <a:pt x="107" y="0"/>
                      <a:pt x="107" y="0"/>
                    </a:cubicBezTo>
                    <a:cubicBezTo>
                      <a:pt x="111" y="19"/>
                      <a:pt x="104" y="38"/>
                      <a:pt x="90" y="51"/>
                    </a:cubicBezTo>
                    <a:cubicBezTo>
                      <a:pt x="80" y="61"/>
                      <a:pt x="67" y="66"/>
                      <a:pt x="52" y="6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7" name="Freeform 48"/>
              <p:cNvSpPr>
                <a:spLocks/>
              </p:cNvSpPr>
              <p:nvPr userDrawn="1"/>
            </p:nvSpPr>
            <p:spPr bwMode="auto">
              <a:xfrm>
                <a:off x="5972" y="2707"/>
                <a:ext cx="422" cy="283"/>
              </a:xfrm>
              <a:custGeom>
                <a:avLst/>
                <a:gdLst>
                  <a:gd name="T0" fmla="*/ 4 w 422"/>
                  <a:gd name="T1" fmla="*/ 283 h 283"/>
                  <a:gd name="T2" fmla="*/ 0 w 422"/>
                  <a:gd name="T3" fmla="*/ 276 h 283"/>
                  <a:gd name="T4" fmla="*/ 418 w 422"/>
                  <a:gd name="T5" fmla="*/ 0 h 283"/>
                  <a:gd name="T6" fmla="*/ 422 w 422"/>
                  <a:gd name="T7" fmla="*/ 7 h 283"/>
                  <a:gd name="T8" fmla="*/ 4 w 422"/>
                  <a:gd name="T9" fmla="*/ 283 h 283"/>
                </a:gdLst>
                <a:ahLst/>
                <a:cxnLst>
                  <a:cxn ang="0">
                    <a:pos x="T0" y="T1"/>
                  </a:cxn>
                  <a:cxn ang="0">
                    <a:pos x="T2" y="T3"/>
                  </a:cxn>
                  <a:cxn ang="0">
                    <a:pos x="T4" y="T5"/>
                  </a:cxn>
                  <a:cxn ang="0">
                    <a:pos x="T6" y="T7"/>
                  </a:cxn>
                  <a:cxn ang="0">
                    <a:pos x="T8" y="T9"/>
                  </a:cxn>
                </a:cxnLst>
                <a:rect l="0" t="0" r="r" b="b"/>
                <a:pathLst>
                  <a:path w="422" h="283">
                    <a:moveTo>
                      <a:pt x="4" y="283"/>
                    </a:moveTo>
                    <a:lnTo>
                      <a:pt x="0" y="276"/>
                    </a:lnTo>
                    <a:lnTo>
                      <a:pt x="418" y="0"/>
                    </a:lnTo>
                    <a:lnTo>
                      <a:pt x="422" y="7"/>
                    </a:lnTo>
                    <a:lnTo>
                      <a:pt x="4" y="2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8" name="Freeform 49"/>
              <p:cNvSpPr>
                <a:spLocks/>
              </p:cNvSpPr>
              <p:nvPr userDrawn="1"/>
            </p:nvSpPr>
            <p:spPr bwMode="auto">
              <a:xfrm>
                <a:off x="7319" y="2171"/>
                <a:ext cx="735" cy="415"/>
              </a:xfrm>
              <a:custGeom>
                <a:avLst/>
                <a:gdLst>
                  <a:gd name="T0" fmla="*/ 3 w 735"/>
                  <a:gd name="T1" fmla="*/ 415 h 415"/>
                  <a:gd name="T2" fmla="*/ 0 w 735"/>
                  <a:gd name="T3" fmla="*/ 409 h 415"/>
                  <a:gd name="T4" fmla="*/ 732 w 735"/>
                  <a:gd name="T5" fmla="*/ 0 h 415"/>
                  <a:gd name="T6" fmla="*/ 735 w 735"/>
                  <a:gd name="T7" fmla="*/ 7 h 415"/>
                  <a:gd name="T8" fmla="*/ 3 w 735"/>
                  <a:gd name="T9" fmla="*/ 415 h 415"/>
                </a:gdLst>
                <a:ahLst/>
                <a:cxnLst>
                  <a:cxn ang="0">
                    <a:pos x="T0" y="T1"/>
                  </a:cxn>
                  <a:cxn ang="0">
                    <a:pos x="T2" y="T3"/>
                  </a:cxn>
                  <a:cxn ang="0">
                    <a:pos x="T4" y="T5"/>
                  </a:cxn>
                  <a:cxn ang="0">
                    <a:pos x="T6" y="T7"/>
                  </a:cxn>
                  <a:cxn ang="0">
                    <a:pos x="T8" y="T9"/>
                  </a:cxn>
                </a:cxnLst>
                <a:rect l="0" t="0" r="r" b="b"/>
                <a:pathLst>
                  <a:path w="735" h="415">
                    <a:moveTo>
                      <a:pt x="3" y="415"/>
                    </a:moveTo>
                    <a:lnTo>
                      <a:pt x="0" y="409"/>
                    </a:lnTo>
                    <a:lnTo>
                      <a:pt x="732" y="0"/>
                    </a:lnTo>
                    <a:lnTo>
                      <a:pt x="735" y="7"/>
                    </a:lnTo>
                    <a:lnTo>
                      <a:pt x="3" y="4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9" name="Freeform 50"/>
              <p:cNvSpPr>
                <a:spLocks/>
              </p:cNvSpPr>
              <p:nvPr userDrawn="1"/>
            </p:nvSpPr>
            <p:spPr bwMode="auto">
              <a:xfrm>
                <a:off x="7263" y="2561"/>
                <a:ext cx="124" cy="99"/>
              </a:xfrm>
              <a:custGeom>
                <a:avLst/>
                <a:gdLst>
                  <a:gd name="T0" fmla="*/ 32 w 74"/>
                  <a:gd name="T1" fmla="*/ 57 h 59"/>
                  <a:gd name="T2" fmla="*/ 20 w 74"/>
                  <a:gd name="T3" fmla="*/ 56 h 59"/>
                  <a:gd name="T4" fmla="*/ 0 w 74"/>
                  <a:gd name="T5" fmla="*/ 43 h 59"/>
                  <a:gd name="T6" fmla="*/ 3 w 74"/>
                  <a:gd name="T7" fmla="*/ 41 h 59"/>
                  <a:gd name="T8" fmla="*/ 21 w 74"/>
                  <a:gd name="T9" fmla="*/ 53 h 59"/>
                  <a:gd name="T10" fmla="*/ 69 w 74"/>
                  <a:gd name="T11" fmla="*/ 28 h 59"/>
                  <a:gd name="T12" fmla="*/ 67 w 74"/>
                  <a:gd name="T13" fmla="*/ 2 h 59"/>
                  <a:gd name="T14" fmla="*/ 70 w 74"/>
                  <a:gd name="T15" fmla="*/ 0 h 59"/>
                  <a:gd name="T16" fmla="*/ 71 w 74"/>
                  <a:gd name="T17" fmla="*/ 28 h 59"/>
                  <a:gd name="T18" fmla="*/ 32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2" y="57"/>
                    </a:moveTo>
                    <a:cubicBezTo>
                      <a:pt x="28" y="57"/>
                      <a:pt x="24" y="57"/>
                      <a:pt x="20" y="56"/>
                    </a:cubicBezTo>
                    <a:cubicBezTo>
                      <a:pt x="12" y="53"/>
                      <a:pt x="6" y="49"/>
                      <a:pt x="0" y="43"/>
                    </a:cubicBezTo>
                    <a:cubicBezTo>
                      <a:pt x="3" y="41"/>
                      <a:pt x="3" y="41"/>
                      <a:pt x="3" y="41"/>
                    </a:cubicBezTo>
                    <a:cubicBezTo>
                      <a:pt x="7" y="47"/>
                      <a:pt x="14" y="51"/>
                      <a:pt x="21" y="53"/>
                    </a:cubicBezTo>
                    <a:cubicBezTo>
                      <a:pt x="41" y="59"/>
                      <a:pt x="62" y="48"/>
                      <a:pt x="69" y="28"/>
                    </a:cubicBezTo>
                    <a:cubicBezTo>
                      <a:pt x="71" y="19"/>
                      <a:pt x="71" y="10"/>
                      <a:pt x="67" y="2"/>
                    </a:cubicBezTo>
                    <a:cubicBezTo>
                      <a:pt x="70" y="0"/>
                      <a:pt x="70" y="0"/>
                      <a:pt x="70" y="0"/>
                    </a:cubicBezTo>
                    <a:cubicBezTo>
                      <a:pt x="74" y="9"/>
                      <a:pt x="74" y="19"/>
                      <a:pt x="71" y="28"/>
                    </a:cubicBezTo>
                    <a:cubicBezTo>
                      <a:pt x="66" y="46"/>
                      <a:pt x="49" y="57"/>
                      <a:pt x="32" y="5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0" name="Freeform 51"/>
              <p:cNvSpPr>
                <a:spLocks/>
              </p:cNvSpPr>
              <p:nvPr userDrawn="1"/>
            </p:nvSpPr>
            <p:spPr bwMode="auto">
              <a:xfrm>
                <a:off x="7246" y="2521"/>
                <a:ext cx="54" cy="87"/>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7" y="14"/>
                      <a:pt x="18" y="4"/>
                      <a:pt x="31" y="0"/>
                    </a:cubicBezTo>
                    <a:cubicBezTo>
                      <a:pt x="32" y="3"/>
                      <a:pt x="32" y="3"/>
                      <a:pt x="32" y="3"/>
                    </a:cubicBezTo>
                    <a:cubicBezTo>
                      <a:pt x="19" y="6"/>
                      <a:pt x="9" y="16"/>
                      <a:pt x="5" y="29"/>
                    </a:cubicBezTo>
                    <a:cubicBezTo>
                      <a:pt x="3" y="36"/>
                      <a:pt x="3" y="44"/>
                      <a:pt x="5" y="51"/>
                    </a:cubicBezTo>
                    <a:lnTo>
                      <a:pt x="2" y="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1" name="Freeform 52"/>
              <p:cNvSpPr>
                <a:spLocks/>
              </p:cNvSpPr>
              <p:nvPr userDrawn="1"/>
            </p:nvSpPr>
            <p:spPr bwMode="auto">
              <a:xfrm>
                <a:off x="7215" y="2546"/>
                <a:ext cx="53" cy="119"/>
              </a:xfrm>
              <a:custGeom>
                <a:avLst/>
                <a:gdLst>
                  <a:gd name="T0" fmla="*/ 30 w 32"/>
                  <a:gd name="T1" fmla="*/ 71 h 71"/>
                  <a:gd name="T2" fmla="*/ 8 w 32"/>
                  <a:gd name="T3" fmla="*/ 8 h 71"/>
                  <a:gd name="T4" fmla="*/ 11 w 32"/>
                  <a:gd name="T5" fmla="*/ 0 h 71"/>
                  <a:gd name="T6" fmla="*/ 15 w 32"/>
                  <a:gd name="T7" fmla="*/ 3 h 71"/>
                  <a:gd name="T8" fmla="*/ 12 w 32"/>
                  <a:gd name="T9" fmla="*/ 10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8"/>
                      <a:pt x="0" y="32"/>
                      <a:pt x="8" y="8"/>
                    </a:cubicBezTo>
                    <a:cubicBezTo>
                      <a:pt x="8" y="6"/>
                      <a:pt x="9" y="3"/>
                      <a:pt x="11" y="0"/>
                    </a:cubicBezTo>
                    <a:cubicBezTo>
                      <a:pt x="15" y="3"/>
                      <a:pt x="15" y="3"/>
                      <a:pt x="15" y="3"/>
                    </a:cubicBezTo>
                    <a:cubicBezTo>
                      <a:pt x="14" y="5"/>
                      <a:pt x="13" y="7"/>
                      <a:pt x="12" y="10"/>
                    </a:cubicBezTo>
                    <a:cubicBezTo>
                      <a:pt x="6" y="31"/>
                      <a:pt x="14" y="55"/>
                      <a:pt x="32" y="67"/>
                    </a:cubicBezTo>
                    <a:lnTo>
                      <a:pt x="30"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2" name="Freeform 53"/>
              <p:cNvSpPr>
                <a:spLocks/>
              </p:cNvSpPr>
              <p:nvPr userDrawn="1"/>
            </p:nvSpPr>
            <p:spPr bwMode="auto">
              <a:xfrm>
                <a:off x="7257" y="2489"/>
                <a:ext cx="166" cy="160"/>
              </a:xfrm>
              <a:custGeom>
                <a:avLst/>
                <a:gdLst>
                  <a:gd name="T0" fmla="*/ 79 w 99"/>
                  <a:gd name="T1" fmla="*/ 95 h 95"/>
                  <a:gd name="T2" fmla="*/ 75 w 99"/>
                  <a:gd name="T3" fmla="*/ 92 h 95"/>
                  <a:gd name="T4" fmla="*/ 85 w 99"/>
                  <a:gd name="T5" fmla="*/ 74 h 95"/>
                  <a:gd name="T6" fmla="*/ 51 w 99"/>
                  <a:gd name="T7" fmla="*/ 10 h 95"/>
                  <a:gd name="T8" fmla="*/ 3 w 99"/>
                  <a:gd name="T9" fmla="*/ 20 h 95"/>
                  <a:gd name="T10" fmla="*/ 0 w 99"/>
                  <a:gd name="T11" fmla="*/ 16 h 95"/>
                  <a:gd name="T12" fmla="*/ 53 w 99"/>
                  <a:gd name="T13" fmla="*/ 5 h 95"/>
                  <a:gd name="T14" fmla="*/ 89 w 99"/>
                  <a:gd name="T15" fmla="*/ 75 h 95"/>
                  <a:gd name="T16" fmla="*/ 79 w 99"/>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5">
                    <a:moveTo>
                      <a:pt x="79" y="95"/>
                    </a:moveTo>
                    <a:cubicBezTo>
                      <a:pt x="75" y="92"/>
                      <a:pt x="75" y="92"/>
                      <a:pt x="75" y="92"/>
                    </a:cubicBezTo>
                    <a:cubicBezTo>
                      <a:pt x="80" y="87"/>
                      <a:pt x="83" y="81"/>
                      <a:pt x="85" y="74"/>
                    </a:cubicBezTo>
                    <a:cubicBezTo>
                      <a:pt x="93" y="47"/>
                      <a:pt x="78" y="18"/>
                      <a:pt x="51" y="10"/>
                    </a:cubicBezTo>
                    <a:cubicBezTo>
                      <a:pt x="35" y="5"/>
                      <a:pt x="17" y="8"/>
                      <a:pt x="3" y="20"/>
                    </a:cubicBezTo>
                    <a:cubicBezTo>
                      <a:pt x="0" y="16"/>
                      <a:pt x="0" y="16"/>
                      <a:pt x="0" y="16"/>
                    </a:cubicBezTo>
                    <a:cubicBezTo>
                      <a:pt x="15" y="4"/>
                      <a:pt x="34" y="0"/>
                      <a:pt x="53" y="5"/>
                    </a:cubicBezTo>
                    <a:cubicBezTo>
                      <a:pt x="82" y="15"/>
                      <a:pt x="99" y="46"/>
                      <a:pt x="89" y="75"/>
                    </a:cubicBezTo>
                    <a:cubicBezTo>
                      <a:pt x="87" y="83"/>
                      <a:pt x="84" y="89"/>
                      <a:pt x="79" y="9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3" name="Freeform 54"/>
              <p:cNvSpPr>
                <a:spLocks/>
              </p:cNvSpPr>
              <p:nvPr userDrawn="1"/>
            </p:nvSpPr>
            <p:spPr bwMode="auto">
              <a:xfrm>
                <a:off x="7423" y="1180"/>
                <a:ext cx="132" cy="85"/>
              </a:xfrm>
              <a:custGeom>
                <a:avLst/>
                <a:gdLst>
                  <a:gd name="T0" fmla="*/ 36 w 79"/>
                  <a:gd name="T1" fmla="*/ 49 h 51"/>
                  <a:gd name="T2" fmla="*/ 16 w 79"/>
                  <a:gd name="T3" fmla="*/ 43 h 51"/>
                  <a:gd name="T4" fmla="*/ 0 w 79"/>
                  <a:gd name="T5" fmla="*/ 27 h 51"/>
                  <a:gd name="T6" fmla="*/ 3 w 79"/>
                  <a:gd name="T7" fmla="*/ 26 h 51"/>
                  <a:gd name="T8" fmla="*/ 18 w 79"/>
                  <a:gd name="T9" fmla="*/ 41 h 51"/>
                  <a:gd name="T10" fmla="*/ 70 w 79"/>
                  <a:gd name="T11" fmla="*/ 26 h 51"/>
                  <a:gd name="T12" fmla="*/ 74 w 79"/>
                  <a:gd name="T13" fmla="*/ 0 h 51"/>
                  <a:gd name="T14" fmla="*/ 77 w 79"/>
                  <a:gd name="T15" fmla="*/ 0 h 51"/>
                  <a:gd name="T16" fmla="*/ 72 w 79"/>
                  <a:gd name="T17" fmla="*/ 27 h 51"/>
                  <a:gd name="T18" fmla="*/ 36 w 79"/>
                  <a:gd name="T19"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51">
                    <a:moveTo>
                      <a:pt x="36" y="49"/>
                    </a:moveTo>
                    <a:cubicBezTo>
                      <a:pt x="29" y="49"/>
                      <a:pt x="23" y="47"/>
                      <a:pt x="16" y="43"/>
                    </a:cubicBezTo>
                    <a:cubicBezTo>
                      <a:pt x="9" y="40"/>
                      <a:pt x="4" y="34"/>
                      <a:pt x="0" y="27"/>
                    </a:cubicBezTo>
                    <a:cubicBezTo>
                      <a:pt x="3" y="26"/>
                      <a:pt x="3" y="26"/>
                      <a:pt x="3" y="26"/>
                    </a:cubicBezTo>
                    <a:cubicBezTo>
                      <a:pt x="6" y="32"/>
                      <a:pt x="11" y="37"/>
                      <a:pt x="18" y="41"/>
                    </a:cubicBezTo>
                    <a:cubicBezTo>
                      <a:pt x="36" y="51"/>
                      <a:pt x="60" y="44"/>
                      <a:pt x="70" y="26"/>
                    </a:cubicBezTo>
                    <a:cubicBezTo>
                      <a:pt x="74" y="18"/>
                      <a:pt x="76" y="9"/>
                      <a:pt x="74" y="0"/>
                    </a:cubicBezTo>
                    <a:cubicBezTo>
                      <a:pt x="77" y="0"/>
                      <a:pt x="77" y="0"/>
                      <a:pt x="77" y="0"/>
                    </a:cubicBezTo>
                    <a:cubicBezTo>
                      <a:pt x="79" y="9"/>
                      <a:pt x="77" y="19"/>
                      <a:pt x="72" y="27"/>
                    </a:cubicBezTo>
                    <a:cubicBezTo>
                      <a:pt x="65" y="41"/>
                      <a:pt x="51" y="49"/>
                      <a:pt x="36" y="4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4" name="Freeform 55"/>
              <p:cNvSpPr>
                <a:spLocks/>
              </p:cNvSpPr>
              <p:nvPr userDrawn="1"/>
            </p:nvSpPr>
            <p:spPr bwMode="auto">
              <a:xfrm>
                <a:off x="7413" y="1123"/>
                <a:ext cx="67" cy="75"/>
              </a:xfrm>
              <a:custGeom>
                <a:avLst/>
                <a:gdLst>
                  <a:gd name="T0" fmla="*/ 1 w 40"/>
                  <a:gd name="T1" fmla="*/ 45 h 45"/>
                  <a:gd name="T2" fmla="*/ 6 w 40"/>
                  <a:gd name="T3" fmla="*/ 21 h 45"/>
                  <a:gd name="T4" fmla="*/ 40 w 40"/>
                  <a:gd name="T5" fmla="*/ 0 h 45"/>
                  <a:gd name="T6" fmla="*/ 40 w 40"/>
                  <a:gd name="T7" fmla="*/ 3 h 45"/>
                  <a:gd name="T8" fmla="*/ 9 w 40"/>
                  <a:gd name="T9" fmla="*/ 23 h 45"/>
                  <a:gd name="T10" fmla="*/ 4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3" y="9"/>
                      <a:pt x="26" y="1"/>
                      <a:pt x="40" y="0"/>
                    </a:cubicBezTo>
                    <a:cubicBezTo>
                      <a:pt x="40" y="3"/>
                      <a:pt x="40" y="3"/>
                      <a:pt x="40" y="3"/>
                    </a:cubicBezTo>
                    <a:cubicBezTo>
                      <a:pt x="27" y="4"/>
                      <a:pt x="15" y="11"/>
                      <a:pt x="9" y="23"/>
                    </a:cubicBezTo>
                    <a:cubicBezTo>
                      <a:pt x="5" y="30"/>
                      <a:pt x="3" y="37"/>
                      <a:pt x="4" y="45"/>
                    </a:cubicBezTo>
                    <a:lnTo>
                      <a:pt x="1" y="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5" name="Freeform 56"/>
              <p:cNvSpPr>
                <a:spLocks/>
              </p:cNvSpPr>
              <p:nvPr userDrawn="1"/>
            </p:nvSpPr>
            <p:spPr bwMode="auto">
              <a:xfrm>
                <a:off x="7382" y="1134"/>
                <a:ext cx="41" cy="123"/>
              </a:xfrm>
              <a:custGeom>
                <a:avLst/>
                <a:gdLst>
                  <a:gd name="T0" fmla="*/ 20 w 24"/>
                  <a:gd name="T1" fmla="*/ 73 h 73"/>
                  <a:gd name="T2" fmla="*/ 11 w 24"/>
                  <a:gd name="T3" fmla="*/ 7 h 73"/>
                  <a:gd name="T4" fmla="*/ 16 w 24"/>
                  <a:gd name="T5" fmla="*/ 0 h 73"/>
                  <a:gd name="T6" fmla="*/ 20 w 24"/>
                  <a:gd name="T7" fmla="*/ 3 h 73"/>
                  <a:gd name="T8" fmla="*/ 16 w 24"/>
                  <a:gd name="T9" fmla="*/ 9 h 73"/>
                  <a:gd name="T10" fmla="*/ 24 w 24"/>
                  <a:gd name="T11" fmla="*/ 70 h 73"/>
                  <a:gd name="T12" fmla="*/ 20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0" y="73"/>
                    </a:moveTo>
                    <a:cubicBezTo>
                      <a:pt x="3" y="56"/>
                      <a:pt x="0" y="28"/>
                      <a:pt x="11" y="7"/>
                    </a:cubicBezTo>
                    <a:cubicBezTo>
                      <a:pt x="13" y="4"/>
                      <a:pt x="14" y="2"/>
                      <a:pt x="16" y="0"/>
                    </a:cubicBezTo>
                    <a:cubicBezTo>
                      <a:pt x="20" y="3"/>
                      <a:pt x="20" y="3"/>
                      <a:pt x="20" y="3"/>
                    </a:cubicBezTo>
                    <a:cubicBezTo>
                      <a:pt x="18" y="5"/>
                      <a:pt x="17" y="7"/>
                      <a:pt x="16" y="9"/>
                    </a:cubicBezTo>
                    <a:cubicBezTo>
                      <a:pt x="5" y="29"/>
                      <a:pt x="8" y="54"/>
                      <a:pt x="24" y="70"/>
                    </a:cubicBezTo>
                    <a:lnTo>
                      <a:pt x="20" y="7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6" name="Freeform 57"/>
              <p:cNvSpPr>
                <a:spLocks/>
              </p:cNvSpPr>
              <p:nvPr userDrawn="1"/>
            </p:nvSpPr>
            <p:spPr bwMode="auto">
              <a:xfrm>
                <a:off x="7440" y="1094"/>
                <a:ext cx="141" cy="171"/>
              </a:xfrm>
              <a:custGeom>
                <a:avLst/>
                <a:gdLst>
                  <a:gd name="T0" fmla="*/ 61 w 84"/>
                  <a:gd name="T1" fmla="*/ 102 h 102"/>
                  <a:gd name="T2" fmla="*/ 58 w 84"/>
                  <a:gd name="T3" fmla="*/ 98 h 102"/>
                  <a:gd name="T4" fmla="*/ 71 w 84"/>
                  <a:gd name="T5" fmla="*/ 83 h 102"/>
                  <a:gd name="T6" fmla="*/ 76 w 84"/>
                  <a:gd name="T7" fmla="*/ 44 h 102"/>
                  <a:gd name="T8" fmla="*/ 51 w 84"/>
                  <a:gd name="T9" fmla="*/ 13 h 102"/>
                  <a:gd name="T10" fmla="*/ 2 w 84"/>
                  <a:gd name="T11" fmla="*/ 13 h 102"/>
                  <a:gd name="T12" fmla="*/ 0 w 84"/>
                  <a:gd name="T13" fmla="*/ 9 h 102"/>
                  <a:gd name="T14" fmla="*/ 53 w 84"/>
                  <a:gd name="T15" fmla="*/ 9 h 102"/>
                  <a:gd name="T16" fmla="*/ 80 w 84"/>
                  <a:gd name="T17" fmla="*/ 43 h 102"/>
                  <a:gd name="T18" fmla="*/ 75 w 84"/>
                  <a:gd name="T19" fmla="*/ 85 h 102"/>
                  <a:gd name="T20" fmla="*/ 61 w 84"/>
                  <a:gd name="T21"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02">
                    <a:moveTo>
                      <a:pt x="61" y="102"/>
                    </a:moveTo>
                    <a:cubicBezTo>
                      <a:pt x="58" y="98"/>
                      <a:pt x="58" y="98"/>
                      <a:pt x="58" y="98"/>
                    </a:cubicBezTo>
                    <a:cubicBezTo>
                      <a:pt x="63" y="94"/>
                      <a:pt x="68" y="89"/>
                      <a:pt x="71" y="83"/>
                    </a:cubicBezTo>
                    <a:cubicBezTo>
                      <a:pt x="78" y="71"/>
                      <a:pt x="79" y="57"/>
                      <a:pt x="76" y="44"/>
                    </a:cubicBezTo>
                    <a:cubicBezTo>
                      <a:pt x="72" y="31"/>
                      <a:pt x="63" y="20"/>
                      <a:pt x="51" y="13"/>
                    </a:cubicBezTo>
                    <a:cubicBezTo>
                      <a:pt x="36" y="5"/>
                      <a:pt x="18" y="5"/>
                      <a:pt x="2" y="13"/>
                    </a:cubicBezTo>
                    <a:cubicBezTo>
                      <a:pt x="0" y="9"/>
                      <a:pt x="0" y="9"/>
                      <a:pt x="0" y="9"/>
                    </a:cubicBezTo>
                    <a:cubicBezTo>
                      <a:pt x="17" y="0"/>
                      <a:pt x="37" y="0"/>
                      <a:pt x="53" y="9"/>
                    </a:cubicBezTo>
                    <a:cubicBezTo>
                      <a:pt x="67" y="16"/>
                      <a:pt x="76" y="28"/>
                      <a:pt x="80" y="43"/>
                    </a:cubicBezTo>
                    <a:cubicBezTo>
                      <a:pt x="84" y="57"/>
                      <a:pt x="83" y="72"/>
                      <a:pt x="75" y="85"/>
                    </a:cubicBezTo>
                    <a:cubicBezTo>
                      <a:pt x="72" y="92"/>
                      <a:pt x="67" y="97"/>
                      <a:pt x="61" y="10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7" name="Freeform 58"/>
              <p:cNvSpPr>
                <a:spLocks/>
              </p:cNvSpPr>
              <p:nvPr userDrawn="1"/>
            </p:nvSpPr>
            <p:spPr bwMode="auto">
              <a:xfrm>
                <a:off x="3038" y="876"/>
                <a:ext cx="545" cy="586"/>
              </a:xfrm>
              <a:custGeom>
                <a:avLst/>
                <a:gdLst>
                  <a:gd name="T0" fmla="*/ 539 w 545"/>
                  <a:gd name="T1" fmla="*/ 586 h 586"/>
                  <a:gd name="T2" fmla="*/ 0 w 545"/>
                  <a:gd name="T3" fmla="*/ 5 h 586"/>
                  <a:gd name="T4" fmla="*/ 6 w 545"/>
                  <a:gd name="T5" fmla="*/ 0 h 586"/>
                  <a:gd name="T6" fmla="*/ 545 w 545"/>
                  <a:gd name="T7" fmla="*/ 581 h 586"/>
                  <a:gd name="T8" fmla="*/ 539 w 545"/>
                  <a:gd name="T9" fmla="*/ 586 h 586"/>
                </a:gdLst>
                <a:ahLst/>
                <a:cxnLst>
                  <a:cxn ang="0">
                    <a:pos x="T0" y="T1"/>
                  </a:cxn>
                  <a:cxn ang="0">
                    <a:pos x="T2" y="T3"/>
                  </a:cxn>
                  <a:cxn ang="0">
                    <a:pos x="T4" y="T5"/>
                  </a:cxn>
                  <a:cxn ang="0">
                    <a:pos x="T6" y="T7"/>
                  </a:cxn>
                  <a:cxn ang="0">
                    <a:pos x="T8" y="T9"/>
                  </a:cxn>
                </a:cxnLst>
                <a:rect l="0" t="0" r="r" b="b"/>
                <a:pathLst>
                  <a:path w="545" h="586">
                    <a:moveTo>
                      <a:pt x="539" y="586"/>
                    </a:moveTo>
                    <a:lnTo>
                      <a:pt x="0" y="5"/>
                    </a:lnTo>
                    <a:lnTo>
                      <a:pt x="6" y="0"/>
                    </a:lnTo>
                    <a:lnTo>
                      <a:pt x="545" y="581"/>
                    </a:lnTo>
                    <a:lnTo>
                      <a:pt x="539" y="58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8" name="Freeform 59"/>
              <p:cNvSpPr>
                <a:spLocks/>
              </p:cNvSpPr>
              <p:nvPr userDrawn="1"/>
            </p:nvSpPr>
            <p:spPr bwMode="auto">
              <a:xfrm>
                <a:off x="2541" y="1057"/>
                <a:ext cx="906" cy="504"/>
              </a:xfrm>
              <a:custGeom>
                <a:avLst/>
                <a:gdLst>
                  <a:gd name="T0" fmla="*/ 901 w 906"/>
                  <a:gd name="T1" fmla="*/ 504 h 504"/>
                  <a:gd name="T2" fmla="*/ 0 w 906"/>
                  <a:gd name="T3" fmla="*/ 8 h 504"/>
                  <a:gd name="T4" fmla="*/ 3 w 906"/>
                  <a:gd name="T5" fmla="*/ 0 h 504"/>
                  <a:gd name="T6" fmla="*/ 906 w 906"/>
                  <a:gd name="T7" fmla="*/ 498 h 504"/>
                  <a:gd name="T8" fmla="*/ 901 w 906"/>
                  <a:gd name="T9" fmla="*/ 504 h 504"/>
                </a:gdLst>
                <a:ahLst/>
                <a:cxnLst>
                  <a:cxn ang="0">
                    <a:pos x="T0" y="T1"/>
                  </a:cxn>
                  <a:cxn ang="0">
                    <a:pos x="T2" y="T3"/>
                  </a:cxn>
                  <a:cxn ang="0">
                    <a:pos x="T4" y="T5"/>
                  </a:cxn>
                  <a:cxn ang="0">
                    <a:pos x="T6" y="T7"/>
                  </a:cxn>
                  <a:cxn ang="0">
                    <a:pos x="T8" y="T9"/>
                  </a:cxn>
                </a:cxnLst>
                <a:rect l="0" t="0" r="r" b="b"/>
                <a:pathLst>
                  <a:path w="906" h="504">
                    <a:moveTo>
                      <a:pt x="901" y="504"/>
                    </a:moveTo>
                    <a:lnTo>
                      <a:pt x="0" y="8"/>
                    </a:lnTo>
                    <a:lnTo>
                      <a:pt x="3" y="0"/>
                    </a:lnTo>
                    <a:lnTo>
                      <a:pt x="906" y="498"/>
                    </a:lnTo>
                    <a:lnTo>
                      <a:pt x="901" y="5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9" name="Freeform 60"/>
              <p:cNvSpPr>
                <a:spLocks/>
              </p:cNvSpPr>
              <p:nvPr userDrawn="1"/>
            </p:nvSpPr>
            <p:spPr bwMode="auto">
              <a:xfrm>
                <a:off x="2086" y="1020"/>
                <a:ext cx="457" cy="42"/>
              </a:xfrm>
              <a:custGeom>
                <a:avLst/>
                <a:gdLst>
                  <a:gd name="T0" fmla="*/ 457 w 457"/>
                  <a:gd name="T1" fmla="*/ 42 h 42"/>
                  <a:gd name="T2" fmla="*/ 0 w 457"/>
                  <a:gd name="T3" fmla="*/ 8 h 42"/>
                  <a:gd name="T4" fmla="*/ 2 w 457"/>
                  <a:gd name="T5" fmla="*/ 0 h 42"/>
                  <a:gd name="T6" fmla="*/ 457 w 457"/>
                  <a:gd name="T7" fmla="*/ 34 h 42"/>
                  <a:gd name="T8" fmla="*/ 457 w 457"/>
                  <a:gd name="T9" fmla="*/ 42 h 42"/>
                </a:gdLst>
                <a:ahLst/>
                <a:cxnLst>
                  <a:cxn ang="0">
                    <a:pos x="T0" y="T1"/>
                  </a:cxn>
                  <a:cxn ang="0">
                    <a:pos x="T2" y="T3"/>
                  </a:cxn>
                  <a:cxn ang="0">
                    <a:pos x="T4" y="T5"/>
                  </a:cxn>
                  <a:cxn ang="0">
                    <a:pos x="T6" y="T7"/>
                  </a:cxn>
                  <a:cxn ang="0">
                    <a:pos x="T8" y="T9"/>
                  </a:cxn>
                </a:cxnLst>
                <a:rect l="0" t="0" r="r" b="b"/>
                <a:pathLst>
                  <a:path w="457" h="42">
                    <a:moveTo>
                      <a:pt x="457" y="42"/>
                    </a:moveTo>
                    <a:lnTo>
                      <a:pt x="0" y="8"/>
                    </a:lnTo>
                    <a:lnTo>
                      <a:pt x="2" y="0"/>
                    </a:lnTo>
                    <a:lnTo>
                      <a:pt x="457" y="34"/>
                    </a:lnTo>
                    <a:lnTo>
                      <a:pt x="457" y="4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0" name="Freeform 61"/>
              <p:cNvSpPr>
                <a:spLocks/>
              </p:cNvSpPr>
              <p:nvPr userDrawn="1"/>
            </p:nvSpPr>
            <p:spPr bwMode="auto">
              <a:xfrm>
                <a:off x="575" y="2630"/>
                <a:ext cx="1910" cy="284"/>
              </a:xfrm>
              <a:custGeom>
                <a:avLst/>
                <a:gdLst>
                  <a:gd name="T0" fmla="*/ 0 w 1910"/>
                  <a:gd name="T1" fmla="*/ 284 h 284"/>
                  <a:gd name="T2" fmla="*/ 0 w 1910"/>
                  <a:gd name="T3" fmla="*/ 276 h 284"/>
                  <a:gd name="T4" fmla="*/ 1909 w 1910"/>
                  <a:gd name="T5" fmla="*/ 0 h 284"/>
                  <a:gd name="T6" fmla="*/ 1910 w 1910"/>
                  <a:gd name="T7" fmla="*/ 9 h 284"/>
                  <a:gd name="T8" fmla="*/ 0 w 1910"/>
                  <a:gd name="T9" fmla="*/ 284 h 284"/>
                </a:gdLst>
                <a:ahLst/>
                <a:cxnLst>
                  <a:cxn ang="0">
                    <a:pos x="T0" y="T1"/>
                  </a:cxn>
                  <a:cxn ang="0">
                    <a:pos x="T2" y="T3"/>
                  </a:cxn>
                  <a:cxn ang="0">
                    <a:pos x="T4" y="T5"/>
                  </a:cxn>
                  <a:cxn ang="0">
                    <a:pos x="T6" y="T7"/>
                  </a:cxn>
                  <a:cxn ang="0">
                    <a:pos x="T8" y="T9"/>
                  </a:cxn>
                </a:cxnLst>
                <a:rect l="0" t="0" r="r" b="b"/>
                <a:pathLst>
                  <a:path w="1910" h="284">
                    <a:moveTo>
                      <a:pt x="0" y="284"/>
                    </a:moveTo>
                    <a:lnTo>
                      <a:pt x="0" y="276"/>
                    </a:lnTo>
                    <a:lnTo>
                      <a:pt x="1909" y="0"/>
                    </a:lnTo>
                    <a:lnTo>
                      <a:pt x="1910" y="9"/>
                    </a:lnTo>
                    <a:lnTo>
                      <a:pt x="0" y="28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1" name="Freeform 62"/>
              <p:cNvSpPr>
                <a:spLocks/>
              </p:cNvSpPr>
              <p:nvPr userDrawn="1"/>
            </p:nvSpPr>
            <p:spPr bwMode="auto">
              <a:xfrm>
                <a:off x="2485" y="2449"/>
                <a:ext cx="14" cy="181"/>
              </a:xfrm>
              <a:custGeom>
                <a:avLst/>
                <a:gdLst>
                  <a:gd name="T0" fmla="*/ 7 w 14"/>
                  <a:gd name="T1" fmla="*/ 181 h 181"/>
                  <a:gd name="T2" fmla="*/ 0 w 14"/>
                  <a:gd name="T3" fmla="*/ 181 h 181"/>
                  <a:gd name="T4" fmla="*/ 5 w 14"/>
                  <a:gd name="T5" fmla="*/ 0 h 181"/>
                  <a:gd name="T6" fmla="*/ 14 w 14"/>
                  <a:gd name="T7" fmla="*/ 0 h 181"/>
                  <a:gd name="T8" fmla="*/ 7 w 14"/>
                  <a:gd name="T9" fmla="*/ 181 h 181"/>
                </a:gdLst>
                <a:ahLst/>
                <a:cxnLst>
                  <a:cxn ang="0">
                    <a:pos x="T0" y="T1"/>
                  </a:cxn>
                  <a:cxn ang="0">
                    <a:pos x="T2" y="T3"/>
                  </a:cxn>
                  <a:cxn ang="0">
                    <a:pos x="T4" y="T5"/>
                  </a:cxn>
                  <a:cxn ang="0">
                    <a:pos x="T6" y="T7"/>
                  </a:cxn>
                  <a:cxn ang="0">
                    <a:pos x="T8" y="T9"/>
                  </a:cxn>
                </a:cxnLst>
                <a:rect l="0" t="0" r="r" b="b"/>
                <a:pathLst>
                  <a:path w="14" h="181">
                    <a:moveTo>
                      <a:pt x="7" y="181"/>
                    </a:moveTo>
                    <a:lnTo>
                      <a:pt x="0" y="181"/>
                    </a:lnTo>
                    <a:lnTo>
                      <a:pt x="5" y="0"/>
                    </a:lnTo>
                    <a:lnTo>
                      <a:pt x="14" y="0"/>
                    </a:lnTo>
                    <a:lnTo>
                      <a:pt x="7" y="18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2" name="Freeform 63"/>
              <p:cNvSpPr>
                <a:spLocks/>
              </p:cNvSpPr>
              <p:nvPr userDrawn="1"/>
            </p:nvSpPr>
            <p:spPr bwMode="auto">
              <a:xfrm>
                <a:off x="2282" y="2454"/>
                <a:ext cx="214" cy="183"/>
              </a:xfrm>
              <a:custGeom>
                <a:avLst/>
                <a:gdLst>
                  <a:gd name="T0" fmla="*/ 208 w 214"/>
                  <a:gd name="T1" fmla="*/ 183 h 183"/>
                  <a:gd name="T2" fmla="*/ 0 w 214"/>
                  <a:gd name="T3" fmla="*/ 6 h 183"/>
                  <a:gd name="T4" fmla="*/ 7 w 214"/>
                  <a:gd name="T5" fmla="*/ 0 h 183"/>
                  <a:gd name="T6" fmla="*/ 214 w 214"/>
                  <a:gd name="T7" fmla="*/ 178 h 183"/>
                  <a:gd name="T8" fmla="*/ 208 w 214"/>
                  <a:gd name="T9" fmla="*/ 183 h 183"/>
                </a:gdLst>
                <a:ahLst/>
                <a:cxnLst>
                  <a:cxn ang="0">
                    <a:pos x="T0" y="T1"/>
                  </a:cxn>
                  <a:cxn ang="0">
                    <a:pos x="T2" y="T3"/>
                  </a:cxn>
                  <a:cxn ang="0">
                    <a:pos x="T4" y="T5"/>
                  </a:cxn>
                  <a:cxn ang="0">
                    <a:pos x="T6" y="T7"/>
                  </a:cxn>
                  <a:cxn ang="0">
                    <a:pos x="T8" y="T9"/>
                  </a:cxn>
                </a:cxnLst>
                <a:rect l="0" t="0" r="r" b="b"/>
                <a:pathLst>
                  <a:path w="214" h="183">
                    <a:moveTo>
                      <a:pt x="208" y="183"/>
                    </a:moveTo>
                    <a:lnTo>
                      <a:pt x="0" y="6"/>
                    </a:lnTo>
                    <a:lnTo>
                      <a:pt x="7" y="0"/>
                    </a:lnTo>
                    <a:lnTo>
                      <a:pt x="214" y="178"/>
                    </a:lnTo>
                    <a:lnTo>
                      <a:pt x="208" y="1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3" name="Freeform 64"/>
              <p:cNvSpPr>
                <a:spLocks/>
              </p:cNvSpPr>
              <p:nvPr userDrawn="1"/>
            </p:nvSpPr>
            <p:spPr bwMode="auto">
              <a:xfrm>
                <a:off x="2418" y="2639"/>
                <a:ext cx="136" cy="67"/>
              </a:xfrm>
              <a:custGeom>
                <a:avLst/>
                <a:gdLst>
                  <a:gd name="T0" fmla="*/ 42 w 81"/>
                  <a:gd name="T1" fmla="*/ 40 h 40"/>
                  <a:gd name="T2" fmla="*/ 34 w 81"/>
                  <a:gd name="T3" fmla="*/ 39 h 40"/>
                  <a:gd name="T4" fmla="*/ 7 w 81"/>
                  <a:gd name="T5" fmla="*/ 22 h 40"/>
                  <a:gd name="T6" fmla="*/ 0 w 81"/>
                  <a:gd name="T7" fmla="*/ 0 h 40"/>
                  <a:gd name="T8" fmla="*/ 3 w 81"/>
                  <a:gd name="T9" fmla="*/ 0 h 40"/>
                  <a:gd name="T10" fmla="*/ 10 w 81"/>
                  <a:gd name="T11" fmla="*/ 20 h 40"/>
                  <a:gd name="T12" fmla="*/ 34 w 81"/>
                  <a:gd name="T13" fmla="*/ 36 h 40"/>
                  <a:gd name="T14" fmla="*/ 63 w 81"/>
                  <a:gd name="T15" fmla="*/ 30 h 40"/>
                  <a:gd name="T16" fmla="*/ 78 w 81"/>
                  <a:gd name="T17" fmla="*/ 9 h 40"/>
                  <a:gd name="T18" fmla="*/ 81 w 81"/>
                  <a:gd name="T19" fmla="*/ 10 h 40"/>
                  <a:gd name="T20" fmla="*/ 65 w 81"/>
                  <a:gd name="T21" fmla="*/ 33 h 40"/>
                  <a:gd name="T22" fmla="*/ 42 w 81"/>
                  <a:gd name="T23"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40">
                    <a:moveTo>
                      <a:pt x="42" y="40"/>
                    </a:moveTo>
                    <a:cubicBezTo>
                      <a:pt x="39" y="40"/>
                      <a:pt x="36" y="40"/>
                      <a:pt x="34" y="39"/>
                    </a:cubicBezTo>
                    <a:cubicBezTo>
                      <a:pt x="23" y="37"/>
                      <a:pt x="13" y="31"/>
                      <a:pt x="7" y="22"/>
                    </a:cubicBezTo>
                    <a:cubicBezTo>
                      <a:pt x="3" y="15"/>
                      <a:pt x="0" y="8"/>
                      <a:pt x="0" y="0"/>
                    </a:cubicBezTo>
                    <a:cubicBezTo>
                      <a:pt x="3" y="0"/>
                      <a:pt x="3" y="0"/>
                      <a:pt x="3" y="0"/>
                    </a:cubicBezTo>
                    <a:cubicBezTo>
                      <a:pt x="3" y="7"/>
                      <a:pt x="6" y="14"/>
                      <a:pt x="10" y="20"/>
                    </a:cubicBezTo>
                    <a:cubicBezTo>
                      <a:pt x="15" y="29"/>
                      <a:pt x="24" y="34"/>
                      <a:pt x="34" y="36"/>
                    </a:cubicBezTo>
                    <a:cubicBezTo>
                      <a:pt x="44" y="38"/>
                      <a:pt x="55" y="36"/>
                      <a:pt x="63" y="30"/>
                    </a:cubicBezTo>
                    <a:cubicBezTo>
                      <a:pt x="70" y="25"/>
                      <a:pt x="76" y="18"/>
                      <a:pt x="78" y="9"/>
                    </a:cubicBezTo>
                    <a:cubicBezTo>
                      <a:pt x="81" y="10"/>
                      <a:pt x="81" y="10"/>
                      <a:pt x="81" y="10"/>
                    </a:cubicBezTo>
                    <a:cubicBezTo>
                      <a:pt x="78" y="19"/>
                      <a:pt x="73" y="27"/>
                      <a:pt x="65" y="33"/>
                    </a:cubicBezTo>
                    <a:cubicBezTo>
                      <a:pt x="58" y="37"/>
                      <a:pt x="50" y="40"/>
                      <a:pt x="42" y="4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4" name="Freeform 65"/>
              <p:cNvSpPr>
                <a:spLocks/>
              </p:cNvSpPr>
              <p:nvPr userDrawn="1"/>
            </p:nvSpPr>
            <p:spPr bwMode="auto">
              <a:xfrm>
                <a:off x="2423" y="2563"/>
                <a:ext cx="93" cy="49"/>
              </a:xfrm>
              <a:custGeom>
                <a:avLst/>
                <a:gdLst>
                  <a:gd name="T0" fmla="*/ 3 w 55"/>
                  <a:gd name="T1" fmla="*/ 29 h 29"/>
                  <a:gd name="T2" fmla="*/ 0 w 55"/>
                  <a:gd name="T3" fmla="*/ 28 h 29"/>
                  <a:gd name="T4" fmla="*/ 15 w 55"/>
                  <a:gd name="T5" fmla="*/ 9 h 29"/>
                  <a:gd name="T6" fmla="*/ 55 w 55"/>
                  <a:gd name="T7" fmla="*/ 6 h 29"/>
                  <a:gd name="T8" fmla="*/ 54 w 55"/>
                  <a:gd name="T9" fmla="*/ 8 h 29"/>
                  <a:gd name="T10" fmla="*/ 17 w 55"/>
                  <a:gd name="T11" fmla="*/ 12 h 29"/>
                  <a:gd name="T12" fmla="*/ 3 w 55"/>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55" h="29">
                    <a:moveTo>
                      <a:pt x="3" y="29"/>
                    </a:moveTo>
                    <a:cubicBezTo>
                      <a:pt x="0" y="28"/>
                      <a:pt x="0" y="28"/>
                      <a:pt x="0" y="28"/>
                    </a:cubicBezTo>
                    <a:cubicBezTo>
                      <a:pt x="3" y="21"/>
                      <a:pt x="8" y="14"/>
                      <a:pt x="15" y="9"/>
                    </a:cubicBezTo>
                    <a:cubicBezTo>
                      <a:pt x="27" y="1"/>
                      <a:pt x="42" y="0"/>
                      <a:pt x="55" y="6"/>
                    </a:cubicBezTo>
                    <a:cubicBezTo>
                      <a:pt x="54" y="8"/>
                      <a:pt x="54" y="8"/>
                      <a:pt x="54" y="8"/>
                    </a:cubicBezTo>
                    <a:cubicBezTo>
                      <a:pt x="42" y="3"/>
                      <a:pt x="28" y="4"/>
                      <a:pt x="17" y="12"/>
                    </a:cubicBezTo>
                    <a:cubicBezTo>
                      <a:pt x="11" y="16"/>
                      <a:pt x="6" y="22"/>
                      <a:pt x="3" y="2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5" name="Freeform 66"/>
              <p:cNvSpPr>
                <a:spLocks/>
              </p:cNvSpPr>
              <p:nvPr userDrawn="1"/>
            </p:nvSpPr>
            <p:spPr bwMode="auto">
              <a:xfrm>
                <a:off x="2386" y="2551"/>
                <a:ext cx="66" cy="113"/>
              </a:xfrm>
              <a:custGeom>
                <a:avLst/>
                <a:gdLst>
                  <a:gd name="T0" fmla="*/ 7 w 39"/>
                  <a:gd name="T1" fmla="*/ 67 h 67"/>
                  <a:gd name="T2" fmla="*/ 29 w 39"/>
                  <a:gd name="T3" fmla="*/ 4 h 67"/>
                  <a:gd name="T4" fmla="*/ 37 w 39"/>
                  <a:gd name="T5" fmla="*/ 0 h 67"/>
                  <a:gd name="T6" fmla="*/ 39 w 39"/>
                  <a:gd name="T7" fmla="*/ 4 h 67"/>
                  <a:gd name="T8" fmla="*/ 32 w 39"/>
                  <a:gd name="T9" fmla="*/ 8 h 67"/>
                  <a:gd name="T10" fmla="*/ 12 w 39"/>
                  <a:gd name="T11" fmla="*/ 66 h 67"/>
                  <a:gd name="T12" fmla="*/ 7 w 3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7" y="67"/>
                    </a:moveTo>
                    <a:cubicBezTo>
                      <a:pt x="0" y="44"/>
                      <a:pt x="9" y="18"/>
                      <a:pt x="29" y="4"/>
                    </a:cubicBezTo>
                    <a:cubicBezTo>
                      <a:pt x="32" y="2"/>
                      <a:pt x="34" y="1"/>
                      <a:pt x="37" y="0"/>
                    </a:cubicBezTo>
                    <a:cubicBezTo>
                      <a:pt x="39" y="4"/>
                      <a:pt x="39" y="4"/>
                      <a:pt x="39" y="4"/>
                    </a:cubicBezTo>
                    <a:cubicBezTo>
                      <a:pt x="37" y="5"/>
                      <a:pt x="34" y="7"/>
                      <a:pt x="32" y="8"/>
                    </a:cubicBezTo>
                    <a:cubicBezTo>
                      <a:pt x="14" y="21"/>
                      <a:pt x="5" y="44"/>
                      <a:pt x="12" y="66"/>
                    </a:cubicBezTo>
                    <a:lnTo>
                      <a:pt x="7" y="6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6" name="Freeform 67"/>
              <p:cNvSpPr>
                <a:spLocks/>
              </p:cNvSpPr>
              <p:nvPr userDrawn="1"/>
            </p:nvSpPr>
            <p:spPr bwMode="auto">
              <a:xfrm>
                <a:off x="2487" y="2541"/>
                <a:ext cx="99" cy="187"/>
              </a:xfrm>
              <a:custGeom>
                <a:avLst/>
                <a:gdLst>
                  <a:gd name="T0" fmla="*/ 12 w 59"/>
                  <a:gd name="T1" fmla="*/ 111 h 111"/>
                  <a:gd name="T2" fmla="*/ 11 w 59"/>
                  <a:gd name="T3" fmla="*/ 107 h 111"/>
                  <a:gd name="T4" fmla="*/ 29 w 59"/>
                  <a:gd name="T5" fmla="*/ 99 h 111"/>
                  <a:gd name="T6" fmla="*/ 51 w 59"/>
                  <a:gd name="T7" fmla="*/ 66 h 111"/>
                  <a:gd name="T8" fmla="*/ 43 w 59"/>
                  <a:gd name="T9" fmla="*/ 28 h 111"/>
                  <a:gd name="T10" fmla="*/ 0 w 59"/>
                  <a:gd name="T11" fmla="*/ 5 h 111"/>
                  <a:gd name="T12" fmla="*/ 0 w 59"/>
                  <a:gd name="T13" fmla="*/ 0 h 111"/>
                  <a:gd name="T14" fmla="*/ 47 w 59"/>
                  <a:gd name="T15" fmla="*/ 25 h 111"/>
                  <a:gd name="T16" fmla="*/ 56 w 59"/>
                  <a:gd name="T17" fmla="*/ 67 h 111"/>
                  <a:gd name="T18" fmla="*/ 32 w 59"/>
                  <a:gd name="T19" fmla="*/ 103 h 111"/>
                  <a:gd name="T20" fmla="*/ 12 w 59"/>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111">
                    <a:moveTo>
                      <a:pt x="12" y="111"/>
                    </a:moveTo>
                    <a:cubicBezTo>
                      <a:pt x="11" y="107"/>
                      <a:pt x="11" y="107"/>
                      <a:pt x="11" y="107"/>
                    </a:cubicBezTo>
                    <a:cubicBezTo>
                      <a:pt x="17" y="105"/>
                      <a:pt x="24" y="103"/>
                      <a:pt x="29" y="99"/>
                    </a:cubicBezTo>
                    <a:cubicBezTo>
                      <a:pt x="41" y="91"/>
                      <a:pt x="48" y="79"/>
                      <a:pt x="51" y="66"/>
                    </a:cubicBezTo>
                    <a:cubicBezTo>
                      <a:pt x="54" y="53"/>
                      <a:pt x="51" y="39"/>
                      <a:pt x="43" y="28"/>
                    </a:cubicBezTo>
                    <a:cubicBezTo>
                      <a:pt x="33" y="13"/>
                      <a:pt x="17" y="5"/>
                      <a:pt x="0" y="5"/>
                    </a:cubicBezTo>
                    <a:cubicBezTo>
                      <a:pt x="0" y="0"/>
                      <a:pt x="0" y="0"/>
                      <a:pt x="0" y="0"/>
                    </a:cubicBezTo>
                    <a:cubicBezTo>
                      <a:pt x="19" y="0"/>
                      <a:pt x="36" y="9"/>
                      <a:pt x="47" y="25"/>
                    </a:cubicBezTo>
                    <a:cubicBezTo>
                      <a:pt x="55" y="37"/>
                      <a:pt x="59" y="52"/>
                      <a:pt x="56" y="67"/>
                    </a:cubicBezTo>
                    <a:cubicBezTo>
                      <a:pt x="53" y="82"/>
                      <a:pt x="45" y="94"/>
                      <a:pt x="32" y="103"/>
                    </a:cubicBezTo>
                    <a:cubicBezTo>
                      <a:pt x="26" y="107"/>
                      <a:pt x="19" y="110"/>
                      <a:pt x="12" y="11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7" name="Freeform 68"/>
              <p:cNvSpPr>
                <a:spLocks/>
              </p:cNvSpPr>
              <p:nvPr userDrawn="1"/>
            </p:nvSpPr>
            <p:spPr bwMode="auto">
              <a:xfrm>
                <a:off x="2297" y="1059"/>
                <a:ext cx="244" cy="211"/>
              </a:xfrm>
              <a:custGeom>
                <a:avLst/>
                <a:gdLst>
                  <a:gd name="T0" fmla="*/ 5 w 244"/>
                  <a:gd name="T1" fmla="*/ 211 h 211"/>
                  <a:gd name="T2" fmla="*/ 0 w 244"/>
                  <a:gd name="T3" fmla="*/ 205 h 211"/>
                  <a:gd name="T4" fmla="*/ 239 w 244"/>
                  <a:gd name="T5" fmla="*/ 0 h 211"/>
                  <a:gd name="T6" fmla="*/ 244 w 244"/>
                  <a:gd name="T7" fmla="*/ 5 h 211"/>
                  <a:gd name="T8" fmla="*/ 5 w 244"/>
                  <a:gd name="T9" fmla="*/ 211 h 211"/>
                </a:gdLst>
                <a:ahLst/>
                <a:cxnLst>
                  <a:cxn ang="0">
                    <a:pos x="T0" y="T1"/>
                  </a:cxn>
                  <a:cxn ang="0">
                    <a:pos x="T2" y="T3"/>
                  </a:cxn>
                  <a:cxn ang="0">
                    <a:pos x="T4" y="T5"/>
                  </a:cxn>
                  <a:cxn ang="0">
                    <a:pos x="T6" y="T7"/>
                  </a:cxn>
                  <a:cxn ang="0">
                    <a:pos x="T8" y="T9"/>
                  </a:cxn>
                </a:cxnLst>
                <a:rect l="0" t="0" r="r" b="b"/>
                <a:pathLst>
                  <a:path w="244" h="211">
                    <a:moveTo>
                      <a:pt x="5" y="211"/>
                    </a:moveTo>
                    <a:lnTo>
                      <a:pt x="0" y="205"/>
                    </a:lnTo>
                    <a:lnTo>
                      <a:pt x="239" y="0"/>
                    </a:lnTo>
                    <a:lnTo>
                      <a:pt x="244" y="5"/>
                    </a:lnTo>
                    <a:lnTo>
                      <a:pt x="5" y="21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8" name="Freeform 69"/>
              <p:cNvSpPr>
                <a:spLocks/>
              </p:cNvSpPr>
              <p:nvPr userDrawn="1"/>
            </p:nvSpPr>
            <p:spPr bwMode="auto">
              <a:xfrm>
                <a:off x="2457" y="899"/>
                <a:ext cx="87" cy="161"/>
              </a:xfrm>
              <a:custGeom>
                <a:avLst/>
                <a:gdLst>
                  <a:gd name="T0" fmla="*/ 80 w 87"/>
                  <a:gd name="T1" fmla="*/ 161 h 161"/>
                  <a:gd name="T2" fmla="*/ 0 w 87"/>
                  <a:gd name="T3" fmla="*/ 5 h 161"/>
                  <a:gd name="T4" fmla="*/ 7 w 87"/>
                  <a:gd name="T5" fmla="*/ 0 h 161"/>
                  <a:gd name="T6" fmla="*/ 87 w 87"/>
                  <a:gd name="T7" fmla="*/ 158 h 161"/>
                  <a:gd name="T8" fmla="*/ 80 w 87"/>
                  <a:gd name="T9" fmla="*/ 161 h 161"/>
                </a:gdLst>
                <a:ahLst/>
                <a:cxnLst>
                  <a:cxn ang="0">
                    <a:pos x="T0" y="T1"/>
                  </a:cxn>
                  <a:cxn ang="0">
                    <a:pos x="T2" y="T3"/>
                  </a:cxn>
                  <a:cxn ang="0">
                    <a:pos x="T4" y="T5"/>
                  </a:cxn>
                  <a:cxn ang="0">
                    <a:pos x="T6" y="T7"/>
                  </a:cxn>
                  <a:cxn ang="0">
                    <a:pos x="T8" y="T9"/>
                  </a:cxn>
                </a:cxnLst>
                <a:rect l="0" t="0" r="r" b="b"/>
                <a:pathLst>
                  <a:path w="87" h="161">
                    <a:moveTo>
                      <a:pt x="80" y="161"/>
                    </a:moveTo>
                    <a:lnTo>
                      <a:pt x="0" y="5"/>
                    </a:lnTo>
                    <a:lnTo>
                      <a:pt x="7" y="0"/>
                    </a:lnTo>
                    <a:lnTo>
                      <a:pt x="87" y="158"/>
                    </a:lnTo>
                    <a:lnTo>
                      <a:pt x="80" y="16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9" name="Freeform 70"/>
              <p:cNvSpPr>
                <a:spLocks/>
              </p:cNvSpPr>
              <p:nvPr userDrawn="1"/>
            </p:nvSpPr>
            <p:spPr bwMode="auto">
              <a:xfrm>
                <a:off x="2499" y="1030"/>
                <a:ext cx="114" cy="106"/>
              </a:xfrm>
              <a:custGeom>
                <a:avLst/>
                <a:gdLst>
                  <a:gd name="T0" fmla="*/ 26 w 68"/>
                  <a:gd name="T1" fmla="*/ 63 h 63"/>
                  <a:gd name="T2" fmla="*/ 21 w 68"/>
                  <a:gd name="T3" fmla="*/ 63 h 63"/>
                  <a:gd name="T4" fmla="*/ 0 w 68"/>
                  <a:gd name="T5" fmla="*/ 54 h 63"/>
                  <a:gd name="T6" fmla="*/ 2 w 68"/>
                  <a:gd name="T7" fmla="*/ 52 h 63"/>
                  <a:gd name="T8" fmla="*/ 21 w 68"/>
                  <a:gd name="T9" fmla="*/ 60 h 63"/>
                  <a:gd name="T10" fmla="*/ 50 w 68"/>
                  <a:gd name="T11" fmla="*/ 52 h 63"/>
                  <a:gd name="T12" fmla="*/ 64 w 68"/>
                  <a:gd name="T13" fmla="*/ 27 h 63"/>
                  <a:gd name="T14" fmla="*/ 59 w 68"/>
                  <a:gd name="T15" fmla="*/ 1 h 63"/>
                  <a:gd name="T16" fmla="*/ 61 w 68"/>
                  <a:gd name="T17" fmla="*/ 0 h 63"/>
                  <a:gd name="T18" fmla="*/ 67 w 68"/>
                  <a:gd name="T19" fmla="*/ 27 h 63"/>
                  <a:gd name="T20" fmla="*/ 52 w 68"/>
                  <a:gd name="T21" fmla="*/ 55 h 63"/>
                  <a:gd name="T22" fmla="*/ 26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26" y="63"/>
                    </a:moveTo>
                    <a:cubicBezTo>
                      <a:pt x="25" y="63"/>
                      <a:pt x="23" y="63"/>
                      <a:pt x="21" y="63"/>
                    </a:cubicBezTo>
                    <a:cubicBezTo>
                      <a:pt x="13" y="62"/>
                      <a:pt x="6" y="59"/>
                      <a:pt x="0" y="54"/>
                    </a:cubicBezTo>
                    <a:cubicBezTo>
                      <a:pt x="2" y="52"/>
                      <a:pt x="2" y="52"/>
                      <a:pt x="2" y="52"/>
                    </a:cubicBezTo>
                    <a:cubicBezTo>
                      <a:pt x="7" y="56"/>
                      <a:pt x="14" y="59"/>
                      <a:pt x="21" y="60"/>
                    </a:cubicBezTo>
                    <a:cubicBezTo>
                      <a:pt x="32" y="61"/>
                      <a:pt x="42" y="59"/>
                      <a:pt x="50" y="52"/>
                    </a:cubicBezTo>
                    <a:cubicBezTo>
                      <a:pt x="58" y="46"/>
                      <a:pt x="63" y="37"/>
                      <a:pt x="64" y="27"/>
                    </a:cubicBezTo>
                    <a:cubicBezTo>
                      <a:pt x="65" y="18"/>
                      <a:pt x="63" y="9"/>
                      <a:pt x="59" y="1"/>
                    </a:cubicBezTo>
                    <a:cubicBezTo>
                      <a:pt x="61" y="0"/>
                      <a:pt x="61" y="0"/>
                      <a:pt x="61" y="0"/>
                    </a:cubicBezTo>
                    <a:cubicBezTo>
                      <a:pt x="66" y="8"/>
                      <a:pt x="68" y="18"/>
                      <a:pt x="67" y="27"/>
                    </a:cubicBezTo>
                    <a:cubicBezTo>
                      <a:pt x="66" y="38"/>
                      <a:pt x="60" y="48"/>
                      <a:pt x="52" y="55"/>
                    </a:cubicBezTo>
                    <a:cubicBezTo>
                      <a:pt x="44" y="60"/>
                      <a:pt x="35" y="63"/>
                      <a:pt x="26" y="6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0" name="Freeform 71"/>
              <p:cNvSpPr>
                <a:spLocks/>
              </p:cNvSpPr>
              <p:nvPr userDrawn="1"/>
            </p:nvSpPr>
            <p:spPr bwMode="auto">
              <a:xfrm>
                <a:off x="2472" y="1005"/>
                <a:ext cx="44" cy="94"/>
              </a:xfrm>
              <a:custGeom>
                <a:avLst/>
                <a:gdLst>
                  <a:gd name="T0" fmla="*/ 5 w 26"/>
                  <a:gd name="T1" fmla="*/ 56 h 56"/>
                  <a:gd name="T2" fmla="*/ 1 w 26"/>
                  <a:gd name="T3" fmla="*/ 32 h 56"/>
                  <a:gd name="T4" fmla="*/ 25 w 26"/>
                  <a:gd name="T5" fmla="*/ 0 h 56"/>
                  <a:gd name="T6" fmla="*/ 26 w 26"/>
                  <a:gd name="T7" fmla="*/ 2 h 56"/>
                  <a:gd name="T8" fmla="*/ 4 w 26"/>
                  <a:gd name="T9" fmla="*/ 32 h 56"/>
                  <a:gd name="T10" fmla="*/ 8 w 26"/>
                  <a:gd name="T11" fmla="*/ 54 h 56"/>
                  <a:gd name="T12" fmla="*/ 5 w 26"/>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6" h="56">
                    <a:moveTo>
                      <a:pt x="5" y="56"/>
                    </a:moveTo>
                    <a:cubicBezTo>
                      <a:pt x="2" y="48"/>
                      <a:pt x="0" y="40"/>
                      <a:pt x="1" y="32"/>
                    </a:cubicBezTo>
                    <a:cubicBezTo>
                      <a:pt x="3" y="18"/>
                      <a:pt x="12" y="6"/>
                      <a:pt x="25" y="0"/>
                    </a:cubicBezTo>
                    <a:cubicBezTo>
                      <a:pt x="26" y="2"/>
                      <a:pt x="26" y="2"/>
                      <a:pt x="26" y="2"/>
                    </a:cubicBezTo>
                    <a:cubicBezTo>
                      <a:pt x="14" y="8"/>
                      <a:pt x="6" y="19"/>
                      <a:pt x="4" y="32"/>
                    </a:cubicBezTo>
                    <a:cubicBezTo>
                      <a:pt x="3" y="40"/>
                      <a:pt x="5" y="48"/>
                      <a:pt x="8" y="54"/>
                    </a:cubicBezTo>
                    <a:lnTo>
                      <a:pt x="5" y="5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1" name="Freeform 72"/>
              <p:cNvSpPr>
                <a:spLocks/>
              </p:cNvSpPr>
              <p:nvPr userDrawn="1"/>
            </p:nvSpPr>
            <p:spPr bwMode="auto">
              <a:xfrm>
                <a:off x="2445" y="1040"/>
                <a:ext cx="64" cy="113"/>
              </a:xfrm>
              <a:custGeom>
                <a:avLst/>
                <a:gdLst>
                  <a:gd name="T0" fmla="*/ 36 w 38"/>
                  <a:gd name="T1" fmla="*/ 67 h 67"/>
                  <a:gd name="T2" fmla="*/ 3 w 38"/>
                  <a:gd name="T3" fmla="*/ 9 h 67"/>
                  <a:gd name="T4" fmla="*/ 5 w 38"/>
                  <a:gd name="T5" fmla="*/ 0 h 67"/>
                  <a:gd name="T6" fmla="*/ 9 w 38"/>
                  <a:gd name="T7" fmla="*/ 2 h 67"/>
                  <a:gd name="T8" fmla="*/ 8 w 38"/>
                  <a:gd name="T9" fmla="*/ 9 h 67"/>
                  <a:gd name="T10" fmla="*/ 38 w 38"/>
                  <a:gd name="T11" fmla="*/ 62 h 67"/>
                  <a:gd name="T12" fmla="*/ 36 w 38"/>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8" h="67">
                    <a:moveTo>
                      <a:pt x="36" y="67"/>
                    </a:moveTo>
                    <a:cubicBezTo>
                      <a:pt x="13" y="57"/>
                      <a:pt x="0" y="33"/>
                      <a:pt x="3" y="9"/>
                    </a:cubicBezTo>
                    <a:cubicBezTo>
                      <a:pt x="3" y="6"/>
                      <a:pt x="4" y="3"/>
                      <a:pt x="5" y="0"/>
                    </a:cubicBezTo>
                    <a:cubicBezTo>
                      <a:pt x="9" y="2"/>
                      <a:pt x="9" y="2"/>
                      <a:pt x="9" y="2"/>
                    </a:cubicBezTo>
                    <a:cubicBezTo>
                      <a:pt x="9" y="4"/>
                      <a:pt x="8" y="7"/>
                      <a:pt x="8" y="9"/>
                    </a:cubicBezTo>
                    <a:cubicBezTo>
                      <a:pt x="5" y="31"/>
                      <a:pt x="17" y="53"/>
                      <a:pt x="38" y="62"/>
                    </a:cubicBezTo>
                    <a:lnTo>
                      <a:pt x="36" y="6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2" name="Freeform 73"/>
              <p:cNvSpPr>
                <a:spLocks/>
              </p:cNvSpPr>
              <p:nvPr userDrawn="1"/>
            </p:nvSpPr>
            <p:spPr bwMode="auto">
              <a:xfrm>
                <a:off x="2472" y="970"/>
                <a:ext cx="171" cy="144"/>
              </a:xfrm>
              <a:custGeom>
                <a:avLst/>
                <a:gdLst>
                  <a:gd name="T0" fmla="*/ 91 w 102"/>
                  <a:gd name="T1" fmla="*/ 86 h 86"/>
                  <a:gd name="T2" fmla="*/ 87 w 102"/>
                  <a:gd name="T3" fmla="*/ 83 h 86"/>
                  <a:gd name="T4" fmla="*/ 93 w 102"/>
                  <a:gd name="T5" fmla="*/ 64 h 86"/>
                  <a:gd name="T6" fmla="*/ 49 w 102"/>
                  <a:gd name="T7" fmla="*/ 7 h 86"/>
                  <a:gd name="T8" fmla="*/ 3 w 102"/>
                  <a:gd name="T9" fmla="*/ 25 h 86"/>
                  <a:gd name="T10" fmla="*/ 0 w 102"/>
                  <a:gd name="T11" fmla="*/ 22 h 86"/>
                  <a:gd name="T12" fmla="*/ 49 w 102"/>
                  <a:gd name="T13" fmla="*/ 2 h 86"/>
                  <a:gd name="T14" fmla="*/ 98 w 102"/>
                  <a:gd name="T15" fmla="*/ 65 h 86"/>
                  <a:gd name="T16" fmla="*/ 91 w 102"/>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86">
                    <a:moveTo>
                      <a:pt x="91" y="86"/>
                    </a:moveTo>
                    <a:cubicBezTo>
                      <a:pt x="87" y="83"/>
                      <a:pt x="87" y="83"/>
                      <a:pt x="87" y="83"/>
                    </a:cubicBezTo>
                    <a:cubicBezTo>
                      <a:pt x="90" y="77"/>
                      <a:pt x="92" y="71"/>
                      <a:pt x="93" y="64"/>
                    </a:cubicBezTo>
                    <a:cubicBezTo>
                      <a:pt x="97" y="36"/>
                      <a:pt x="77" y="11"/>
                      <a:pt x="49" y="7"/>
                    </a:cubicBezTo>
                    <a:cubicBezTo>
                      <a:pt x="32" y="5"/>
                      <a:pt x="15" y="11"/>
                      <a:pt x="3" y="25"/>
                    </a:cubicBezTo>
                    <a:cubicBezTo>
                      <a:pt x="0" y="22"/>
                      <a:pt x="0" y="22"/>
                      <a:pt x="0" y="22"/>
                    </a:cubicBezTo>
                    <a:cubicBezTo>
                      <a:pt x="12" y="7"/>
                      <a:pt x="31" y="0"/>
                      <a:pt x="49" y="2"/>
                    </a:cubicBezTo>
                    <a:cubicBezTo>
                      <a:pt x="80" y="6"/>
                      <a:pt x="102" y="34"/>
                      <a:pt x="98" y="65"/>
                    </a:cubicBezTo>
                    <a:cubicBezTo>
                      <a:pt x="97" y="72"/>
                      <a:pt x="95" y="79"/>
                      <a:pt x="91" y="8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3" name="Freeform 74"/>
              <p:cNvSpPr>
                <a:spLocks/>
              </p:cNvSpPr>
              <p:nvPr userDrawn="1"/>
            </p:nvSpPr>
            <p:spPr bwMode="auto">
              <a:xfrm>
                <a:off x="2645" y="1696"/>
                <a:ext cx="782" cy="60"/>
              </a:xfrm>
              <a:custGeom>
                <a:avLst/>
                <a:gdLst>
                  <a:gd name="T0" fmla="*/ 782 w 782"/>
                  <a:gd name="T1" fmla="*/ 60 h 60"/>
                  <a:gd name="T2" fmla="*/ 0 w 782"/>
                  <a:gd name="T3" fmla="*/ 8 h 60"/>
                  <a:gd name="T4" fmla="*/ 2 w 782"/>
                  <a:gd name="T5" fmla="*/ 0 h 60"/>
                  <a:gd name="T6" fmla="*/ 782 w 782"/>
                  <a:gd name="T7" fmla="*/ 52 h 60"/>
                  <a:gd name="T8" fmla="*/ 782 w 782"/>
                  <a:gd name="T9" fmla="*/ 60 h 60"/>
                </a:gdLst>
                <a:ahLst/>
                <a:cxnLst>
                  <a:cxn ang="0">
                    <a:pos x="T0" y="T1"/>
                  </a:cxn>
                  <a:cxn ang="0">
                    <a:pos x="T2" y="T3"/>
                  </a:cxn>
                  <a:cxn ang="0">
                    <a:pos x="T4" y="T5"/>
                  </a:cxn>
                  <a:cxn ang="0">
                    <a:pos x="T6" y="T7"/>
                  </a:cxn>
                  <a:cxn ang="0">
                    <a:pos x="T8" y="T9"/>
                  </a:cxn>
                </a:cxnLst>
                <a:rect l="0" t="0" r="r" b="b"/>
                <a:pathLst>
                  <a:path w="782" h="60">
                    <a:moveTo>
                      <a:pt x="782" y="60"/>
                    </a:moveTo>
                    <a:lnTo>
                      <a:pt x="0" y="8"/>
                    </a:lnTo>
                    <a:lnTo>
                      <a:pt x="2" y="0"/>
                    </a:lnTo>
                    <a:lnTo>
                      <a:pt x="782" y="52"/>
                    </a:lnTo>
                    <a:lnTo>
                      <a:pt x="782" y="6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4" name="Freeform 75"/>
              <p:cNvSpPr>
                <a:spLocks/>
              </p:cNvSpPr>
              <p:nvPr userDrawn="1"/>
            </p:nvSpPr>
            <p:spPr bwMode="auto">
              <a:xfrm>
                <a:off x="-85" y="1960"/>
                <a:ext cx="136" cy="42"/>
              </a:xfrm>
              <a:custGeom>
                <a:avLst/>
                <a:gdLst>
                  <a:gd name="T0" fmla="*/ 81 w 81"/>
                  <a:gd name="T1" fmla="*/ 9 h 25"/>
                  <a:gd name="T2" fmla="*/ 81 w 81"/>
                  <a:gd name="T3" fmla="*/ 25 h 25"/>
                  <a:gd name="T4" fmla="*/ 0 w 81"/>
                  <a:gd name="T5" fmla="*/ 25 h 25"/>
                  <a:gd name="T6" fmla="*/ 0 w 81"/>
                  <a:gd name="T7" fmla="*/ 9 h 25"/>
                  <a:gd name="T8" fmla="*/ 81 w 81"/>
                  <a:gd name="T9" fmla="*/ 9 h 25"/>
                </a:gdLst>
                <a:ahLst/>
                <a:cxnLst>
                  <a:cxn ang="0">
                    <a:pos x="T0" y="T1"/>
                  </a:cxn>
                  <a:cxn ang="0">
                    <a:pos x="T2" y="T3"/>
                  </a:cxn>
                  <a:cxn ang="0">
                    <a:pos x="T4" y="T5"/>
                  </a:cxn>
                  <a:cxn ang="0">
                    <a:pos x="T6" y="T7"/>
                  </a:cxn>
                  <a:cxn ang="0">
                    <a:pos x="T8" y="T9"/>
                  </a:cxn>
                </a:cxnLst>
                <a:rect l="0" t="0" r="r" b="b"/>
                <a:pathLst>
                  <a:path w="81" h="25">
                    <a:moveTo>
                      <a:pt x="81" y="9"/>
                    </a:moveTo>
                    <a:cubicBezTo>
                      <a:pt x="81" y="25"/>
                      <a:pt x="81" y="25"/>
                      <a:pt x="81" y="25"/>
                    </a:cubicBezTo>
                    <a:cubicBezTo>
                      <a:pt x="0" y="25"/>
                      <a:pt x="0" y="25"/>
                      <a:pt x="0" y="25"/>
                    </a:cubicBezTo>
                    <a:cubicBezTo>
                      <a:pt x="0" y="9"/>
                      <a:pt x="0" y="9"/>
                      <a:pt x="0" y="9"/>
                    </a:cubicBezTo>
                    <a:cubicBezTo>
                      <a:pt x="30" y="0"/>
                      <a:pt x="54" y="0"/>
                      <a:pt x="81"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5" name="Rectangle 76"/>
              <p:cNvSpPr>
                <a:spLocks noChangeArrowheads="1"/>
              </p:cNvSpPr>
              <p:nvPr userDrawn="1"/>
            </p:nvSpPr>
            <p:spPr bwMode="auto">
              <a:xfrm>
                <a:off x="-85" y="2013"/>
                <a:ext cx="136" cy="31"/>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6" name="Freeform 77"/>
              <p:cNvSpPr>
                <a:spLocks/>
              </p:cNvSpPr>
              <p:nvPr userDrawn="1"/>
            </p:nvSpPr>
            <p:spPr bwMode="auto">
              <a:xfrm>
                <a:off x="-85" y="2055"/>
                <a:ext cx="136" cy="42"/>
              </a:xfrm>
              <a:custGeom>
                <a:avLst/>
                <a:gdLst>
                  <a:gd name="T0" fmla="*/ 81 w 81"/>
                  <a:gd name="T1" fmla="*/ 17 h 25"/>
                  <a:gd name="T2" fmla="*/ 0 w 81"/>
                  <a:gd name="T3" fmla="*/ 17 h 25"/>
                  <a:gd name="T4" fmla="*/ 0 w 81"/>
                  <a:gd name="T5" fmla="*/ 0 h 25"/>
                  <a:gd name="T6" fmla="*/ 81 w 81"/>
                  <a:gd name="T7" fmla="*/ 0 h 25"/>
                  <a:gd name="T8" fmla="*/ 81 w 81"/>
                  <a:gd name="T9" fmla="*/ 17 h 25"/>
                </a:gdLst>
                <a:ahLst/>
                <a:cxnLst>
                  <a:cxn ang="0">
                    <a:pos x="T0" y="T1"/>
                  </a:cxn>
                  <a:cxn ang="0">
                    <a:pos x="T2" y="T3"/>
                  </a:cxn>
                  <a:cxn ang="0">
                    <a:pos x="T4" y="T5"/>
                  </a:cxn>
                  <a:cxn ang="0">
                    <a:pos x="T6" y="T7"/>
                  </a:cxn>
                  <a:cxn ang="0">
                    <a:pos x="T8" y="T9"/>
                  </a:cxn>
                </a:cxnLst>
                <a:rect l="0" t="0" r="r" b="b"/>
                <a:pathLst>
                  <a:path w="81" h="25">
                    <a:moveTo>
                      <a:pt x="81" y="17"/>
                    </a:moveTo>
                    <a:cubicBezTo>
                      <a:pt x="51" y="25"/>
                      <a:pt x="27" y="25"/>
                      <a:pt x="0" y="17"/>
                    </a:cubicBezTo>
                    <a:cubicBezTo>
                      <a:pt x="0" y="0"/>
                      <a:pt x="0" y="0"/>
                      <a:pt x="0" y="0"/>
                    </a:cubicBezTo>
                    <a:cubicBezTo>
                      <a:pt x="81" y="0"/>
                      <a:pt x="81" y="0"/>
                      <a:pt x="81" y="0"/>
                    </a:cubicBezTo>
                    <a:lnTo>
                      <a:pt x="81"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7" name="Freeform 78"/>
              <p:cNvSpPr>
                <a:spLocks/>
              </p:cNvSpPr>
              <p:nvPr userDrawn="1"/>
            </p:nvSpPr>
            <p:spPr bwMode="auto">
              <a:xfrm>
                <a:off x="-419" y="2027"/>
                <a:ext cx="351" cy="65"/>
              </a:xfrm>
              <a:custGeom>
                <a:avLst/>
                <a:gdLst>
                  <a:gd name="T0" fmla="*/ 0 w 351"/>
                  <a:gd name="T1" fmla="*/ 65 h 65"/>
                  <a:gd name="T2" fmla="*/ 0 w 351"/>
                  <a:gd name="T3" fmla="*/ 57 h 65"/>
                  <a:gd name="T4" fmla="*/ 349 w 351"/>
                  <a:gd name="T5" fmla="*/ 0 h 65"/>
                  <a:gd name="T6" fmla="*/ 351 w 351"/>
                  <a:gd name="T7" fmla="*/ 6 h 65"/>
                  <a:gd name="T8" fmla="*/ 0 w 351"/>
                  <a:gd name="T9" fmla="*/ 65 h 65"/>
                </a:gdLst>
                <a:ahLst/>
                <a:cxnLst>
                  <a:cxn ang="0">
                    <a:pos x="T0" y="T1"/>
                  </a:cxn>
                  <a:cxn ang="0">
                    <a:pos x="T2" y="T3"/>
                  </a:cxn>
                  <a:cxn ang="0">
                    <a:pos x="T4" y="T5"/>
                  </a:cxn>
                  <a:cxn ang="0">
                    <a:pos x="T6" y="T7"/>
                  </a:cxn>
                  <a:cxn ang="0">
                    <a:pos x="T8" y="T9"/>
                  </a:cxn>
                </a:cxnLst>
                <a:rect l="0" t="0" r="r" b="b"/>
                <a:pathLst>
                  <a:path w="351" h="65">
                    <a:moveTo>
                      <a:pt x="0" y="65"/>
                    </a:moveTo>
                    <a:lnTo>
                      <a:pt x="0" y="57"/>
                    </a:lnTo>
                    <a:lnTo>
                      <a:pt x="349" y="0"/>
                    </a:lnTo>
                    <a:lnTo>
                      <a:pt x="351" y="6"/>
                    </a:lnTo>
                    <a:lnTo>
                      <a:pt x="0" y="6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8" name="Freeform 79"/>
              <p:cNvSpPr>
                <a:spLocks/>
              </p:cNvSpPr>
              <p:nvPr userDrawn="1"/>
            </p:nvSpPr>
            <p:spPr bwMode="auto">
              <a:xfrm>
                <a:off x="-187" y="1775"/>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9" name="Freeform 80"/>
              <p:cNvSpPr>
                <a:spLocks/>
              </p:cNvSpPr>
              <p:nvPr userDrawn="1"/>
            </p:nvSpPr>
            <p:spPr bwMode="auto">
              <a:xfrm>
                <a:off x="11" y="1839"/>
                <a:ext cx="191" cy="151"/>
              </a:xfrm>
              <a:custGeom>
                <a:avLst/>
                <a:gdLst>
                  <a:gd name="T0" fmla="*/ 5 w 191"/>
                  <a:gd name="T1" fmla="*/ 151 h 151"/>
                  <a:gd name="T2" fmla="*/ 0 w 191"/>
                  <a:gd name="T3" fmla="*/ 146 h 151"/>
                  <a:gd name="T4" fmla="*/ 186 w 191"/>
                  <a:gd name="T5" fmla="*/ 0 h 151"/>
                  <a:gd name="T6" fmla="*/ 191 w 191"/>
                  <a:gd name="T7" fmla="*/ 5 h 151"/>
                  <a:gd name="T8" fmla="*/ 5 w 191"/>
                  <a:gd name="T9" fmla="*/ 151 h 151"/>
                </a:gdLst>
                <a:ahLst/>
                <a:cxnLst>
                  <a:cxn ang="0">
                    <a:pos x="T0" y="T1"/>
                  </a:cxn>
                  <a:cxn ang="0">
                    <a:pos x="T2" y="T3"/>
                  </a:cxn>
                  <a:cxn ang="0">
                    <a:pos x="T4" y="T5"/>
                  </a:cxn>
                  <a:cxn ang="0">
                    <a:pos x="T6" y="T7"/>
                  </a:cxn>
                  <a:cxn ang="0">
                    <a:pos x="T8" y="T9"/>
                  </a:cxn>
                </a:cxnLst>
                <a:rect l="0" t="0" r="r" b="b"/>
                <a:pathLst>
                  <a:path w="191" h="151">
                    <a:moveTo>
                      <a:pt x="5" y="151"/>
                    </a:moveTo>
                    <a:lnTo>
                      <a:pt x="0" y="146"/>
                    </a:lnTo>
                    <a:lnTo>
                      <a:pt x="186" y="0"/>
                    </a:lnTo>
                    <a:lnTo>
                      <a:pt x="191" y="5"/>
                    </a:lnTo>
                    <a:lnTo>
                      <a:pt x="5" y="15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0" name="Rectangle 81"/>
              <p:cNvSpPr>
                <a:spLocks noChangeArrowheads="1"/>
              </p:cNvSpPr>
              <p:nvPr userDrawn="1"/>
            </p:nvSpPr>
            <p:spPr bwMode="auto">
              <a:xfrm>
                <a:off x="-18" y="1728"/>
                <a:ext cx="9" cy="253"/>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1" name="Freeform 82"/>
              <p:cNvSpPr>
                <a:spLocks/>
              </p:cNvSpPr>
              <p:nvPr userDrawn="1"/>
            </p:nvSpPr>
            <p:spPr bwMode="auto">
              <a:xfrm>
                <a:off x="-13" y="89"/>
                <a:ext cx="526" cy="183"/>
              </a:xfrm>
              <a:custGeom>
                <a:avLst/>
                <a:gdLst>
                  <a:gd name="T0" fmla="*/ 4 w 526"/>
                  <a:gd name="T1" fmla="*/ 183 h 183"/>
                  <a:gd name="T2" fmla="*/ 0 w 526"/>
                  <a:gd name="T3" fmla="*/ 176 h 183"/>
                  <a:gd name="T4" fmla="*/ 523 w 526"/>
                  <a:gd name="T5" fmla="*/ 0 h 183"/>
                  <a:gd name="T6" fmla="*/ 526 w 526"/>
                  <a:gd name="T7" fmla="*/ 7 h 183"/>
                  <a:gd name="T8" fmla="*/ 4 w 526"/>
                  <a:gd name="T9" fmla="*/ 183 h 183"/>
                </a:gdLst>
                <a:ahLst/>
                <a:cxnLst>
                  <a:cxn ang="0">
                    <a:pos x="T0" y="T1"/>
                  </a:cxn>
                  <a:cxn ang="0">
                    <a:pos x="T2" y="T3"/>
                  </a:cxn>
                  <a:cxn ang="0">
                    <a:pos x="T4" y="T5"/>
                  </a:cxn>
                  <a:cxn ang="0">
                    <a:pos x="T6" y="T7"/>
                  </a:cxn>
                  <a:cxn ang="0">
                    <a:pos x="T8" y="T9"/>
                  </a:cxn>
                </a:cxnLst>
                <a:rect l="0" t="0" r="r" b="b"/>
                <a:pathLst>
                  <a:path w="526" h="183">
                    <a:moveTo>
                      <a:pt x="4" y="183"/>
                    </a:moveTo>
                    <a:lnTo>
                      <a:pt x="0" y="176"/>
                    </a:lnTo>
                    <a:lnTo>
                      <a:pt x="523" y="0"/>
                    </a:lnTo>
                    <a:lnTo>
                      <a:pt x="526" y="7"/>
                    </a:lnTo>
                    <a:lnTo>
                      <a:pt x="4" y="1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2" name="Freeform 83"/>
              <p:cNvSpPr>
                <a:spLocks/>
              </p:cNvSpPr>
              <p:nvPr userDrawn="1"/>
            </p:nvSpPr>
            <p:spPr bwMode="auto">
              <a:xfrm>
                <a:off x="-704" y="630"/>
                <a:ext cx="362" cy="182"/>
              </a:xfrm>
              <a:custGeom>
                <a:avLst/>
                <a:gdLst>
                  <a:gd name="T0" fmla="*/ 359 w 362"/>
                  <a:gd name="T1" fmla="*/ 182 h 182"/>
                  <a:gd name="T2" fmla="*/ 0 w 362"/>
                  <a:gd name="T3" fmla="*/ 7 h 182"/>
                  <a:gd name="T4" fmla="*/ 3 w 362"/>
                  <a:gd name="T5" fmla="*/ 0 h 182"/>
                  <a:gd name="T6" fmla="*/ 362 w 362"/>
                  <a:gd name="T7" fmla="*/ 175 h 182"/>
                  <a:gd name="T8" fmla="*/ 359 w 362"/>
                  <a:gd name="T9" fmla="*/ 182 h 182"/>
                </a:gdLst>
                <a:ahLst/>
                <a:cxnLst>
                  <a:cxn ang="0">
                    <a:pos x="T0" y="T1"/>
                  </a:cxn>
                  <a:cxn ang="0">
                    <a:pos x="T2" y="T3"/>
                  </a:cxn>
                  <a:cxn ang="0">
                    <a:pos x="T4" y="T5"/>
                  </a:cxn>
                  <a:cxn ang="0">
                    <a:pos x="T6" y="T7"/>
                  </a:cxn>
                  <a:cxn ang="0">
                    <a:pos x="T8" y="T9"/>
                  </a:cxn>
                </a:cxnLst>
                <a:rect l="0" t="0" r="r" b="b"/>
                <a:pathLst>
                  <a:path w="362" h="182">
                    <a:moveTo>
                      <a:pt x="359" y="182"/>
                    </a:moveTo>
                    <a:lnTo>
                      <a:pt x="0" y="7"/>
                    </a:lnTo>
                    <a:lnTo>
                      <a:pt x="3" y="0"/>
                    </a:lnTo>
                    <a:lnTo>
                      <a:pt x="362" y="175"/>
                    </a:lnTo>
                    <a:lnTo>
                      <a:pt x="359" y="18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3" name="Freeform 84"/>
              <p:cNvSpPr>
                <a:spLocks/>
              </p:cNvSpPr>
              <p:nvPr userDrawn="1"/>
            </p:nvSpPr>
            <p:spPr bwMode="auto">
              <a:xfrm>
                <a:off x="283" y="97"/>
                <a:ext cx="237" cy="358"/>
              </a:xfrm>
              <a:custGeom>
                <a:avLst/>
                <a:gdLst>
                  <a:gd name="T0" fmla="*/ 7 w 237"/>
                  <a:gd name="T1" fmla="*/ 358 h 358"/>
                  <a:gd name="T2" fmla="*/ 0 w 237"/>
                  <a:gd name="T3" fmla="*/ 353 h 358"/>
                  <a:gd name="T4" fmla="*/ 228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28" y="0"/>
                    </a:lnTo>
                    <a:lnTo>
                      <a:pt x="237" y="4"/>
                    </a:lnTo>
                    <a:lnTo>
                      <a:pt x="7" y="35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4" name="Freeform 85"/>
              <p:cNvSpPr>
                <a:spLocks/>
              </p:cNvSpPr>
              <p:nvPr userDrawn="1"/>
            </p:nvSpPr>
            <p:spPr bwMode="auto">
              <a:xfrm>
                <a:off x="501" y="96"/>
                <a:ext cx="856" cy="763"/>
              </a:xfrm>
              <a:custGeom>
                <a:avLst/>
                <a:gdLst>
                  <a:gd name="T0" fmla="*/ 851 w 856"/>
                  <a:gd name="T1" fmla="*/ 763 h 763"/>
                  <a:gd name="T2" fmla="*/ 0 w 856"/>
                  <a:gd name="T3" fmla="*/ 6 h 763"/>
                  <a:gd name="T4" fmla="*/ 5 w 856"/>
                  <a:gd name="T5" fmla="*/ 0 h 763"/>
                  <a:gd name="T6" fmla="*/ 856 w 856"/>
                  <a:gd name="T7" fmla="*/ 758 h 763"/>
                  <a:gd name="T8" fmla="*/ 851 w 856"/>
                  <a:gd name="T9" fmla="*/ 763 h 763"/>
                </a:gdLst>
                <a:ahLst/>
                <a:cxnLst>
                  <a:cxn ang="0">
                    <a:pos x="T0" y="T1"/>
                  </a:cxn>
                  <a:cxn ang="0">
                    <a:pos x="T2" y="T3"/>
                  </a:cxn>
                  <a:cxn ang="0">
                    <a:pos x="T4" y="T5"/>
                  </a:cxn>
                  <a:cxn ang="0">
                    <a:pos x="T6" y="T7"/>
                  </a:cxn>
                  <a:cxn ang="0">
                    <a:pos x="T8" y="T9"/>
                  </a:cxn>
                </a:cxnLst>
                <a:rect l="0" t="0" r="r" b="b"/>
                <a:pathLst>
                  <a:path w="856" h="763">
                    <a:moveTo>
                      <a:pt x="851" y="763"/>
                    </a:moveTo>
                    <a:lnTo>
                      <a:pt x="0" y="6"/>
                    </a:lnTo>
                    <a:lnTo>
                      <a:pt x="5" y="0"/>
                    </a:lnTo>
                    <a:lnTo>
                      <a:pt x="856" y="758"/>
                    </a:lnTo>
                    <a:lnTo>
                      <a:pt x="851" y="76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5" name="Freeform 86"/>
              <p:cNvSpPr>
                <a:spLocks/>
              </p:cNvSpPr>
              <p:nvPr userDrawn="1"/>
            </p:nvSpPr>
            <p:spPr bwMode="auto">
              <a:xfrm>
                <a:off x="441" y="57"/>
                <a:ext cx="114" cy="106"/>
              </a:xfrm>
              <a:custGeom>
                <a:avLst/>
                <a:gdLst>
                  <a:gd name="T0" fmla="*/ 41 w 68"/>
                  <a:gd name="T1" fmla="*/ 63 h 63"/>
                  <a:gd name="T2" fmla="*/ 13 w 68"/>
                  <a:gd name="T3" fmla="*/ 51 h 63"/>
                  <a:gd name="T4" fmla="*/ 0 w 68"/>
                  <a:gd name="T5" fmla="*/ 23 h 63"/>
                  <a:gd name="T6" fmla="*/ 6 w 68"/>
                  <a:gd name="T7" fmla="*/ 0 h 63"/>
                  <a:gd name="T8" fmla="*/ 8 w 68"/>
                  <a:gd name="T9" fmla="*/ 2 h 63"/>
                  <a:gd name="T10" fmla="*/ 3 w 68"/>
                  <a:gd name="T11" fmla="*/ 23 h 63"/>
                  <a:gd name="T12" fmla="*/ 15 w 68"/>
                  <a:gd name="T13" fmla="*/ 49 h 63"/>
                  <a:gd name="T14" fmla="*/ 42 w 68"/>
                  <a:gd name="T15" fmla="*/ 60 h 63"/>
                  <a:gd name="T16" fmla="*/ 66 w 68"/>
                  <a:gd name="T17" fmla="*/ 50 h 63"/>
                  <a:gd name="T18" fmla="*/ 68 w 68"/>
                  <a:gd name="T19" fmla="*/ 52 h 63"/>
                  <a:gd name="T20" fmla="*/ 42 w 68"/>
                  <a:gd name="T21" fmla="*/ 63 h 63"/>
                  <a:gd name="T22" fmla="*/ 41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41" y="63"/>
                    </a:moveTo>
                    <a:cubicBezTo>
                      <a:pt x="31" y="63"/>
                      <a:pt x="21" y="59"/>
                      <a:pt x="13" y="51"/>
                    </a:cubicBezTo>
                    <a:cubicBezTo>
                      <a:pt x="5" y="44"/>
                      <a:pt x="0" y="34"/>
                      <a:pt x="0" y="23"/>
                    </a:cubicBezTo>
                    <a:cubicBezTo>
                      <a:pt x="0" y="15"/>
                      <a:pt x="2" y="7"/>
                      <a:pt x="6" y="0"/>
                    </a:cubicBezTo>
                    <a:cubicBezTo>
                      <a:pt x="8" y="2"/>
                      <a:pt x="8" y="2"/>
                      <a:pt x="8" y="2"/>
                    </a:cubicBezTo>
                    <a:cubicBezTo>
                      <a:pt x="4" y="8"/>
                      <a:pt x="3" y="15"/>
                      <a:pt x="3" y="23"/>
                    </a:cubicBezTo>
                    <a:cubicBezTo>
                      <a:pt x="3" y="33"/>
                      <a:pt x="7" y="42"/>
                      <a:pt x="15" y="49"/>
                    </a:cubicBezTo>
                    <a:cubicBezTo>
                      <a:pt x="22" y="56"/>
                      <a:pt x="32" y="60"/>
                      <a:pt x="42" y="60"/>
                    </a:cubicBezTo>
                    <a:cubicBezTo>
                      <a:pt x="51" y="60"/>
                      <a:pt x="60" y="56"/>
                      <a:pt x="66" y="50"/>
                    </a:cubicBezTo>
                    <a:cubicBezTo>
                      <a:pt x="68" y="52"/>
                      <a:pt x="68" y="52"/>
                      <a:pt x="68" y="52"/>
                    </a:cubicBezTo>
                    <a:cubicBezTo>
                      <a:pt x="61" y="59"/>
                      <a:pt x="52" y="62"/>
                      <a:pt x="42" y="63"/>
                    </a:cubicBezTo>
                    <a:cubicBezTo>
                      <a:pt x="42" y="63"/>
                      <a:pt x="42" y="63"/>
                      <a:pt x="41" y="6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6" name="Freeform 87"/>
              <p:cNvSpPr>
                <a:spLocks/>
              </p:cNvSpPr>
              <p:nvPr userDrawn="1"/>
            </p:nvSpPr>
            <p:spPr bwMode="auto">
              <a:xfrm>
                <a:off x="469" y="23"/>
                <a:ext cx="99" cy="34"/>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6" y="3"/>
                      <a:pt x="23" y="3"/>
                    </a:cubicBezTo>
                    <a:cubicBezTo>
                      <a:pt x="15"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7" name="Freeform 88"/>
              <p:cNvSpPr>
                <a:spLocks/>
              </p:cNvSpPr>
              <p:nvPr userDrawn="1"/>
            </p:nvSpPr>
            <p:spPr bwMode="auto">
              <a:xfrm>
                <a:off x="419" y="-2"/>
                <a:ext cx="102" cy="72"/>
              </a:xfrm>
              <a:custGeom>
                <a:avLst/>
                <a:gdLst>
                  <a:gd name="T0" fmla="*/ 5 w 61"/>
                  <a:gd name="T1" fmla="*/ 43 h 43"/>
                  <a:gd name="T2" fmla="*/ 0 w 61"/>
                  <a:gd name="T3" fmla="*/ 42 h 43"/>
                  <a:gd name="T4" fmla="*/ 53 w 61"/>
                  <a:gd name="T5" fmla="*/ 1 h 43"/>
                  <a:gd name="T6" fmla="*/ 61 w 61"/>
                  <a:gd name="T7" fmla="*/ 1 h 43"/>
                  <a:gd name="T8" fmla="*/ 61 w 61"/>
                  <a:gd name="T9" fmla="*/ 6 h 43"/>
                  <a:gd name="T10" fmla="*/ 53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2"/>
                      <a:pt x="0" y="42"/>
                      <a:pt x="0" y="42"/>
                    </a:cubicBezTo>
                    <a:cubicBezTo>
                      <a:pt x="7" y="18"/>
                      <a:pt x="28" y="1"/>
                      <a:pt x="53" y="1"/>
                    </a:cubicBezTo>
                    <a:cubicBezTo>
                      <a:pt x="56" y="0"/>
                      <a:pt x="59" y="1"/>
                      <a:pt x="61" y="1"/>
                    </a:cubicBezTo>
                    <a:cubicBezTo>
                      <a:pt x="61" y="6"/>
                      <a:pt x="61" y="6"/>
                      <a:pt x="61" y="6"/>
                    </a:cubicBezTo>
                    <a:cubicBezTo>
                      <a:pt x="58" y="5"/>
                      <a:pt x="56" y="5"/>
                      <a:pt x="53" y="5"/>
                    </a:cubicBezTo>
                    <a:cubicBezTo>
                      <a:pt x="31" y="6"/>
                      <a:pt x="11" y="22"/>
                      <a:pt x="5"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8" name="Freeform 89"/>
              <p:cNvSpPr>
                <a:spLocks/>
              </p:cNvSpPr>
              <p:nvPr userDrawn="1"/>
            </p:nvSpPr>
            <p:spPr bwMode="auto">
              <a:xfrm>
                <a:off x="476" y="13"/>
                <a:ext cx="129" cy="173"/>
              </a:xfrm>
              <a:custGeom>
                <a:avLst/>
                <a:gdLst>
                  <a:gd name="T0" fmla="*/ 20 w 77"/>
                  <a:gd name="T1" fmla="*/ 103 h 103"/>
                  <a:gd name="T2" fmla="*/ 0 w 77"/>
                  <a:gd name="T3" fmla="*/ 100 h 103"/>
                  <a:gd name="T4" fmla="*/ 2 w 77"/>
                  <a:gd name="T5" fmla="*/ 95 h 103"/>
                  <a:gd name="T6" fmla="*/ 22 w 77"/>
                  <a:gd name="T7" fmla="*/ 99 h 103"/>
                  <a:gd name="T8" fmla="*/ 58 w 77"/>
                  <a:gd name="T9" fmla="*/ 83 h 103"/>
                  <a:gd name="T10" fmla="*/ 72 w 77"/>
                  <a:gd name="T11" fmla="*/ 46 h 103"/>
                  <a:gd name="T12" fmla="*/ 47 w 77"/>
                  <a:gd name="T13" fmla="*/ 4 h 103"/>
                  <a:gd name="T14" fmla="*/ 50 w 77"/>
                  <a:gd name="T15" fmla="*/ 0 h 103"/>
                  <a:gd name="T16" fmla="*/ 76 w 77"/>
                  <a:gd name="T17" fmla="*/ 46 h 103"/>
                  <a:gd name="T18" fmla="*/ 61 w 77"/>
                  <a:gd name="T19" fmla="*/ 86 h 103"/>
                  <a:gd name="T20" fmla="*/ 22 w 77"/>
                  <a:gd name="T21" fmla="*/ 103 h 103"/>
                  <a:gd name="T22" fmla="*/ 20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0" y="103"/>
                    </a:moveTo>
                    <a:cubicBezTo>
                      <a:pt x="13" y="103"/>
                      <a:pt x="7" y="102"/>
                      <a:pt x="0" y="100"/>
                    </a:cubicBezTo>
                    <a:cubicBezTo>
                      <a:pt x="2" y="95"/>
                      <a:pt x="2" y="95"/>
                      <a:pt x="2" y="95"/>
                    </a:cubicBezTo>
                    <a:cubicBezTo>
                      <a:pt x="8" y="98"/>
                      <a:pt x="15" y="99"/>
                      <a:pt x="22" y="99"/>
                    </a:cubicBezTo>
                    <a:cubicBezTo>
                      <a:pt x="36" y="98"/>
                      <a:pt x="48" y="92"/>
                      <a:pt x="58" y="83"/>
                    </a:cubicBezTo>
                    <a:cubicBezTo>
                      <a:pt x="67" y="73"/>
                      <a:pt x="72" y="60"/>
                      <a:pt x="72" y="46"/>
                    </a:cubicBezTo>
                    <a:cubicBezTo>
                      <a:pt x="71" y="29"/>
                      <a:pt x="62" y="13"/>
                      <a:pt x="47" y="4"/>
                    </a:cubicBezTo>
                    <a:cubicBezTo>
                      <a:pt x="50" y="0"/>
                      <a:pt x="50" y="0"/>
                      <a:pt x="50" y="0"/>
                    </a:cubicBezTo>
                    <a:cubicBezTo>
                      <a:pt x="66" y="10"/>
                      <a:pt x="76" y="27"/>
                      <a:pt x="76" y="46"/>
                    </a:cubicBezTo>
                    <a:cubicBezTo>
                      <a:pt x="77" y="61"/>
                      <a:pt x="71" y="75"/>
                      <a:pt x="61" y="86"/>
                    </a:cubicBezTo>
                    <a:cubicBezTo>
                      <a:pt x="51" y="97"/>
                      <a:pt x="37" y="103"/>
                      <a:pt x="22" y="103"/>
                    </a:cubicBezTo>
                    <a:cubicBezTo>
                      <a:pt x="22" y="103"/>
                      <a:pt x="21" y="103"/>
                      <a:pt x="20" y="10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9" name="Freeform 90"/>
              <p:cNvSpPr>
                <a:spLocks/>
              </p:cNvSpPr>
              <p:nvPr userDrawn="1"/>
            </p:nvSpPr>
            <p:spPr bwMode="auto">
              <a:xfrm>
                <a:off x="944" y="857"/>
                <a:ext cx="402" cy="239"/>
              </a:xfrm>
              <a:custGeom>
                <a:avLst/>
                <a:gdLst>
                  <a:gd name="T0" fmla="*/ 5 w 402"/>
                  <a:gd name="T1" fmla="*/ 239 h 239"/>
                  <a:gd name="T2" fmla="*/ 0 w 402"/>
                  <a:gd name="T3" fmla="*/ 232 h 239"/>
                  <a:gd name="T4" fmla="*/ 397 w 402"/>
                  <a:gd name="T5" fmla="*/ 0 h 239"/>
                  <a:gd name="T6" fmla="*/ 402 w 402"/>
                  <a:gd name="T7" fmla="*/ 7 h 239"/>
                  <a:gd name="T8" fmla="*/ 5 w 402"/>
                  <a:gd name="T9" fmla="*/ 239 h 239"/>
                </a:gdLst>
                <a:ahLst/>
                <a:cxnLst>
                  <a:cxn ang="0">
                    <a:pos x="T0" y="T1"/>
                  </a:cxn>
                  <a:cxn ang="0">
                    <a:pos x="T2" y="T3"/>
                  </a:cxn>
                  <a:cxn ang="0">
                    <a:pos x="T4" y="T5"/>
                  </a:cxn>
                  <a:cxn ang="0">
                    <a:pos x="T6" y="T7"/>
                  </a:cxn>
                  <a:cxn ang="0">
                    <a:pos x="T8" y="T9"/>
                  </a:cxn>
                </a:cxnLst>
                <a:rect l="0" t="0" r="r" b="b"/>
                <a:pathLst>
                  <a:path w="402" h="239">
                    <a:moveTo>
                      <a:pt x="5" y="239"/>
                    </a:moveTo>
                    <a:lnTo>
                      <a:pt x="0" y="232"/>
                    </a:lnTo>
                    <a:lnTo>
                      <a:pt x="397" y="0"/>
                    </a:lnTo>
                    <a:lnTo>
                      <a:pt x="402" y="7"/>
                    </a:lnTo>
                    <a:lnTo>
                      <a:pt x="5" y="23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0" name="Freeform 91"/>
              <p:cNvSpPr>
                <a:spLocks/>
              </p:cNvSpPr>
              <p:nvPr userDrawn="1"/>
            </p:nvSpPr>
            <p:spPr bwMode="auto">
              <a:xfrm>
                <a:off x="933" y="855"/>
                <a:ext cx="414" cy="1007"/>
              </a:xfrm>
              <a:custGeom>
                <a:avLst/>
                <a:gdLst>
                  <a:gd name="T0" fmla="*/ 6 w 414"/>
                  <a:gd name="T1" fmla="*/ 1007 h 1007"/>
                  <a:gd name="T2" fmla="*/ 0 w 414"/>
                  <a:gd name="T3" fmla="*/ 1004 h 1007"/>
                  <a:gd name="T4" fmla="*/ 408 w 414"/>
                  <a:gd name="T5" fmla="*/ 0 h 1007"/>
                  <a:gd name="T6" fmla="*/ 414 w 414"/>
                  <a:gd name="T7" fmla="*/ 4 h 1007"/>
                  <a:gd name="T8" fmla="*/ 6 w 414"/>
                  <a:gd name="T9" fmla="*/ 1007 h 1007"/>
                </a:gdLst>
                <a:ahLst/>
                <a:cxnLst>
                  <a:cxn ang="0">
                    <a:pos x="T0" y="T1"/>
                  </a:cxn>
                  <a:cxn ang="0">
                    <a:pos x="T2" y="T3"/>
                  </a:cxn>
                  <a:cxn ang="0">
                    <a:pos x="T4" y="T5"/>
                  </a:cxn>
                  <a:cxn ang="0">
                    <a:pos x="T6" y="T7"/>
                  </a:cxn>
                  <a:cxn ang="0">
                    <a:pos x="T8" y="T9"/>
                  </a:cxn>
                </a:cxnLst>
                <a:rect l="0" t="0" r="r" b="b"/>
                <a:pathLst>
                  <a:path w="414" h="1007">
                    <a:moveTo>
                      <a:pt x="6" y="1007"/>
                    </a:moveTo>
                    <a:lnTo>
                      <a:pt x="0" y="1004"/>
                    </a:lnTo>
                    <a:lnTo>
                      <a:pt x="408" y="0"/>
                    </a:lnTo>
                    <a:lnTo>
                      <a:pt x="414" y="4"/>
                    </a:lnTo>
                    <a:lnTo>
                      <a:pt x="6" y="100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1" name="Freeform 92"/>
              <p:cNvSpPr>
                <a:spLocks/>
              </p:cNvSpPr>
              <p:nvPr userDrawn="1"/>
            </p:nvSpPr>
            <p:spPr bwMode="auto">
              <a:xfrm>
                <a:off x="1314" y="610"/>
                <a:ext cx="33" cy="247"/>
              </a:xfrm>
              <a:custGeom>
                <a:avLst/>
                <a:gdLst>
                  <a:gd name="T0" fmla="*/ 25 w 33"/>
                  <a:gd name="T1" fmla="*/ 247 h 247"/>
                  <a:gd name="T2" fmla="*/ 0 w 33"/>
                  <a:gd name="T3" fmla="*/ 0 h 247"/>
                  <a:gd name="T4" fmla="*/ 8 w 33"/>
                  <a:gd name="T5" fmla="*/ 0 h 247"/>
                  <a:gd name="T6" fmla="*/ 33 w 33"/>
                  <a:gd name="T7" fmla="*/ 245 h 247"/>
                  <a:gd name="T8" fmla="*/ 25 w 33"/>
                  <a:gd name="T9" fmla="*/ 247 h 247"/>
                </a:gdLst>
                <a:ahLst/>
                <a:cxnLst>
                  <a:cxn ang="0">
                    <a:pos x="T0" y="T1"/>
                  </a:cxn>
                  <a:cxn ang="0">
                    <a:pos x="T2" y="T3"/>
                  </a:cxn>
                  <a:cxn ang="0">
                    <a:pos x="T4" y="T5"/>
                  </a:cxn>
                  <a:cxn ang="0">
                    <a:pos x="T6" y="T7"/>
                  </a:cxn>
                  <a:cxn ang="0">
                    <a:pos x="T8" y="T9"/>
                  </a:cxn>
                </a:cxnLst>
                <a:rect l="0" t="0" r="r" b="b"/>
                <a:pathLst>
                  <a:path w="33" h="247">
                    <a:moveTo>
                      <a:pt x="25" y="247"/>
                    </a:moveTo>
                    <a:lnTo>
                      <a:pt x="0" y="0"/>
                    </a:lnTo>
                    <a:lnTo>
                      <a:pt x="8" y="0"/>
                    </a:lnTo>
                    <a:lnTo>
                      <a:pt x="33" y="245"/>
                    </a:lnTo>
                    <a:lnTo>
                      <a:pt x="25" y="24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2" name="Freeform 93"/>
              <p:cNvSpPr>
                <a:spLocks/>
              </p:cNvSpPr>
              <p:nvPr userDrawn="1"/>
            </p:nvSpPr>
            <p:spPr bwMode="auto">
              <a:xfrm>
                <a:off x="578" y="1428"/>
                <a:ext cx="363" cy="426"/>
              </a:xfrm>
              <a:custGeom>
                <a:avLst/>
                <a:gdLst>
                  <a:gd name="T0" fmla="*/ 356 w 363"/>
                  <a:gd name="T1" fmla="*/ 426 h 426"/>
                  <a:gd name="T2" fmla="*/ 0 w 363"/>
                  <a:gd name="T3" fmla="*/ 7 h 426"/>
                  <a:gd name="T4" fmla="*/ 5 w 363"/>
                  <a:gd name="T5" fmla="*/ 0 h 426"/>
                  <a:gd name="T6" fmla="*/ 363 w 363"/>
                  <a:gd name="T7" fmla="*/ 421 h 426"/>
                  <a:gd name="T8" fmla="*/ 356 w 363"/>
                  <a:gd name="T9" fmla="*/ 426 h 426"/>
                </a:gdLst>
                <a:ahLst/>
                <a:cxnLst>
                  <a:cxn ang="0">
                    <a:pos x="T0" y="T1"/>
                  </a:cxn>
                  <a:cxn ang="0">
                    <a:pos x="T2" y="T3"/>
                  </a:cxn>
                  <a:cxn ang="0">
                    <a:pos x="T4" y="T5"/>
                  </a:cxn>
                  <a:cxn ang="0">
                    <a:pos x="T6" y="T7"/>
                  </a:cxn>
                  <a:cxn ang="0">
                    <a:pos x="T8" y="T9"/>
                  </a:cxn>
                </a:cxnLst>
                <a:rect l="0" t="0" r="r" b="b"/>
                <a:pathLst>
                  <a:path w="363" h="426">
                    <a:moveTo>
                      <a:pt x="356" y="426"/>
                    </a:moveTo>
                    <a:lnTo>
                      <a:pt x="0" y="7"/>
                    </a:lnTo>
                    <a:lnTo>
                      <a:pt x="5" y="0"/>
                    </a:lnTo>
                    <a:lnTo>
                      <a:pt x="363" y="421"/>
                    </a:lnTo>
                    <a:lnTo>
                      <a:pt x="356" y="42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3" name="Rectangle 94"/>
              <p:cNvSpPr>
                <a:spLocks noChangeArrowheads="1"/>
              </p:cNvSpPr>
              <p:nvPr userDrawn="1"/>
            </p:nvSpPr>
            <p:spPr bwMode="auto">
              <a:xfrm>
                <a:off x="696" y="1855"/>
                <a:ext cx="242" cy="9"/>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4" name="Freeform 95"/>
              <p:cNvSpPr>
                <a:spLocks/>
              </p:cNvSpPr>
              <p:nvPr userDrawn="1"/>
            </p:nvSpPr>
            <p:spPr bwMode="auto">
              <a:xfrm>
                <a:off x="931" y="1860"/>
                <a:ext cx="342" cy="273"/>
              </a:xfrm>
              <a:custGeom>
                <a:avLst/>
                <a:gdLst>
                  <a:gd name="T0" fmla="*/ 337 w 342"/>
                  <a:gd name="T1" fmla="*/ 273 h 273"/>
                  <a:gd name="T2" fmla="*/ 0 w 342"/>
                  <a:gd name="T3" fmla="*/ 7 h 273"/>
                  <a:gd name="T4" fmla="*/ 5 w 342"/>
                  <a:gd name="T5" fmla="*/ 0 h 273"/>
                  <a:gd name="T6" fmla="*/ 342 w 342"/>
                  <a:gd name="T7" fmla="*/ 268 h 273"/>
                  <a:gd name="T8" fmla="*/ 337 w 342"/>
                  <a:gd name="T9" fmla="*/ 273 h 273"/>
                </a:gdLst>
                <a:ahLst/>
                <a:cxnLst>
                  <a:cxn ang="0">
                    <a:pos x="T0" y="T1"/>
                  </a:cxn>
                  <a:cxn ang="0">
                    <a:pos x="T2" y="T3"/>
                  </a:cxn>
                  <a:cxn ang="0">
                    <a:pos x="T4" y="T5"/>
                  </a:cxn>
                  <a:cxn ang="0">
                    <a:pos x="T6" y="T7"/>
                  </a:cxn>
                  <a:cxn ang="0">
                    <a:pos x="T8" y="T9"/>
                  </a:cxn>
                </a:cxnLst>
                <a:rect l="0" t="0" r="r" b="b"/>
                <a:pathLst>
                  <a:path w="342" h="273">
                    <a:moveTo>
                      <a:pt x="337" y="273"/>
                    </a:moveTo>
                    <a:lnTo>
                      <a:pt x="0" y="7"/>
                    </a:lnTo>
                    <a:lnTo>
                      <a:pt x="5" y="0"/>
                    </a:lnTo>
                    <a:lnTo>
                      <a:pt x="342" y="268"/>
                    </a:lnTo>
                    <a:lnTo>
                      <a:pt x="337" y="27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5" name="Freeform 96"/>
              <p:cNvSpPr>
                <a:spLocks/>
              </p:cNvSpPr>
              <p:nvPr userDrawn="1"/>
            </p:nvSpPr>
            <p:spPr bwMode="auto">
              <a:xfrm>
                <a:off x="941" y="1711"/>
                <a:ext cx="487" cy="148"/>
              </a:xfrm>
              <a:custGeom>
                <a:avLst/>
                <a:gdLst>
                  <a:gd name="T0" fmla="*/ 2 w 487"/>
                  <a:gd name="T1" fmla="*/ 148 h 148"/>
                  <a:gd name="T2" fmla="*/ 0 w 487"/>
                  <a:gd name="T3" fmla="*/ 139 h 148"/>
                  <a:gd name="T4" fmla="*/ 483 w 487"/>
                  <a:gd name="T5" fmla="*/ 0 h 148"/>
                  <a:gd name="T6" fmla="*/ 487 w 487"/>
                  <a:gd name="T7" fmla="*/ 8 h 148"/>
                  <a:gd name="T8" fmla="*/ 2 w 487"/>
                  <a:gd name="T9" fmla="*/ 148 h 148"/>
                </a:gdLst>
                <a:ahLst/>
                <a:cxnLst>
                  <a:cxn ang="0">
                    <a:pos x="T0" y="T1"/>
                  </a:cxn>
                  <a:cxn ang="0">
                    <a:pos x="T2" y="T3"/>
                  </a:cxn>
                  <a:cxn ang="0">
                    <a:pos x="T4" y="T5"/>
                  </a:cxn>
                  <a:cxn ang="0">
                    <a:pos x="T6" y="T7"/>
                  </a:cxn>
                  <a:cxn ang="0">
                    <a:pos x="T8" y="T9"/>
                  </a:cxn>
                </a:cxnLst>
                <a:rect l="0" t="0" r="r" b="b"/>
                <a:pathLst>
                  <a:path w="487" h="148">
                    <a:moveTo>
                      <a:pt x="2" y="148"/>
                    </a:moveTo>
                    <a:lnTo>
                      <a:pt x="0" y="139"/>
                    </a:lnTo>
                    <a:lnTo>
                      <a:pt x="483" y="0"/>
                    </a:lnTo>
                    <a:lnTo>
                      <a:pt x="487" y="8"/>
                    </a:lnTo>
                    <a:lnTo>
                      <a:pt x="2" y="14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6" name="Freeform 97"/>
              <p:cNvSpPr>
                <a:spLocks/>
              </p:cNvSpPr>
              <p:nvPr userDrawn="1"/>
            </p:nvSpPr>
            <p:spPr bwMode="auto">
              <a:xfrm>
                <a:off x="5922" y="2961"/>
                <a:ext cx="124" cy="96"/>
              </a:xfrm>
              <a:custGeom>
                <a:avLst/>
                <a:gdLst>
                  <a:gd name="T0" fmla="*/ 32 w 74"/>
                  <a:gd name="T1" fmla="*/ 57 h 57"/>
                  <a:gd name="T2" fmla="*/ 19 w 74"/>
                  <a:gd name="T3" fmla="*/ 55 h 57"/>
                  <a:gd name="T4" fmla="*/ 0 w 74"/>
                  <a:gd name="T5" fmla="*/ 43 h 57"/>
                  <a:gd name="T6" fmla="*/ 2 w 74"/>
                  <a:gd name="T7" fmla="*/ 41 h 57"/>
                  <a:gd name="T8" fmla="*/ 20 w 74"/>
                  <a:gd name="T9" fmla="*/ 52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7" y="57"/>
                      <a:pt x="23" y="56"/>
                      <a:pt x="19" y="55"/>
                    </a:cubicBezTo>
                    <a:cubicBezTo>
                      <a:pt x="12" y="53"/>
                      <a:pt x="5" y="49"/>
                      <a:pt x="0" y="43"/>
                    </a:cubicBezTo>
                    <a:cubicBezTo>
                      <a:pt x="2" y="41"/>
                      <a:pt x="2" y="41"/>
                      <a:pt x="2" y="41"/>
                    </a:cubicBezTo>
                    <a:cubicBezTo>
                      <a:pt x="7" y="46"/>
                      <a:pt x="13" y="50"/>
                      <a:pt x="20" y="52"/>
                    </a:cubicBezTo>
                    <a:cubicBezTo>
                      <a:pt x="30" y="55"/>
                      <a:pt x="40" y="55"/>
                      <a:pt x="49" y="50"/>
                    </a:cubicBezTo>
                    <a:cubicBezTo>
                      <a:pt x="58" y="45"/>
                      <a:pt x="65" y="37"/>
                      <a:pt x="68" y="27"/>
                    </a:cubicBezTo>
                    <a:cubicBezTo>
                      <a:pt x="71" y="19"/>
                      <a:pt x="70" y="9"/>
                      <a:pt x="67" y="1"/>
                    </a:cubicBezTo>
                    <a:cubicBezTo>
                      <a:pt x="70" y="0"/>
                      <a:pt x="70" y="0"/>
                      <a:pt x="70" y="0"/>
                    </a:cubicBezTo>
                    <a:cubicBezTo>
                      <a:pt x="73" y="9"/>
                      <a:pt x="74" y="19"/>
                      <a:pt x="71" y="28"/>
                    </a:cubicBezTo>
                    <a:cubicBezTo>
                      <a:pt x="68" y="39"/>
                      <a:pt x="60" y="47"/>
                      <a:pt x="51" y="52"/>
                    </a:cubicBezTo>
                    <a:cubicBezTo>
                      <a:pt x="45" y="56"/>
                      <a:pt x="38" y="57"/>
                      <a:pt x="32" y="5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7" name="Freeform 98"/>
              <p:cNvSpPr>
                <a:spLocks/>
              </p:cNvSpPr>
              <p:nvPr userDrawn="1"/>
            </p:nvSpPr>
            <p:spPr bwMode="auto">
              <a:xfrm>
                <a:off x="5905" y="2921"/>
                <a:ext cx="54" cy="87"/>
              </a:xfrm>
              <a:custGeom>
                <a:avLst/>
                <a:gdLst>
                  <a:gd name="T0" fmla="*/ 2 w 32"/>
                  <a:gd name="T1" fmla="*/ 52 h 52"/>
                  <a:gd name="T2" fmla="*/ 2 w 32"/>
                  <a:gd name="T3" fmla="*/ 28 h 52"/>
                  <a:gd name="T4" fmla="*/ 31 w 32"/>
                  <a:gd name="T5" fmla="*/ 0 h 52"/>
                  <a:gd name="T6" fmla="*/ 32 w 32"/>
                  <a:gd name="T7" fmla="*/ 3 h 52"/>
                  <a:gd name="T8" fmla="*/ 5 w 32"/>
                  <a:gd name="T9" fmla="*/ 28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5"/>
                      <a:pt x="2" y="28"/>
                    </a:cubicBezTo>
                    <a:cubicBezTo>
                      <a:pt x="6" y="14"/>
                      <a:pt x="17" y="4"/>
                      <a:pt x="31" y="0"/>
                    </a:cubicBezTo>
                    <a:cubicBezTo>
                      <a:pt x="32" y="3"/>
                      <a:pt x="32" y="3"/>
                      <a:pt x="32" y="3"/>
                    </a:cubicBezTo>
                    <a:cubicBezTo>
                      <a:pt x="19" y="6"/>
                      <a:pt x="9" y="16"/>
                      <a:pt x="5" y="28"/>
                    </a:cubicBezTo>
                    <a:cubicBezTo>
                      <a:pt x="3" y="36"/>
                      <a:pt x="3" y="44"/>
                      <a:pt x="5" y="51"/>
                    </a:cubicBezTo>
                    <a:lnTo>
                      <a:pt x="2" y="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8" name="Freeform 99"/>
              <p:cNvSpPr>
                <a:spLocks/>
              </p:cNvSpPr>
              <p:nvPr userDrawn="1"/>
            </p:nvSpPr>
            <p:spPr bwMode="auto">
              <a:xfrm>
                <a:off x="5873" y="2946"/>
                <a:ext cx="54" cy="119"/>
              </a:xfrm>
              <a:custGeom>
                <a:avLst/>
                <a:gdLst>
                  <a:gd name="T0" fmla="*/ 29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3"/>
                      <a:pt x="10" y="0"/>
                    </a:cubicBezTo>
                    <a:cubicBezTo>
                      <a:pt x="15" y="2"/>
                      <a:pt x="15" y="2"/>
                      <a:pt x="15" y="2"/>
                    </a:cubicBezTo>
                    <a:cubicBezTo>
                      <a:pt x="14" y="4"/>
                      <a:pt x="13" y="7"/>
                      <a:pt x="12" y="9"/>
                    </a:cubicBezTo>
                    <a:cubicBezTo>
                      <a:pt x="5" y="31"/>
                      <a:pt x="14" y="54"/>
                      <a:pt x="32" y="67"/>
                    </a:cubicBezTo>
                    <a:lnTo>
                      <a:pt x="29"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9" name="Freeform 100"/>
              <p:cNvSpPr>
                <a:spLocks/>
              </p:cNvSpPr>
              <p:nvPr userDrawn="1"/>
            </p:nvSpPr>
            <p:spPr bwMode="auto">
              <a:xfrm>
                <a:off x="5915" y="2887"/>
                <a:ext cx="156" cy="162"/>
              </a:xfrm>
              <a:custGeom>
                <a:avLst/>
                <a:gdLst>
                  <a:gd name="T0" fmla="*/ 78 w 93"/>
                  <a:gd name="T1" fmla="*/ 96 h 96"/>
                  <a:gd name="T2" fmla="*/ 75 w 93"/>
                  <a:gd name="T3" fmla="*/ 92 h 96"/>
                  <a:gd name="T4" fmla="*/ 84 w 93"/>
                  <a:gd name="T5" fmla="*/ 75 h 96"/>
                  <a:gd name="T6" fmla="*/ 81 w 93"/>
                  <a:gd name="T7" fmla="*/ 36 h 96"/>
                  <a:gd name="T8" fmla="*/ 51 w 93"/>
                  <a:gd name="T9" fmla="*/ 11 h 96"/>
                  <a:gd name="T10" fmla="*/ 3 w 93"/>
                  <a:gd name="T11" fmla="*/ 20 h 96"/>
                  <a:gd name="T12" fmla="*/ 0 w 93"/>
                  <a:gd name="T13" fmla="*/ 16 h 96"/>
                  <a:gd name="T14" fmla="*/ 52 w 93"/>
                  <a:gd name="T15" fmla="*/ 6 h 96"/>
                  <a:gd name="T16" fmla="*/ 85 w 93"/>
                  <a:gd name="T17" fmla="*/ 33 h 96"/>
                  <a:gd name="T18" fmla="*/ 89 w 93"/>
                  <a:gd name="T19" fmla="*/ 76 h 96"/>
                  <a:gd name="T20" fmla="*/ 78 w 93"/>
                  <a:gd name="T2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6">
                    <a:moveTo>
                      <a:pt x="78" y="96"/>
                    </a:moveTo>
                    <a:cubicBezTo>
                      <a:pt x="75" y="92"/>
                      <a:pt x="75" y="92"/>
                      <a:pt x="75" y="92"/>
                    </a:cubicBezTo>
                    <a:cubicBezTo>
                      <a:pt x="79" y="87"/>
                      <a:pt x="82" y="81"/>
                      <a:pt x="84" y="75"/>
                    </a:cubicBezTo>
                    <a:cubicBezTo>
                      <a:pt x="88" y="62"/>
                      <a:pt x="87" y="48"/>
                      <a:pt x="81" y="36"/>
                    </a:cubicBezTo>
                    <a:cubicBezTo>
                      <a:pt x="75" y="24"/>
                      <a:pt x="64" y="15"/>
                      <a:pt x="51" y="11"/>
                    </a:cubicBezTo>
                    <a:cubicBezTo>
                      <a:pt x="34" y="6"/>
                      <a:pt x="16" y="9"/>
                      <a:pt x="3" y="20"/>
                    </a:cubicBezTo>
                    <a:cubicBezTo>
                      <a:pt x="0" y="16"/>
                      <a:pt x="0" y="16"/>
                      <a:pt x="0" y="16"/>
                    </a:cubicBezTo>
                    <a:cubicBezTo>
                      <a:pt x="15" y="4"/>
                      <a:pt x="34" y="0"/>
                      <a:pt x="52" y="6"/>
                    </a:cubicBezTo>
                    <a:cubicBezTo>
                      <a:pt x="66" y="11"/>
                      <a:pt x="78" y="20"/>
                      <a:pt x="85" y="33"/>
                    </a:cubicBezTo>
                    <a:cubicBezTo>
                      <a:pt x="92" y="47"/>
                      <a:pt x="93" y="62"/>
                      <a:pt x="89" y="76"/>
                    </a:cubicBezTo>
                    <a:cubicBezTo>
                      <a:pt x="87" y="83"/>
                      <a:pt x="83" y="90"/>
                      <a:pt x="78" y="9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0" name="Freeform 101"/>
              <p:cNvSpPr>
                <a:spLocks noEditPoints="1"/>
              </p:cNvSpPr>
              <p:nvPr userDrawn="1"/>
            </p:nvSpPr>
            <p:spPr bwMode="auto">
              <a:xfrm>
                <a:off x="2499" y="161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3 w 97"/>
                  <a:gd name="T19" fmla="*/ 87 h 97"/>
                  <a:gd name="T20" fmla="*/ 87 w 97"/>
                  <a:gd name="T21" fmla="*/ 93 h 97"/>
                  <a:gd name="T22" fmla="*/ 10 w 97"/>
                  <a:gd name="T23" fmla="*/ 93 h 97"/>
                  <a:gd name="T24" fmla="*/ 4 w 97"/>
                  <a:gd name="T25" fmla="*/ 87 h 97"/>
                  <a:gd name="T26" fmla="*/ 4 w 97"/>
                  <a:gd name="T27" fmla="*/ 76 h 97"/>
                  <a:gd name="T28" fmla="*/ 93 w 97"/>
                  <a:gd name="T29" fmla="*/ 76 h 97"/>
                  <a:gd name="T30" fmla="*/ 93 w 97"/>
                  <a:gd name="T31" fmla="*/ 87 h 97"/>
                  <a:gd name="T32" fmla="*/ 93 w 97"/>
                  <a:gd name="T33" fmla="*/ 21 h 97"/>
                  <a:gd name="T34" fmla="*/ 4 w 97"/>
                  <a:gd name="T35" fmla="*/ 21 h 97"/>
                  <a:gd name="T36" fmla="*/ 4 w 97"/>
                  <a:gd name="T37" fmla="*/ 10 h 97"/>
                  <a:gd name="T38" fmla="*/ 10 w 97"/>
                  <a:gd name="T39" fmla="*/ 4 h 97"/>
                  <a:gd name="T40" fmla="*/ 87 w 97"/>
                  <a:gd name="T41" fmla="*/ 4 h 97"/>
                  <a:gd name="T42" fmla="*/ 93 w 97"/>
                  <a:gd name="T43" fmla="*/ 10 h 97"/>
                  <a:gd name="T44" fmla="*/ 93 w 97"/>
                  <a:gd name="T45" fmla="*/ 21 h 97"/>
                  <a:gd name="T46" fmla="*/ 44 w 97"/>
                  <a:gd name="T47" fmla="*/ 84 h 97"/>
                  <a:gd name="T48" fmla="*/ 48 w 97"/>
                  <a:gd name="T49" fmla="*/ 80 h 97"/>
                  <a:gd name="T50" fmla="*/ 53 w 97"/>
                  <a:gd name="T51" fmla="*/ 84 h 97"/>
                  <a:gd name="T52" fmla="*/ 48 w 97"/>
                  <a:gd name="T53" fmla="*/ 89 h 97"/>
                  <a:gd name="T54" fmla="*/ 44 w 97"/>
                  <a:gd name="T55" fmla="*/ 84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4"/>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4"/>
                      <a:pt x="92" y="0"/>
                      <a:pt x="87" y="0"/>
                    </a:cubicBezTo>
                    <a:close/>
                    <a:moveTo>
                      <a:pt x="93" y="87"/>
                    </a:moveTo>
                    <a:cubicBezTo>
                      <a:pt x="93" y="90"/>
                      <a:pt x="90" y="93"/>
                      <a:pt x="87" y="93"/>
                    </a:cubicBezTo>
                    <a:cubicBezTo>
                      <a:pt x="10" y="93"/>
                      <a:pt x="10" y="93"/>
                      <a:pt x="10" y="93"/>
                    </a:cubicBezTo>
                    <a:cubicBezTo>
                      <a:pt x="7" y="93"/>
                      <a:pt x="4" y="90"/>
                      <a:pt x="4" y="87"/>
                    </a:cubicBezTo>
                    <a:cubicBezTo>
                      <a:pt x="4" y="76"/>
                      <a:pt x="4" y="76"/>
                      <a:pt x="4" y="76"/>
                    </a:cubicBezTo>
                    <a:cubicBezTo>
                      <a:pt x="93" y="76"/>
                      <a:pt x="93" y="76"/>
                      <a:pt x="93" y="76"/>
                    </a:cubicBezTo>
                    <a:lnTo>
                      <a:pt x="93" y="87"/>
                    </a:lnTo>
                    <a:close/>
                    <a:moveTo>
                      <a:pt x="93" y="21"/>
                    </a:moveTo>
                    <a:cubicBezTo>
                      <a:pt x="4" y="21"/>
                      <a:pt x="4" y="21"/>
                      <a:pt x="4" y="21"/>
                    </a:cubicBezTo>
                    <a:cubicBezTo>
                      <a:pt x="4" y="10"/>
                      <a:pt x="4" y="10"/>
                      <a:pt x="4" y="10"/>
                    </a:cubicBezTo>
                    <a:cubicBezTo>
                      <a:pt x="4" y="7"/>
                      <a:pt x="7" y="4"/>
                      <a:pt x="10" y="4"/>
                    </a:cubicBezTo>
                    <a:cubicBezTo>
                      <a:pt x="87" y="4"/>
                      <a:pt x="87" y="4"/>
                      <a:pt x="87" y="4"/>
                    </a:cubicBezTo>
                    <a:cubicBezTo>
                      <a:pt x="90" y="4"/>
                      <a:pt x="93" y="7"/>
                      <a:pt x="93" y="10"/>
                    </a:cubicBezTo>
                    <a:lnTo>
                      <a:pt x="93" y="21"/>
                    </a:lnTo>
                    <a:close/>
                    <a:moveTo>
                      <a:pt x="44" y="84"/>
                    </a:moveTo>
                    <a:cubicBezTo>
                      <a:pt x="44" y="82"/>
                      <a:pt x="46" y="80"/>
                      <a:pt x="48" y="80"/>
                    </a:cubicBezTo>
                    <a:cubicBezTo>
                      <a:pt x="51" y="80"/>
                      <a:pt x="53" y="82"/>
                      <a:pt x="53" y="84"/>
                    </a:cubicBezTo>
                    <a:cubicBezTo>
                      <a:pt x="53" y="87"/>
                      <a:pt x="51" y="89"/>
                      <a:pt x="48" y="89"/>
                    </a:cubicBezTo>
                    <a:cubicBezTo>
                      <a:pt x="46" y="89"/>
                      <a:pt x="44" y="87"/>
                      <a:pt x="44" y="84"/>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1" name="Rectangle 102"/>
              <p:cNvSpPr>
                <a:spLocks noChangeArrowheads="1"/>
              </p:cNvSpPr>
              <p:nvPr userDrawn="1"/>
            </p:nvSpPr>
            <p:spPr bwMode="auto">
              <a:xfrm>
                <a:off x="1990" y="2082"/>
                <a:ext cx="14"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2" name="Rectangle 103"/>
              <p:cNvSpPr>
                <a:spLocks noChangeArrowheads="1"/>
              </p:cNvSpPr>
              <p:nvPr userDrawn="1"/>
            </p:nvSpPr>
            <p:spPr bwMode="auto">
              <a:xfrm>
                <a:off x="1965" y="2055"/>
                <a:ext cx="13"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3" name="Rectangle 104"/>
              <p:cNvSpPr>
                <a:spLocks noChangeArrowheads="1"/>
              </p:cNvSpPr>
              <p:nvPr userDrawn="1"/>
            </p:nvSpPr>
            <p:spPr bwMode="auto">
              <a:xfrm>
                <a:off x="1965" y="2028"/>
                <a:ext cx="13"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4" name="Rectangle 105"/>
              <p:cNvSpPr>
                <a:spLocks noChangeArrowheads="1"/>
              </p:cNvSpPr>
              <p:nvPr userDrawn="1"/>
            </p:nvSpPr>
            <p:spPr bwMode="auto">
              <a:xfrm>
                <a:off x="1990" y="2055"/>
                <a:ext cx="14"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5" name="Rectangle 106"/>
              <p:cNvSpPr>
                <a:spLocks noChangeArrowheads="1"/>
              </p:cNvSpPr>
              <p:nvPr userDrawn="1"/>
            </p:nvSpPr>
            <p:spPr bwMode="auto">
              <a:xfrm>
                <a:off x="2015" y="2055"/>
                <a:ext cx="14"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6" name="Rectangle 107"/>
              <p:cNvSpPr>
                <a:spLocks noChangeArrowheads="1"/>
              </p:cNvSpPr>
              <p:nvPr userDrawn="1"/>
            </p:nvSpPr>
            <p:spPr bwMode="auto">
              <a:xfrm>
                <a:off x="2015" y="2028"/>
                <a:ext cx="14"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7" name="Rectangle 108"/>
              <p:cNvSpPr>
                <a:spLocks noChangeArrowheads="1"/>
              </p:cNvSpPr>
              <p:nvPr userDrawn="1"/>
            </p:nvSpPr>
            <p:spPr bwMode="auto">
              <a:xfrm>
                <a:off x="2015" y="2082"/>
                <a:ext cx="14"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8" name="Rectangle 109"/>
              <p:cNvSpPr>
                <a:spLocks noChangeArrowheads="1"/>
              </p:cNvSpPr>
              <p:nvPr userDrawn="1"/>
            </p:nvSpPr>
            <p:spPr bwMode="auto">
              <a:xfrm>
                <a:off x="1990" y="2028"/>
                <a:ext cx="14"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9" name="Rectangle 110"/>
              <p:cNvSpPr>
                <a:spLocks noChangeArrowheads="1"/>
              </p:cNvSpPr>
              <p:nvPr userDrawn="1"/>
            </p:nvSpPr>
            <p:spPr bwMode="auto">
              <a:xfrm>
                <a:off x="1965" y="2082"/>
                <a:ext cx="13"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0" name="Rectangle 111"/>
              <p:cNvSpPr>
                <a:spLocks noChangeArrowheads="1"/>
              </p:cNvSpPr>
              <p:nvPr userDrawn="1"/>
            </p:nvSpPr>
            <p:spPr bwMode="auto">
              <a:xfrm>
                <a:off x="1913" y="2082"/>
                <a:ext cx="15"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1" name="Rectangle 112"/>
              <p:cNvSpPr>
                <a:spLocks noChangeArrowheads="1"/>
              </p:cNvSpPr>
              <p:nvPr userDrawn="1"/>
            </p:nvSpPr>
            <p:spPr bwMode="auto">
              <a:xfrm>
                <a:off x="1913" y="2055"/>
                <a:ext cx="15"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2" name="Rectangle 113"/>
              <p:cNvSpPr>
                <a:spLocks noChangeArrowheads="1"/>
              </p:cNvSpPr>
              <p:nvPr userDrawn="1"/>
            </p:nvSpPr>
            <p:spPr bwMode="auto">
              <a:xfrm>
                <a:off x="1938" y="2028"/>
                <a:ext cx="15"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3" name="Rectangle 114"/>
              <p:cNvSpPr>
                <a:spLocks noChangeArrowheads="1"/>
              </p:cNvSpPr>
              <p:nvPr userDrawn="1"/>
            </p:nvSpPr>
            <p:spPr bwMode="auto">
              <a:xfrm>
                <a:off x="1938" y="2082"/>
                <a:ext cx="15"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4" name="Rectangle 115"/>
              <p:cNvSpPr>
                <a:spLocks noChangeArrowheads="1"/>
              </p:cNvSpPr>
              <p:nvPr userDrawn="1"/>
            </p:nvSpPr>
            <p:spPr bwMode="auto">
              <a:xfrm>
                <a:off x="1913" y="2028"/>
                <a:ext cx="15" cy="1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5" name="Rectangle 116"/>
              <p:cNvSpPr>
                <a:spLocks noChangeArrowheads="1"/>
              </p:cNvSpPr>
              <p:nvPr userDrawn="1"/>
            </p:nvSpPr>
            <p:spPr bwMode="auto">
              <a:xfrm>
                <a:off x="1938" y="2055"/>
                <a:ext cx="15" cy="1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6" name="Rectangle 117"/>
              <p:cNvSpPr>
                <a:spLocks noChangeArrowheads="1"/>
              </p:cNvSpPr>
              <p:nvPr userDrawn="1"/>
            </p:nvSpPr>
            <p:spPr bwMode="auto">
              <a:xfrm>
                <a:off x="1928" y="1960"/>
                <a:ext cx="15" cy="2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7" name="Rectangle 118"/>
              <p:cNvSpPr>
                <a:spLocks noChangeArrowheads="1"/>
              </p:cNvSpPr>
              <p:nvPr userDrawn="1"/>
            </p:nvSpPr>
            <p:spPr bwMode="auto">
              <a:xfrm>
                <a:off x="2000" y="1960"/>
                <a:ext cx="15" cy="2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8" name="Freeform 119"/>
              <p:cNvSpPr>
                <a:spLocks noEditPoints="1"/>
              </p:cNvSpPr>
              <p:nvPr userDrawn="1"/>
            </p:nvSpPr>
            <p:spPr bwMode="auto">
              <a:xfrm>
                <a:off x="1889" y="1975"/>
                <a:ext cx="165" cy="149"/>
              </a:xfrm>
              <a:custGeom>
                <a:avLst/>
                <a:gdLst>
                  <a:gd name="T0" fmla="*/ 136 w 165"/>
                  <a:gd name="T1" fmla="*/ 0 h 149"/>
                  <a:gd name="T2" fmla="*/ 136 w 165"/>
                  <a:gd name="T3" fmla="*/ 22 h 149"/>
                  <a:gd name="T4" fmla="*/ 100 w 165"/>
                  <a:gd name="T5" fmla="*/ 22 h 149"/>
                  <a:gd name="T6" fmla="*/ 100 w 165"/>
                  <a:gd name="T7" fmla="*/ 0 h 149"/>
                  <a:gd name="T8" fmla="*/ 66 w 165"/>
                  <a:gd name="T9" fmla="*/ 0 h 149"/>
                  <a:gd name="T10" fmla="*/ 66 w 165"/>
                  <a:gd name="T11" fmla="*/ 22 h 149"/>
                  <a:gd name="T12" fmla="*/ 27 w 165"/>
                  <a:gd name="T13" fmla="*/ 22 h 149"/>
                  <a:gd name="T14" fmla="*/ 27 w 165"/>
                  <a:gd name="T15" fmla="*/ 0 h 149"/>
                  <a:gd name="T16" fmla="*/ 0 w 165"/>
                  <a:gd name="T17" fmla="*/ 0 h 149"/>
                  <a:gd name="T18" fmla="*/ 0 w 165"/>
                  <a:gd name="T19" fmla="*/ 149 h 149"/>
                  <a:gd name="T20" fmla="*/ 165 w 165"/>
                  <a:gd name="T21" fmla="*/ 149 h 149"/>
                  <a:gd name="T22" fmla="*/ 165 w 165"/>
                  <a:gd name="T23" fmla="*/ 0 h 149"/>
                  <a:gd name="T24" fmla="*/ 136 w 165"/>
                  <a:gd name="T25" fmla="*/ 0 h 149"/>
                  <a:gd name="T26" fmla="*/ 158 w 165"/>
                  <a:gd name="T27" fmla="*/ 143 h 149"/>
                  <a:gd name="T28" fmla="*/ 7 w 165"/>
                  <a:gd name="T29" fmla="*/ 143 h 149"/>
                  <a:gd name="T30" fmla="*/ 7 w 165"/>
                  <a:gd name="T31" fmla="*/ 33 h 149"/>
                  <a:gd name="T32" fmla="*/ 158 w 165"/>
                  <a:gd name="T33" fmla="*/ 33 h 149"/>
                  <a:gd name="T34" fmla="*/ 158 w 165"/>
                  <a:gd name="T35" fmla="*/ 14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5" h="149">
                    <a:moveTo>
                      <a:pt x="136" y="0"/>
                    </a:moveTo>
                    <a:lnTo>
                      <a:pt x="136" y="22"/>
                    </a:lnTo>
                    <a:lnTo>
                      <a:pt x="100" y="22"/>
                    </a:lnTo>
                    <a:lnTo>
                      <a:pt x="100" y="0"/>
                    </a:lnTo>
                    <a:lnTo>
                      <a:pt x="66" y="0"/>
                    </a:lnTo>
                    <a:lnTo>
                      <a:pt x="66" y="22"/>
                    </a:lnTo>
                    <a:lnTo>
                      <a:pt x="27" y="22"/>
                    </a:lnTo>
                    <a:lnTo>
                      <a:pt x="27" y="0"/>
                    </a:lnTo>
                    <a:lnTo>
                      <a:pt x="0" y="0"/>
                    </a:lnTo>
                    <a:lnTo>
                      <a:pt x="0" y="149"/>
                    </a:lnTo>
                    <a:lnTo>
                      <a:pt x="165" y="149"/>
                    </a:lnTo>
                    <a:lnTo>
                      <a:pt x="165" y="0"/>
                    </a:lnTo>
                    <a:lnTo>
                      <a:pt x="136" y="0"/>
                    </a:lnTo>
                    <a:close/>
                    <a:moveTo>
                      <a:pt x="158" y="143"/>
                    </a:moveTo>
                    <a:lnTo>
                      <a:pt x="7" y="143"/>
                    </a:lnTo>
                    <a:lnTo>
                      <a:pt x="7" y="33"/>
                    </a:lnTo>
                    <a:lnTo>
                      <a:pt x="158" y="33"/>
                    </a:lnTo>
                    <a:lnTo>
                      <a:pt x="158" y="14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9" name="Freeform 120"/>
              <p:cNvSpPr>
                <a:spLocks noEditPoints="1"/>
              </p:cNvSpPr>
              <p:nvPr userDrawn="1"/>
            </p:nvSpPr>
            <p:spPr bwMode="auto">
              <a:xfrm>
                <a:off x="2207" y="1264"/>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5 h 100"/>
                  <a:gd name="T12" fmla="*/ 96 w 100"/>
                  <a:gd name="T13" fmla="*/ 32 h 100"/>
                  <a:gd name="T14" fmla="*/ 4 w 100"/>
                  <a:gd name="T15" fmla="*/ 32 h 100"/>
                  <a:gd name="T16" fmla="*/ 4 w 100"/>
                  <a:gd name="T17" fmla="*/ 5 h 100"/>
                  <a:gd name="T18" fmla="*/ 96 w 100"/>
                  <a:gd name="T19" fmla="*/ 5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1 h 100"/>
                  <a:gd name="T42" fmla="*/ 15 w 100"/>
                  <a:gd name="T43" fmla="*/ 21 h 100"/>
                  <a:gd name="T44" fmla="*/ 15 w 100"/>
                  <a:gd name="T45" fmla="*/ 16 h 100"/>
                  <a:gd name="T46" fmla="*/ 52 w 100"/>
                  <a:gd name="T47" fmla="*/ 16 h 100"/>
                  <a:gd name="T48" fmla="*/ 52 w 100"/>
                  <a:gd name="T49" fmla="*/ 21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3 h 100"/>
                  <a:gd name="T62" fmla="*/ 15 w 100"/>
                  <a:gd name="T63" fmla="*/ 48 h 100"/>
                  <a:gd name="T64" fmla="*/ 52 w 100"/>
                  <a:gd name="T65" fmla="*/ 48 h 100"/>
                  <a:gd name="T66" fmla="*/ 52 w 100"/>
                  <a:gd name="T67" fmla="*/ 53 h 100"/>
                  <a:gd name="T68" fmla="*/ 15 w 100"/>
                  <a:gd name="T69" fmla="*/ 53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5 h 100"/>
                  <a:gd name="T86" fmla="*/ 15 w 100"/>
                  <a:gd name="T87" fmla="*/ 85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5"/>
                    </a:moveTo>
                    <a:cubicBezTo>
                      <a:pt x="96" y="32"/>
                      <a:pt x="96" y="32"/>
                      <a:pt x="96" y="32"/>
                    </a:cubicBezTo>
                    <a:cubicBezTo>
                      <a:pt x="4" y="32"/>
                      <a:pt x="4" y="32"/>
                      <a:pt x="4" y="32"/>
                    </a:cubicBezTo>
                    <a:cubicBezTo>
                      <a:pt x="4" y="5"/>
                      <a:pt x="4" y="5"/>
                      <a:pt x="4" y="5"/>
                    </a:cubicBezTo>
                    <a:lnTo>
                      <a:pt x="96" y="5"/>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1"/>
                    </a:moveTo>
                    <a:cubicBezTo>
                      <a:pt x="15" y="21"/>
                      <a:pt x="15" y="21"/>
                      <a:pt x="15" y="21"/>
                    </a:cubicBezTo>
                    <a:cubicBezTo>
                      <a:pt x="15" y="16"/>
                      <a:pt x="15" y="16"/>
                      <a:pt x="15" y="16"/>
                    </a:cubicBezTo>
                    <a:cubicBezTo>
                      <a:pt x="52" y="16"/>
                      <a:pt x="52" y="16"/>
                      <a:pt x="52" y="16"/>
                    </a:cubicBezTo>
                    <a:lnTo>
                      <a:pt x="52" y="21"/>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3"/>
                    </a:moveTo>
                    <a:cubicBezTo>
                      <a:pt x="15" y="48"/>
                      <a:pt x="15" y="48"/>
                      <a:pt x="15" y="48"/>
                    </a:cubicBezTo>
                    <a:cubicBezTo>
                      <a:pt x="52" y="48"/>
                      <a:pt x="52" y="48"/>
                      <a:pt x="52" y="48"/>
                    </a:cubicBezTo>
                    <a:cubicBezTo>
                      <a:pt x="52" y="53"/>
                      <a:pt x="52" y="53"/>
                      <a:pt x="52" y="53"/>
                    </a:cubicBezTo>
                    <a:lnTo>
                      <a:pt x="15" y="53"/>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5"/>
                      <a:pt x="52" y="85"/>
                      <a:pt x="52" y="85"/>
                    </a:cubicBezTo>
                    <a:cubicBezTo>
                      <a:pt x="15" y="85"/>
                      <a:pt x="15" y="85"/>
                      <a:pt x="15" y="85"/>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0" name="Freeform 121"/>
              <p:cNvSpPr>
                <a:spLocks/>
              </p:cNvSpPr>
              <p:nvPr userDrawn="1"/>
            </p:nvSpPr>
            <p:spPr bwMode="auto">
              <a:xfrm>
                <a:off x="1958" y="956"/>
                <a:ext cx="148" cy="46"/>
              </a:xfrm>
              <a:custGeom>
                <a:avLst/>
                <a:gdLst>
                  <a:gd name="T0" fmla="*/ 0 w 88"/>
                  <a:gd name="T1" fmla="*/ 9 h 27"/>
                  <a:gd name="T2" fmla="*/ 0 w 88"/>
                  <a:gd name="T3" fmla="*/ 27 h 27"/>
                  <a:gd name="T4" fmla="*/ 88 w 88"/>
                  <a:gd name="T5" fmla="*/ 27 h 27"/>
                  <a:gd name="T6" fmla="*/ 88 w 88"/>
                  <a:gd name="T7" fmla="*/ 9 h 27"/>
                  <a:gd name="T8" fmla="*/ 0 w 88"/>
                  <a:gd name="T9" fmla="*/ 9 h 27"/>
                </a:gdLst>
                <a:ahLst/>
                <a:cxnLst>
                  <a:cxn ang="0">
                    <a:pos x="T0" y="T1"/>
                  </a:cxn>
                  <a:cxn ang="0">
                    <a:pos x="T2" y="T3"/>
                  </a:cxn>
                  <a:cxn ang="0">
                    <a:pos x="T4" y="T5"/>
                  </a:cxn>
                  <a:cxn ang="0">
                    <a:pos x="T6" y="T7"/>
                  </a:cxn>
                  <a:cxn ang="0">
                    <a:pos x="T8" y="T9"/>
                  </a:cxn>
                </a:cxnLst>
                <a:rect l="0" t="0" r="r" b="b"/>
                <a:pathLst>
                  <a:path w="88" h="27">
                    <a:moveTo>
                      <a:pt x="0" y="9"/>
                    </a:moveTo>
                    <a:cubicBezTo>
                      <a:pt x="0" y="27"/>
                      <a:pt x="0" y="27"/>
                      <a:pt x="0" y="27"/>
                    </a:cubicBezTo>
                    <a:cubicBezTo>
                      <a:pt x="88" y="27"/>
                      <a:pt x="88" y="27"/>
                      <a:pt x="88" y="27"/>
                    </a:cubicBezTo>
                    <a:cubicBezTo>
                      <a:pt x="88" y="9"/>
                      <a:pt x="88" y="9"/>
                      <a:pt x="88"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1" name="Rectangle 122"/>
              <p:cNvSpPr>
                <a:spLocks noChangeArrowheads="1"/>
              </p:cNvSpPr>
              <p:nvPr userDrawn="1"/>
            </p:nvSpPr>
            <p:spPr bwMode="auto">
              <a:xfrm>
                <a:off x="1958" y="1015"/>
                <a:ext cx="148"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2" name="Freeform 123"/>
              <p:cNvSpPr>
                <a:spLocks/>
              </p:cNvSpPr>
              <p:nvPr userDrawn="1"/>
            </p:nvSpPr>
            <p:spPr bwMode="auto">
              <a:xfrm>
                <a:off x="1958" y="1060"/>
                <a:ext cx="148" cy="46"/>
              </a:xfrm>
              <a:custGeom>
                <a:avLst/>
                <a:gdLst>
                  <a:gd name="T0" fmla="*/ 0 w 88"/>
                  <a:gd name="T1" fmla="*/ 18 h 27"/>
                  <a:gd name="T2" fmla="*/ 88 w 88"/>
                  <a:gd name="T3" fmla="*/ 18 h 27"/>
                  <a:gd name="T4" fmla="*/ 88 w 88"/>
                  <a:gd name="T5" fmla="*/ 0 h 27"/>
                  <a:gd name="T6" fmla="*/ 0 w 88"/>
                  <a:gd name="T7" fmla="*/ 0 h 27"/>
                  <a:gd name="T8" fmla="*/ 0 w 88"/>
                  <a:gd name="T9" fmla="*/ 18 h 27"/>
                </a:gdLst>
                <a:ahLst/>
                <a:cxnLst>
                  <a:cxn ang="0">
                    <a:pos x="T0" y="T1"/>
                  </a:cxn>
                  <a:cxn ang="0">
                    <a:pos x="T2" y="T3"/>
                  </a:cxn>
                  <a:cxn ang="0">
                    <a:pos x="T4" y="T5"/>
                  </a:cxn>
                  <a:cxn ang="0">
                    <a:pos x="T6" y="T7"/>
                  </a:cxn>
                  <a:cxn ang="0">
                    <a:pos x="T8" y="T9"/>
                  </a:cxn>
                </a:cxnLst>
                <a:rect l="0" t="0" r="r" b="b"/>
                <a:pathLst>
                  <a:path w="88" h="27">
                    <a:moveTo>
                      <a:pt x="0" y="18"/>
                    </a:moveTo>
                    <a:cubicBezTo>
                      <a:pt x="33" y="27"/>
                      <a:pt x="58" y="27"/>
                      <a:pt x="88" y="18"/>
                    </a:cubicBezTo>
                    <a:cubicBezTo>
                      <a:pt x="88" y="0"/>
                      <a:pt x="88" y="0"/>
                      <a:pt x="88" y="0"/>
                    </a:cubicBezTo>
                    <a:cubicBezTo>
                      <a:pt x="0" y="0"/>
                      <a:pt x="0" y="0"/>
                      <a:pt x="0" y="0"/>
                    </a:cubicBezTo>
                    <a:lnTo>
                      <a:pt x="0" y="1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3" name="Freeform 124"/>
              <p:cNvSpPr>
                <a:spLocks noEditPoints="1"/>
              </p:cNvSpPr>
              <p:nvPr userDrawn="1"/>
            </p:nvSpPr>
            <p:spPr bwMode="auto">
              <a:xfrm>
                <a:off x="2368" y="734"/>
                <a:ext cx="168" cy="168"/>
              </a:xfrm>
              <a:custGeom>
                <a:avLst/>
                <a:gdLst>
                  <a:gd name="T0" fmla="*/ 116 w 168"/>
                  <a:gd name="T1" fmla="*/ 76 h 168"/>
                  <a:gd name="T2" fmla="*/ 52 w 168"/>
                  <a:gd name="T3" fmla="*/ 76 h 168"/>
                  <a:gd name="T4" fmla="*/ 52 w 168"/>
                  <a:gd name="T5" fmla="*/ 69 h 168"/>
                  <a:gd name="T6" fmla="*/ 116 w 168"/>
                  <a:gd name="T7" fmla="*/ 69 h 168"/>
                  <a:gd name="T8" fmla="*/ 116 w 168"/>
                  <a:gd name="T9" fmla="*/ 76 h 168"/>
                  <a:gd name="T10" fmla="*/ 116 w 168"/>
                  <a:gd name="T11" fmla="*/ 96 h 168"/>
                  <a:gd name="T12" fmla="*/ 52 w 168"/>
                  <a:gd name="T13" fmla="*/ 96 h 168"/>
                  <a:gd name="T14" fmla="*/ 52 w 168"/>
                  <a:gd name="T15" fmla="*/ 105 h 168"/>
                  <a:gd name="T16" fmla="*/ 116 w 168"/>
                  <a:gd name="T17" fmla="*/ 105 h 168"/>
                  <a:gd name="T18" fmla="*/ 116 w 168"/>
                  <a:gd name="T19" fmla="*/ 96 h 168"/>
                  <a:gd name="T20" fmla="*/ 116 w 168"/>
                  <a:gd name="T21" fmla="*/ 39 h 168"/>
                  <a:gd name="T22" fmla="*/ 52 w 168"/>
                  <a:gd name="T23" fmla="*/ 39 h 168"/>
                  <a:gd name="T24" fmla="*/ 52 w 168"/>
                  <a:gd name="T25" fmla="*/ 47 h 168"/>
                  <a:gd name="T26" fmla="*/ 116 w 168"/>
                  <a:gd name="T27" fmla="*/ 47 h 168"/>
                  <a:gd name="T28" fmla="*/ 116 w 168"/>
                  <a:gd name="T29" fmla="*/ 39 h 168"/>
                  <a:gd name="T30" fmla="*/ 116 w 168"/>
                  <a:gd name="T31" fmla="*/ 126 h 168"/>
                  <a:gd name="T32" fmla="*/ 52 w 168"/>
                  <a:gd name="T33" fmla="*/ 126 h 168"/>
                  <a:gd name="T34" fmla="*/ 52 w 168"/>
                  <a:gd name="T35" fmla="*/ 133 h 168"/>
                  <a:gd name="T36" fmla="*/ 116 w 168"/>
                  <a:gd name="T37" fmla="*/ 133 h 168"/>
                  <a:gd name="T38" fmla="*/ 116 w 168"/>
                  <a:gd name="T39" fmla="*/ 126 h 168"/>
                  <a:gd name="T40" fmla="*/ 168 w 168"/>
                  <a:gd name="T41" fmla="*/ 168 h 168"/>
                  <a:gd name="T42" fmla="*/ 0 w 168"/>
                  <a:gd name="T43" fmla="*/ 168 h 168"/>
                  <a:gd name="T44" fmla="*/ 0 w 168"/>
                  <a:gd name="T45" fmla="*/ 0 h 168"/>
                  <a:gd name="T46" fmla="*/ 168 w 168"/>
                  <a:gd name="T47" fmla="*/ 0 h 168"/>
                  <a:gd name="T48" fmla="*/ 168 w 168"/>
                  <a:gd name="T49" fmla="*/ 168 h 168"/>
                  <a:gd name="T50" fmla="*/ 161 w 168"/>
                  <a:gd name="T51" fmla="*/ 9 h 168"/>
                  <a:gd name="T52" fmla="*/ 8 w 168"/>
                  <a:gd name="T53" fmla="*/ 9 h 168"/>
                  <a:gd name="T54" fmla="*/ 8 w 168"/>
                  <a:gd name="T55" fmla="*/ 162 h 168"/>
                  <a:gd name="T56" fmla="*/ 161 w 168"/>
                  <a:gd name="T57" fmla="*/ 162 h 168"/>
                  <a:gd name="T58" fmla="*/ 161 w 168"/>
                  <a:gd name="T59" fmla="*/ 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8" h="168">
                    <a:moveTo>
                      <a:pt x="116" y="76"/>
                    </a:moveTo>
                    <a:lnTo>
                      <a:pt x="52" y="76"/>
                    </a:lnTo>
                    <a:lnTo>
                      <a:pt x="52" y="69"/>
                    </a:lnTo>
                    <a:lnTo>
                      <a:pt x="116" y="69"/>
                    </a:lnTo>
                    <a:lnTo>
                      <a:pt x="116" y="76"/>
                    </a:lnTo>
                    <a:close/>
                    <a:moveTo>
                      <a:pt x="116" y="96"/>
                    </a:moveTo>
                    <a:lnTo>
                      <a:pt x="52" y="96"/>
                    </a:lnTo>
                    <a:lnTo>
                      <a:pt x="52" y="105"/>
                    </a:lnTo>
                    <a:lnTo>
                      <a:pt x="116" y="105"/>
                    </a:lnTo>
                    <a:lnTo>
                      <a:pt x="116" y="96"/>
                    </a:lnTo>
                    <a:close/>
                    <a:moveTo>
                      <a:pt x="116" y="39"/>
                    </a:moveTo>
                    <a:lnTo>
                      <a:pt x="52" y="39"/>
                    </a:lnTo>
                    <a:lnTo>
                      <a:pt x="52" y="47"/>
                    </a:lnTo>
                    <a:lnTo>
                      <a:pt x="116" y="47"/>
                    </a:lnTo>
                    <a:lnTo>
                      <a:pt x="116" y="39"/>
                    </a:lnTo>
                    <a:close/>
                    <a:moveTo>
                      <a:pt x="116" y="126"/>
                    </a:moveTo>
                    <a:lnTo>
                      <a:pt x="52" y="126"/>
                    </a:lnTo>
                    <a:lnTo>
                      <a:pt x="52" y="133"/>
                    </a:lnTo>
                    <a:lnTo>
                      <a:pt x="116" y="133"/>
                    </a:lnTo>
                    <a:lnTo>
                      <a:pt x="116" y="126"/>
                    </a:lnTo>
                    <a:close/>
                    <a:moveTo>
                      <a:pt x="168" y="168"/>
                    </a:moveTo>
                    <a:lnTo>
                      <a:pt x="0" y="168"/>
                    </a:lnTo>
                    <a:lnTo>
                      <a:pt x="0" y="0"/>
                    </a:lnTo>
                    <a:lnTo>
                      <a:pt x="168" y="0"/>
                    </a:lnTo>
                    <a:lnTo>
                      <a:pt x="168" y="168"/>
                    </a:lnTo>
                    <a:close/>
                    <a:moveTo>
                      <a:pt x="161" y="9"/>
                    </a:moveTo>
                    <a:lnTo>
                      <a:pt x="8" y="9"/>
                    </a:lnTo>
                    <a:lnTo>
                      <a:pt x="8" y="162"/>
                    </a:lnTo>
                    <a:lnTo>
                      <a:pt x="161" y="162"/>
                    </a:lnTo>
                    <a:lnTo>
                      <a:pt x="161" y="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4" name="Freeform 125"/>
              <p:cNvSpPr>
                <a:spLocks noEditPoints="1"/>
              </p:cNvSpPr>
              <p:nvPr userDrawn="1"/>
            </p:nvSpPr>
            <p:spPr bwMode="auto">
              <a:xfrm>
                <a:off x="2984" y="719"/>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2 h 97"/>
                  <a:gd name="T22" fmla="*/ 10 w 67"/>
                  <a:gd name="T23" fmla="*/ 92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2"/>
                      <a:pt x="57" y="92"/>
                    </a:cubicBezTo>
                    <a:cubicBezTo>
                      <a:pt x="10" y="92"/>
                      <a:pt x="10" y="92"/>
                      <a:pt x="10" y="92"/>
                    </a:cubicBezTo>
                    <a:cubicBezTo>
                      <a:pt x="7" y="92"/>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5" name="Freeform 126"/>
              <p:cNvSpPr>
                <a:spLocks noEditPoints="1"/>
              </p:cNvSpPr>
              <p:nvPr userDrawn="1"/>
            </p:nvSpPr>
            <p:spPr bwMode="auto">
              <a:xfrm>
                <a:off x="798" y="3101"/>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6" name="Freeform 127"/>
              <p:cNvSpPr>
                <a:spLocks noEditPoints="1"/>
              </p:cNvSpPr>
              <p:nvPr userDrawn="1"/>
            </p:nvSpPr>
            <p:spPr bwMode="auto">
              <a:xfrm>
                <a:off x="4285" y="781"/>
                <a:ext cx="150" cy="155"/>
              </a:xfrm>
              <a:custGeom>
                <a:avLst/>
                <a:gdLst>
                  <a:gd name="T0" fmla="*/ 88 w 89"/>
                  <a:gd name="T1" fmla="*/ 83 h 92"/>
                  <a:gd name="T2" fmla="*/ 62 w 89"/>
                  <a:gd name="T3" fmla="*/ 27 h 92"/>
                  <a:gd name="T4" fmla="*/ 62 w 89"/>
                  <a:gd name="T5" fmla="*/ 4 h 92"/>
                  <a:gd name="T6" fmla="*/ 64 w 89"/>
                  <a:gd name="T7" fmla="*/ 4 h 92"/>
                  <a:gd name="T8" fmla="*/ 64 w 89"/>
                  <a:gd name="T9" fmla="*/ 0 h 92"/>
                  <a:gd name="T10" fmla="*/ 24 w 89"/>
                  <a:gd name="T11" fmla="*/ 0 h 92"/>
                  <a:gd name="T12" fmla="*/ 24 w 89"/>
                  <a:gd name="T13" fmla="*/ 4 h 92"/>
                  <a:gd name="T14" fmla="*/ 27 w 89"/>
                  <a:gd name="T15" fmla="*/ 4 h 92"/>
                  <a:gd name="T16" fmla="*/ 27 w 89"/>
                  <a:gd name="T17" fmla="*/ 27 h 92"/>
                  <a:gd name="T18" fmla="*/ 1 w 89"/>
                  <a:gd name="T19" fmla="*/ 83 h 92"/>
                  <a:gd name="T20" fmla="*/ 2 w 89"/>
                  <a:gd name="T21" fmla="*/ 89 h 92"/>
                  <a:gd name="T22" fmla="*/ 7 w 89"/>
                  <a:gd name="T23" fmla="*/ 92 h 92"/>
                  <a:gd name="T24" fmla="*/ 82 w 89"/>
                  <a:gd name="T25" fmla="*/ 92 h 92"/>
                  <a:gd name="T26" fmla="*/ 87 w 89"/>
                  <a:gd name="T27" fmla="*/ 89 h 92"/>
                  <a:gd name="T28" fmla="*/ 88 w 89"/>
                  <a:gd name="T29" fmla="*/ 83 h 92"/>
                  <a:gd name="T30" fmla="*/ 55 w 89"/>
                  <a:gd name="T31" fmla="*/ 78 h 92"/>
                  <a:gd name="T32" fmla="*/ 51 w 89"/>
                  <a:gd name="T33" fmla="*/ 74 h 92"/>
                  <a:gd name="T34" fmla="*/ 55 w 89"/>
                  <a:gd name="T35" fmla="*/ 70 h 92"/>
                  <a:gd name="T36" fmla="*/ 59 w 89"/>
                  <a:gd name="T37" fmla="*/ 74 h 92"/>
                  <a:gd name="T38" fmla="*/ 55 w 89"/>
                  <a:gd name="T39" fmla="*/ 78 h 92"/>
                  <a:gd name="T40" fmla="*/ 51 w 89"/>
                  <a:gd name="T41" fmla="*/ 61 h 92"/>
                  <a:gd name="T42" fmla="*/ 40 w 89"/>
                  <a:gd name="T43" fmla="*/ 72 h 92"/>
                  <a:gd name="T44" fmla="*/ 29 w 89"/>
                  <a:gd name="T45" fmla="*/ 61 h 92"/>
                  <a:gd name="T46" fmla="*/ 15 w 89"/>
                  <a:gd name="T47" fmla="*/ 61 h 92"/>
                  <a:gd name="T48" fmla="*/ 31 w 89"/>
                  <a:gd name="T49" fmla="*/ 28 h 92"/>
                  <a:gd name="T50" fmla="*/ 31 w 89"/>
                  <a:gd name="T51" fmla="*/ 4 h 92"/>
                  <a:gd name="T52" fmla="*/ 58 w 89"/>
                  <a:gd name="T53" fmla="*/ 4 h 92"/>
                  <a:gd name="T54" fmla="*/ 58 w 89"/>
                  <a:gd name="T55" fmla="*/ 27 h 92"/>
                  <a:gd name="T56" fmla="*/ 43 w 89"/>
                  <a:gd name="T57" fmla="*/ 27 h 92"/>
                  <a:gd name="T58" fmla="*/ 43 w 89"/>
                  <a:gd name="T59" fmla="*/ 31 h 92"/>
                  <a:gd name="T60" fmla="*/ 59 w 89"/>
                  <a:gd name="T61" fmla="*/ 31 h 92"/>
                  <a:gd name="T62" fmla="*/ 61 w 89"/>
                  <a:gd name="T63" fmla="*/ 35 h 92"/>
                  <a:gd name="T64" fmla="*/ 47 w 89"/>
                  <a:gd name="T65" fmla="*/ 35 h 92"/>
                  <a:gd name="T66" fmla="*/ 47 w 89"/>
                  <a:gd name="T67" fmla="*/ 40 h 92"/>
                  <a:gd name="T68" fmla="*/ 63 w 89"/>
                  <a:gd name="T69" fmla="*/ 40 h 92"/>
                  <a:gd name="T70" fmla="*/ 63 w 89"/>
                  <a:gd name="T71" fmla="*/ 39 h 92"/>
                  <a:gd name="T72" fmla="*/ 65 w 89"/>
                  <a:gd name="T73" fmla="*/ 44 h 92"/>
                  <a:gd name="T74" fmla="*/ 50 w 89"/>
                  <a:gd name="T75" fmla="*/ 44 h 92"/>
                  <a:gd name="T76" fmla="*/ 50 w 89"/>
                  <a:gd name="T77" fmla="*/ 48 h 92"/>
                  <a:gd name="T78" fmla="*/ 67 w 89"/>
                  <a:gd name="T79" fmla="*/ 48 h 92"/>
                  <a:gd name="T80" fmla="*/ 67 w 89"/>
                  <a:gd name="T81" fmla="*/ 48 h 92"/>
                  <a:gd name="T82" fmla="*/ 73 w 89"/>
                  <a:gd name="T83" fmla="*/ 61 h 92"/>
                  <a:gd name="T84" fmla="*/ 51 w 89"/>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7" y="4"/>
                      <a:pt x="27" y="4"/>
                      <a:pt x="27" y="4"/>
                    </a:cubicBezTo>
                    <a:cubicBezTo>
                      <a:pt x="27" y="27"/>
                      <a:pt x="27" y="27"/>
                      <a:pt x="27" y="27"/>
                    </a:cubicBezTo>
                    <a:cubicBezTo>
                      <a:pt x="1" y="83"/>
                      <a:pt x="1" y="83"/>
                      <a:pt x="1" y="83"/>
                    </a:cubicBezTo>
                    <a:cubicBezTo>
                      <a:pt x="0" y="85"/>
                      <a:pt x="0" y="87"/>
                      <a:pt x="2" y="89"/>
                    </a:cubicBezTo>
                    <a:cubicBezTo>
                      <a:pt x="3" y="91"/>
                      <a:pt x="5" y="92"/>
                      <a:pt x="7" y="92"/>
                    </a:cubicBezTo>
                    <a:cubicBezTo>
                      <a:pt x="82" y="92"/>
                      <a:pt x="82" y="92"/>
                      <a:pt x="82" y="92"/>
                    </a:cubicBezTo>
                    <a:cubicBezTo>
                      <a:pt x="84" y="92"/>
                      <a:pt x="86" y="91"/>
                      <a:pt x="87" y="89"/>
                    </a:cubicBezTo>
                    <a:cubicBezTo>
                      <a:pt x="88" y="87"/>
                      <a:pt x="89" y="85"/>
                      <a:pt x="88" y="83"/>
                    </a:cubicBezTo>
                    <a:close/>
                    <a:moveTo>
                      <a:pt x="55" y="78"/>
                    </a:moveTo>
                    <a:cubicBezTo>
                      <a:pt x="53" y="78"/>
                      <a:pt x="51" y="76"/>
                      <a:pt x="51" y="74"/>
                    </a:cubicBezTo>
                    <a:cubicBezTo>
                      <a:pt x="51" y="72"/>
                      <a:pt x="53" y="70"/>
                      <a:pt x="55" y="70"/>
                    </a:cubicBezTo>
                    <a:cubicBezTo>
                      <a:pt x="58" y="70"/>
                      <a:pt x="59" y="72"/>
                      <a:pt x="59" y="74"/>
                    </a:cubicBezTo>
                    <a:cubicBezTo>
                      <a:pt x="59" y="76"/>
                      <a:pt x="58" y="78"/>
                      <a:pt x="55" y="78"/>
                    </a:cubicBezTo>
                    <a:close/>
                    <a:moveTo>
                      <a:pt x="51" y="61"/>
                    </a:moveTo>
                    <a:cubicBezTo>
                      <a:pt x="51" y="67"/>
                      <a:pt x="46" y="72"/>
                      <a:pt x="40" y="72"/>
                    </a:cubicBezTo>
                    <a:cubicBezTo>
                      <a:pt x="34" y="72"/>
                      <a:pt x="29" y="67"/>
                      <a:pt x="29" y="61"/>
                    </a:cubicBezTo>
                    <a:cubicBezTo>
                      <a:pt x="15" y="61"/>
                      <a:pt x="15" y="61"/>
                      <a:pt x="15" y="61"/>
                    </a:cubicBezTo>
                    <a:cubicBezTo>
                      <a:pt x="31" y="28"/>
                      <a:pt x="31" y="28"/>
                      <a:pt x="31" y="28"/>
                    </a:cubicBezTo>
                    <a:cubicBezTo>
                      <a:pt x="31" y="4"/>
                      <a:pt x="31" y="4"/>
                      <a:pt x="31" y="4"/>
                    </a:cubicBezTo>
                    <a:cubicBezTo>
                      <a:pt x="58" y="4"/>
                      <a:pt x="58" y="4"/>
                      <a:pt x="58" y="4"/>
                    </a:cubicBezTo>
                    <a:cubicBezTo>
                      <a:pt x="58" y="19"/>
                      <a:pt x="58" y="25"/>
                      <a:pt x="58" y="27"/>
                    </a:cubicBezTo>
                    <a:cubicBezTo>
                      <a:pt x="43" y="27"/>
                      <a:pt x="43" y="27"/>
                      <a:pt x="43" y="27"/>
                    </a:cubicBezTo>
                    <a:cubicBezTo>
                      <a:pt x="43" y="31"/>
                      <a:pt x="43" y="31"/>
                      <a:pt x="43" y="31"/>
                    </a:cubicBezTo>
                    <a:cubicBezTo>
                      <a:pt x="59" y="31"/>
                      <a:pt x="59" y="31"/>
                      <a:pt x="59" y="31"/>
                    </a:cubicBezTo>
                    <a:cubicBezTo>
                      <a:pt x="61" y="35"/>
                      <a:pt x="61" y="35"/>
                      <a:pt x="61" y="35"/>
                    </a:cubicBezTo>
                    <a:cubicBezTo>
                      <a:pt x="47" y="35"/>
                      <a:pt x="47" y="35"/>
                      <a:pt x="47" y="35"/>
                    </a:cubicBezTo>
                    <a:cubicBezTo>
                      <a:pt x="47" y="40"/>
                      <a:pt x="47" y="40"/>
                      <a:pt x="47"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1" y="6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7" name="Oval 128"/>
              <p:cNvSpPr>
                <a:spLocks noChangeArrowheads="1"/>
              </p:cNvSpPr>
              <p:nvPr userDrawn="1"/>
            </p:nvSpPr>
            <p:spPr bwMode="auto">
              <a:xfrm>
                <a:off x="4335" y="860"/>
                <a:ext cx="16" cy="16"/>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8" name="Freeform 129"/>
              <p:cNvSpPr>
                <a:spLocks noEditPoints="1"/>
              </p:cNvSpPr>
              <p:nvPr userDrawn="1"/>
            </p:nvSpPr>
            <p:spPr bwMode="auto">
              <a:xfrm>
                <a:off x="4782" y="865"/>
                <a:ext cx="168" cy="73"/>
              </a:xfrm>
              <a:custGeom>
                <a:avLst/>
                <a:gdLst>
                  <a:gd name="T0" fmla="*/ 78 w 100"/>
                  <a:gd name="T1" fmla="*/ 33 h 43"/>
                  <a:gd name="T2" fmla="*/ 78 w 100"/>
                  <a:gd name="T3" fmla="*/ 33 h 43"/>
                  <a:gd name="T4" fmla="*/ 78 w 100"/>
                  <a:gd name="T5" fmla="*/ 0 h 43"/>
                  <a:gd name="T6" fmla="*/ 22 w 100"/>
                  <a:gd name="T7" fmla="*/ 0 h 43"/>
                  <a:gd name="T8" fmla="*/ 22 w 100"/>
                  <a:gd name="T9" fmla="*/ 33 h 43"/>
                  <a:gd name="T10" fmla="*/ 22 w 100"/>
                  <a:gd name="T11" fmla="*/ 33 h 43"/>
                  <a:gd name="T12" fmla="*/ 0 w 100"/>
                  <a:gd name="T13" fmla="*/ 33 h 43"/>
                  <a:gd name="T14" fmla="*/ 0 w 100"/>
                  <a:gd name="T15" fmla="*/ 43 h 43"/>
                  <a:gd name="T16" fmla="*/ 100 w 100"/>
                  <a:gd name="T17" fmla="*/ 43 h 43"/>
                  <a:gd name="T18" fmla="*/ 100 w 100"/>
                  <a:gd name="T19" fmla="*/ 33 h 43"/>
                  <a:gd name="T20" fmla="*/ 78 w 100"/>
                  <a:gd name="T21" fmla="*/ 33 h 43"/>
                  <a:gd name="T22" fmla="*/ 66 w 100"/>
                  <a:gd name="T23" fmla="*/ 28 h 43"/>
                  <a:gd name="T24" fmla="*/ 66 w 100"/>
                  <a:gd name="T25" fmla="*/ 28 h 43"/>
                  <a:gd name="T26" fmla="*/ 35 w 100"/>
                  <a:gd name="T27" fmla="*/ 28 h 43"/>
                  <a:gd name="T28" fmla="*/ 35 w 100"/>
                  <a:gd name="T29" fmla="*/ 28 h 43"/>
                  <a:gd name="T30" fmla="*/ 35 w 100"/>
                  <a:gd name="T31" fmla="*/ 10 h 43"/>
                  <a:gd name="T32" fmla="*/ 66 w 100"/>
                  <a:gd name="T33" fmla="*/ 10 h 43"/>
                  <a:gd name="T34" fmla="*/ 66 w 100"/>
                  <a:gd name="T35"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43">
                    <a:moveTo>
                      <a:pt x="78" y="33"/>
                    </a:moveTo>
                    <a:cubicBezTo>
                      <a:pt x="78" y="33"/>
                      <a:pt x="78" y="33"/>
                      <a:pt x="78" y="33"/>
                    </a:cubicBezTo>
                    <a:cubicBezTo>
                      <a:pt x="78" y="0"/>
                      <a:pt x="78" y="0"/>
                      <a:pt x="78" y="0"/>
                    </a:cubicBezTo>
                    <a:cubicBezTo>
                      <a:pt x="22" y="0"/>
                      <a:pt x="22" y="0"/>
                      <a:pt x="22" y="0"/>
                    </a:cubicBezTo>
                    <a:cubicBezTo>
                      <a:pt x="22" y="33"/>
                      <a:pt x="22" y="33"/>
                      <a:pt x="22" y="33"/>
                    </a:cubicBezTo>
                    <a:cubicBezTo>
                      <a:pt x="22" y="33"/>
                      <a:pt x="22" y="33"/>
                      <a:pt x="22" y="33"/>
                    </a:cubicBezTo>
                    <a:cubicBezTo>
                      <a:pt x="0" y="33"/>
                      <a:pt x="0" y="33"/>
                      <a:pt x="0" y="33"/>
                    </a:cubicBezTo>
                    <a:cubicBezTo>
                      <a:pt x="0" y="43"/>
                      <a:pt x="0" y="43"/>
                      <a:pt x="0" y="43"/>
                    </a:cubicBezTo>
                    <a:cubicBezTo>
                      <a:pt x="100" y="43"/>
                      <a:pt x="100" y="43"/>
                      <a:pt x="100" y="43"/>
                    </a:cubicBezTo>
                    <a:cubicBezTo>
                      <a:pt x="100" y="33"/>
                      <a:pt x="100" y="33"/>
                      <a:pt x="100" y="33"/>
                    </a:cubicBezTo>
                    <a:lnTo>
                      <a:pt x="78" y="33"/>
                    </a:lnTo>
                    <a:close/>
                    <a:moveTo>
                      <a:pt x="66" y="28"/>
                    </a:moveTo>
                    <a:cubicBezTo>
                      <a:pt x="66" y="28"/>
                      <a:pt x="66" y="28"/>
                      <a:pt x="66" y="28"/>
                    </a:cubicBezTo>
                    <a:cubicBezTo>
                      <a:pt x="35" y="28"/>
                      <a:pt x="35" y="28"/>
                      <a:pt x="35" y="28"/>
                    </a:cubicBezTo>
                    <a:cubicBezTo>
                      <a:pt x="35" y="28"/>
                      <a:pt x="35" y="28"/>
                      <a:pt x="35" y="28"/>
                    </a:cubicBezTo>
                    <a:cubicBezTo>
                      <a:pt x="35" y="10"/>
                      <a:pt x="35" y="10"/>
                      <a:pt x="35" y="10"/>
                    </a:cubicBezTo>
                    <a:cubicBezTo>
                      <a:pt x="66" y="10"/>
                      <a:pt x="66" y="10"/>
                      <a:pt x="66" y="10"/>
                    </a:cubicBezTo>
                    <a:lnTo>
                      <a:pt x="66" y="2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9" name="Rectangle 130"/>
              <p:cNvSpPr>
                <a:spLocks noChangeArrowheads="1"/>
              </p:cNvSpPr>
              <p:nvPr userDrawn="1"/>
            </p:nvSpPr>
            <p:spPr bwMode="auto">
              <a:xfrm>
                <a:off x="4782" y="958"/>
                <a:ext cx="168" cy="1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0" name="Rectangle 131"/>
              <p:cNvSpPr>
                <a:spLocks noChangeArrowheads="1"/>
              </p:cNvSpPr>
              <p:nvPr userDrawn="1"/>
            </p:nvSpPr>
            <p:spPr bwMode="auto">
              <a:xfrm>
                <a:off x="4782" y="990"/>
                <a:ext cx="168" cy="1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1" name="Rectangle 132"/>
              <p:cNvSpPr>
                <a:spLocks noChangeArrowheads="1"/>
              </p:cNvSpPr>
              <p:nvPr userDrawn="1"/>
            </p:nvSpPr>
            <p:spPr bwMode="auto">
              <a:xfrm>
                <a:off x="4782" y="1023"/>
                <a:ext cx="168" cy="11"/>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2" name="Freeform 133"/>
              <p:cNvSpPr>
                <a:spLocks noEditPoints="1"/>
              </p:cNvSpPr>
              <p:nvPr userDrawn="1"/>
            </p:nvSpPr>
            <p:spPr bwMode="auto">
              <a:xfrm>
                <a:off x="5153" y="1551"/>
                <a:ext cx="235" cy="136"/>
              </a:xfrm>
              <a:custGeom>
                <a:avLst/>
                <a:gdLst>
                  <a:gd name="T0" fmla="*/ 116 w 140"/>
                  <a:gd name="T1" fmla="*/ 22 h 81"/>
                  <a:gd name="T2" fmla="*/ 102 w 140"/>
                  <a:gd name="T3" fmla="*/ 9 h 81"/>
                  <a:gd name="T4" fmla="*/ 92 w 140"/>
                  <a:gd name="T5" fmla="*/ 7 h 81"/>
                  <a:gd name="T6" fmla="*/ 82 w 140"/>
                  <a:gd name="T7" fmla="*/ 9 h 81"/>
                  <a:gd name="T8" fmla="*/ 69 w 140"/>
                  <a:gd name="T9" fmla="*/ 5 h 81"/>
                  <a:gd name="T10" fmla="*/ 64 w 140"/>
                  <a:gd name="T11" fmla="*/ 6 h 81"/>
                  <a:gd name="T12" fmla="*/ 46 w 140"/>
                  <a:gd name="T13" fmla="*/ 0 h 81"/>
                  <a:gd name="T14" fmla="*/ 31 w 140"/>
                  <a:gd name="T15" fmla="*/ 3 h 81"/>
                  <a:gd name="T16" fmla="*/ 18 w 140"/>
                  <a:gd name="T17" fmla="*/ 28 h 81"/>
                  <a:gd name="T18" fmla="*/ 16 w 140"/>
                  <a:gd name="T19" fmla="*/ 31 h 81"/>
                  <a:gd name="T20" fmla="*/ 10 w 140"/>
                  <a:gd name="T21" fmla="*/ 34 h 81"/>
                  <a:gd name="T22" fmla="*/ 0 w 140"/>
                  <a:gd name="T23" fmla="*/ 56 h 81"/>
                  <a:gd name="T24" fmla="*/ 24 w 140"/>
                  <a:gd name="T25" fmla="*/ 81 h 81"/>
                  <a:gd name="T26" fmla="*/ 109 w 140"/>
                  <a:gd name="T27" fmla="*/ 81 h 81"/>
                  <a:gd name="T28" fmla="*/ 110 w 140"/>
                  <a:gd name="T29" fmla="*/ 81 h 81"/>
                  <a:gd name="T30" fmla="*/ 140 w 140"/>
                  <a:gd name="T31" fmla="*/ 51 h 81"/>
                  <a:gd name="T32" fmla="*/ 116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3 w 140"/>
                  <a:gd name="T63" fmla="*/ 12 h 81"/>
                  <a:gd name="T64" fmla="*/ 64 w 140"/>
                  <a:gd name="T65" fmla="*/ 11 h 81"/>
                  <a:gd name="T66" fmla="*/ 80 w 140"/>
                  <a:gd name="T67" fmla="*/ 14 h 81"/>
                  <a:gd name="T68" fmla="*/ 81 w 140"/>
                  <a:gd name="T69" fmla="*/ 15 h 81"/>
                  <a:gd name="T70" fmla="*/ 83 w 140"/>
                  <a:gd name="T71" fmla="*/ 14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1 w 140"/>
                  <a:gd name="T87" fmla="*/ 48 h 81"/>
                  <a:gd name="T88" fmla="*/ 43 w 140"/>
                  <a:gd name="T89" fmla="*/ 55 h 81"/>
                  <a:gd name="T90" fmla="*/ 36 w 140"/>
                  <a:gd name="T91" fmla="*/ 48 h 81"/>
                  <a:gd name="T92" fmla="*/ 43 w 140"/>
                  <a:gd name="T93" fmla="*/ 41 h 81"/>
                  <a:gd name="T94" fmla="*/ 51 w 140"/>
                  <a:gd name="T95" fmla="*/ 48 h 81"/>
                  <a:gd name="T96" fmla="*/ 82 w 140"/>
                  <a:gd name="T97" fmla="*/ 48 h 81"/>
                  <a:gd name="T98" fmla="*/ 70 w 140"/>
                  <a:gd name="T99" fmla="*/ 59 h 81"/>
                  <a:gd name="T100" fmla="*/ 59 w 140"/>
                  <a:gd name="T101" fmla="*/ 48 h 81"/>
                  <a:gd name="T102" fmla="*/ 70 w 140"/>
                  <a:gd name="T103" fmla="*/ 36 h 81"/>
                  <a:gd name="T104" fmla="*/ 82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7"/>
                      <a:pt x="110" y="12"/>
                      <a:pt x="102" y="9"/>
                    </a:cubicBezTo>
                    <a:cubicBezTo>
                      <a:pt x="101" y="8"/>
                      <a:pt x="97" y="7"/>
                      <a:pt x="92" y="7"/>
                    </a:cubicBezTo>
                    <a:cubicBezTo>
                      <a:pt x="88" y="7"/>
                      <a:pt x="85" y="8"/>
                      <a:pt x="82" y="9"/>
                    </a:cubicBezTo>
                    <a:cubicBezTo>
                      <a:pt x="79" y="7"/>
                      <a:pt x="75" y="5"/>
                      <a:pt x="69" y="5"/>
                    </a:cubicBezTo>
                    <a:cubicBezTo>
                      <a:pt x="68" y="5"/>
                      <a:pt x="66" y="6"/>
                      <a:pt x="64" y="6"/>
                    </a:cubicBezTo>
                    <a:cubicBezTo>
                      <a:pt x="61" y="3"/>
                      <a:pt x="55" y="0"/>
                      <a:pt x="46" y="0"/>
                    </a:cubicBezTo>
                    <a:cubicBezTo>
                      <a:pt x="41" y="0"/>
                      <a:pt x="37" y="1"/>
                      <a:pt x="31" y="3"/>
                    </a:cubicBezTo>
                    <a:cubicBezTo>
                      <a:pt x="31" y="4"/>
                      <a:pt x="18" y="11"/>
                      <a:pt x="18" y="28"/>
                    </a:cubicBezTo>
                    <a:cubicBezTo>
                      <a:pt x="17" y="29"/>
                      <a:pt x="17" y="30"/>
                      <a:pt x="16" y="31"/>
                    </a:cubicBezTo>
                    <a:cubicBezTo>
                      <a:pt x="14" y="31"/>
                      <a:pt x="12" y="33"/>
                      <a:pt x="10" y="34"/>
                    </a:cubicBezTo>
                    <a:cubicBezTo>
                      <a:pt x="5" y="38"/>
                      <a:pt x="0" y="45"/>
                      <a:pt x="0" y="56"/>
                    </a:cubicBezTo>
                    <a:cubicBezTo>
                      <a:pt x="0" y="73"/>
                      <a:pt x="15" y="80"/>
                      <a:pt x="24" y="81"/>
                    </a:cubicBezTo>
                    <a:cubicBezTo>
                      <a:pt x="109" y="81"/>
                      <a:pt x="109" y="81"/>
                      <a:pt x="109" y="81"/>
                    </a:cubicBezTo>
                    <a:cubicBezTo>
                      <a:pt x="109" y="81"/>
                      <a:pt x="110" y="81"/>
                      <a:pt x="110" y="81"/>
                    </a:cubicBezTo>
                    <a:cubicBezTo>
                      <a:pt x="127" y="81"/>
                      <a:pt x="140" y="67"/>
                      <a:pt x="140" y="51"/>
                    </a:cubicBezTo>
                    <a:cubicBezTo>
                      <a:pt x="140" y="37"/>
                      <a:pt x="130" y="24"/>
                      <a:pt x="116"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3" y="12"/>
                      <a:pt x="63" y="12"/>
                      <a:pt x="63" y="12"/>
                    </a:cubicBezTo>
                    <a:cubicBezTo>
                      <a:pt x="64" y="11"/>
                      <a:pt x="64" y="11"/>
                      <a:pt x="64" y="11"/>
                    </a:cubicBezTo>
                    <a:cubicBezTo>
                      <a:pt x="70" y="10"/>
                      <a:pt x="76" y="11"/>
                      <a:pt x="80" y="14"/>
                    </a:cubicBezTo>
                    <a:cubicBezTo>
                      <a:pt x="81" y="15"/>
                      <a:pt x="81" y="15"/>
                      <a:pt x="81" y="15"/>
                    </a:cubicBezTo>
                    <a:cubicBezTo>
                      <a:pt x="83" y="14"/>
                      <a:pt x="83" y="14"/>
                      <a:pt x="83" y="14"/>
                    </a:cubicBezTo>
                    <a:cubicBezTo>
                      <a:pt x="85" y="13"/>
                      <a:pt x="89"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1" y="48"/>
                    </a:moveTo>
                    <a:cubicBezTo>
                      <a:pt x="51" y="52"/>
                      <a:pt x="47" y="55"/>
                      <a:pt x="43" y="55"/>
                    </a:cubicBezTo>
                    <a:cubicBezTo>
                      <a:pt x="39" y="55"/>
                      <a:pt x="36" y="52"/>
                      <a:pt x="36" y="48"/>
                    </a:cubicBezTo>
                    <a:cubicBezTo>
                      <a:pt x="36" y="44"/>
                      <a:pt x="39" y="41"/>
                      <a:pt x="43" y="41"/>
                    </a:cubicBezTo>
                    <a:cubicBezTo>
                      <a:pt x="47" y="41"/>
                      <a:pt x="51" y="44"/>
                      <a:pt x="51" y="48"/>
                    </a:cubicBezTo>
                    <a:close/>
                    <a:moveTo>
                      <a:pt x="82" y="48"/>
                    </a:moveTo>
                    <a:cubicBezTo>
                      <a:pt x="82" y="54"/>
                      <a:pt x="76" y="59"/>
                      <a:pt x="70" y="59"/>
                    </a:cubicBezTo>
                    <a:cubicBezTo>
                      <a:pt x="64" y="59"/>
                      <a:pt x="59" y="54"/>
                      <a:pt x="59" y="48"/>
                    </a:cubicBezTo>
                    <a:cubicBezTo>
                      <a:pt x="59" y="42"/>
                      <a:pt x="64" y="36"/>
                      <a:pt x="70" y="36"/>
                    </a:cubicBezTo>
                    <a:cubicBezTo>
                      <a:pt x="76" y="36"/>
                      <a:pt x="82" y="42"/>
                      <a:pt x="82"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3" name="Freeform 134"/>
              <p:cNvSpPr>
                <a:spLocks noEditPoints="1"/>
              </p:cNvSpPr>
              <p:nvPr userDrawn="1"/>
            </p:nvSpPr>
            <p:spPr bwMode="auto">
              <a:xfrm>
                <a:off x="3503" y="872"/>
                <a:ext cx="235" cy="136"/>
              </a:xfrm>
              <a:custGeom>
                <a:avLst/>
                <a:gdLst>
                  <a:gd name="T0" fmla="*/ 116 w 140"/>
                  <a:gd name="T1" fmla="*/ 22 h 81"/>
                  <a:gd name="T2" fmla="*/ 102 w 140"/>
                  <a:gd name="T3" fmla="*/ 9 h 81"/>
                  <a:gd name="T4" fmla="*/ 92 w 140"/>
                  <a:gd name="T5" fmla="*/ 7 h 81"/>
                  <a:gd name="T6" fmla="*/ 82 w 140"/>
                  <a:gd name="T7" fmla="*/ 10 h 81"/>
                  <a:gd name="T8" fmla="*/ 70 w 140"/>
                  <a:gd name="T9" fmla="*/ 6 h 81"/>
                  <a:gd name="T10" fmla="*/ 64 w 140"/>
                  <a:gd name="T11" fmla="*/ 6 h 81"/>
                  <a:gd name="T12" fmla="*/ 46 w 140"/>
                  <a:gd name="T13" fmla="*/ 0 h 81"/>
                  <a:gd name="T14" fmla="*/ 32 w 140"/>
                  <a:gd name="T15" fmla="*/ 4 h 81"/>
                  <a:gd name="T16" fmla="*/ 18 w 140"/>
                  <a:gd name="T17" fmla="*/ 28 h 81"/>
                  <a:gd name="T18" fmla="*/ 16 w 140"/>
                  <a:gd name="T19" fmla="*/ 31 h 81"/>
                  <a:gd name="T20" fmla="*/ 10 w 140"/>
                  <a:gd name="T21" fmla="*/ 35 h 81"/>
                  <a:gd name="T22" fmla="*/ 0 w 140"/>
                  <a:gd name="T23" fmla="*/ 56 h 81"/>
                  <a:gd name="T24" fmla="*/ 24 w 140"/>
                  <a:gd name="T25" fmla="*/ 81 h 81"/>
                  <a:gd name="T26" fmla="*/ 109 w 140"/>
                  <a:gd name="T27" fmla="*/ 81 h 81"/>
                  <a:gd name="T28" fmla="*/ 111 w 140"/>
                  <a:gd name="T29" fmla="*/ 81 h 81"/>
                  <a:gd name="T30" fmla="*/ 140 w 140"/>
                  <a:gd name="T31" fmla="*/ 51 h 81"/>
                  <a:gd name="T32" fmla="*/ 116 w 140"/>
                  <a:gd name="T33" fmla="*/ 22 h 81"/>
                  <a:gd name="T34" fmla="*/ 111 w 140"/>
                  <a:gd name="T35" fmla="*/ 76 h 81"/>
                  <a:gd name="T36" fmla="*/ 109 w 140"/>
                  <a:gd name="T37" fmla="*/ 76 h 81"/>
                  <a:gd name="T38" fmla="*/ 24 w 140"/>
                  <a:gd name="T39" fmla="*/ 76 h 81"/>
                  <a:gd name="T40" fmla="*/ 5 w 140"/>
                  <a:gd name="T41" fmla="*/ 56 h 81"/>
                  <a:gd name="T42" fmla="*/ 13 w 140"/>
                  <a:gd name="T43" fmla="*/ 39 h 81"/>
                  <a:gd name="T44" fmla="*/ 19 w 140"/>
                  <a:gd name="T45" fmla="*/ 35 h 81"/>
                  <a:gd name="T46" fmla="*/ 20 w 140"/>
                  <a:gd name="T47" fmla="*/ 35 h 81"/>
                  <a:gd name="T48" fmla="*/ 20 w 140"/>
                  <a:gd name="T49" fmla="*/ 34 h 81"/>
                  <a:gd name="T50" fmla="*/ 22 w 140"/>
                  <a:gd name="T51" fmla="*/ 31 h 81"/>
                  <a:gd name="T52" fmla="*/ 23 w 140"/>
                  <a:gd name="T53" fmla="*/ 31 h 81"/>
                  <a:gd name="T54" fmla="*/ 23 w 140"/>
                  <a:gd name="T55" fmla="*/ 29 h 81"/>
                  <a:gd name="T56" fmla="*/ 34 w 140"/>
                  <a:gd name="T57" fmla="*/ 8 h 81"/>
                  <a:gd name="T58" fmla="*/ 46 w 140"/>
                  <a:gd name="T59" fmla="*/ 5 h 81"/>
                  <a:gd name="T60" fmla="*/ 62 w 140"/>
                  <a:gd name="T61" fmla="*/ 11 h 81"/>
                  <a:gd name="T62" fmla="*/ 63 w 140"/>
                  <a:gd name="T63" fmla="*/ 12 h 81"/>
                  <a:gd name="T64" fmla="*/ 64 w 140"/>
                  <a:gd name="T65" fmla="*/ 12 h 81"/>
                  <a:gd name="T66" fmla="*/ 80 w 140"/>
                  <a:gd name="T67" fmla="*/ 15 h 81"/>
                  <a:gd name="T68" fmla="*/ 81 w 140"/>
                  <a:gd name="T69" fmla="*/ 16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1 w 140"/>
                  <a:gd name="T85" fmla="*/ 76 h 81"/>
                  <a:gd name="T86" fmla="*/ 51 w 140"/>
                  <a:gd name="T87" fmla="*/ 48 h 81"/>
                  <a:gd name="T88" fmla="*/ 43 w 140"/>
                  <a:gd name="T89" fmla="*/ 56 h 81"/>
                  <a:gd name="T90" fmla="*/ 36 w 140"/>
                  <a:gd name="T91" fmla="*/ 48 h 81"/>
                  <a:gd name="T92" fmla="*/ 43 w 140"/>
                  <a:gd name="T93" fmla="*/ 41 h 81"/>
                  <a:gd name="T94" fmla="*/ 51 w 140"/>
                  <a:gd name="T95" fmla="*/ 48 h 81"/>
                  <a:gd name="T96" fmla="*/ 82 w 140"/>
                  <a:gd name="T97" fmla="*/ 48 h 81"/>
                  <a:gd name="T98" fmla="*/ 70 w 140"/>
                  <a:gd name="T99" fmla="*/ 60 h 81"/>
                  <a:gd name="T100" fmla="*/ 59 w 140"/>
                  <a:gd name="T101" fmla="*/ 48 h 81"/>
                  <a:gd name="T102" fmla="*/ 70 w 140"/>
                  <a:gd name="T103" fmla="*/ 37 h 81"/>
                  <a:gd name="T104" fmla="*/ 82 w 140"/>
                  <a:gd name="T105" fmla="*/ 48 h 81"/>
                  <a:gd name="T106" fmla="*/ 104 w 140"/>
                  <a:gd name="T107" fmla="*/ 48 h 81"/>
                  <a:gd name="T108" fmla="*/ 97 w 140"/>
                  <a:gd name="T109" fmla="*/ 56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8"/>
                      <a:pt x="110" y="12"/>
                      <a:pt x="102" y="9"/>
                    </a:cubicBezTo>
                    <a:cubicBezTo>
                      <a:pt x="101" y="9"/>
                      <a:pt x="97" y="7"/>
                      <a:pt x="92" y="7"/>
                    </a:cubicBezTo>
                    <a:cubicBezTo>
                      <a:pt x="88" y="7"/>
                      <a:pt x="85" y="8"/>
                      <a:pt x="82" y="10"/>
                    </a:cubicBezTo>
                    <a:cubicBezTo>
                      <a:pt x="79" y="8"/>
                      <a:pt x="75" y="6"/>
                      <a:pt x="70" y="6"/>
                    </a:cubicBezTo>
                    <a:cubicBezTo>
                      <a:pt x="68" y="6"/>
                      <a:pt x="66" y="6"/>
                      <a:pt x="64" y="6"/>
                    </a:cubicBezTo>
                    <a:cubicBezTo>
                      <a:pt x="61" y="4"/>
                      <a:pt x="55" y="0"/>
                      <a:pt x="46" y="0"/>
                    </a:cubicBezTo>
                    <a:cubicBezTo>
                      <a:pt x="41" y="0"/>
                      <a:pt x="37" y="1"/>
                      <a:pt x="32" y="4"/>
                    </a:cubicBezTo>
                    <a:cubicBezTo>
                      <a:pt x="31" y="4"/>
                      <a:pt x="18" y="11"/>
                      <a:pt x="18" y="28"/>
                    </a:cubicBezTo>
                    <a:cubicBezTo>
                      <a:pt x="17" y="29"/>
                      <a:pt x="17" y="30"/>
                      <a:pt x="16" y="31"/>
                    </a:cubicBezTo>
                    <a:cubicBezTo>
                      <a:pt x="14" y="32"/>
                      <a:pt x="12" y="33"/>
                      <a:pt x="10" y="35"/>
                    </a:cubicBezTo>
                    <a:cubicBezTo>
                      <a:pt x="5" y="38"/>
                      <a:pt x="0" y="45"/>
                      <a:pt x="0" y="56"/>
                    </a:cubicBezTo>
                    <a:cubicBezTo>
                      <a:pt x="0" y="73"/>
                      <a:pt x="15" y="81"/>
                      <a:pt x="24" y="81"/>
                    </a:cubicBezTo>
                    <a:cubicBezTo>
                      <a:pt x="109" y="81"/>
                      <a:pt x="109" y="81"/>
                      <a:pt x="109" y="81"/>
                    </a:cubicBezTo>
                    <a:cubicBezTo>
                      <a:pt x="109" y="81"/>
                      <a:pt x="110" y="81"/>
                      <a:pt x="111" y="81"/>
                    </a:cubicBezTo>
                    <a:cubicBezTo>
                      <a:pt x="127" y="81"/>
                      <a:pt x="140" y="68"/>
                      <a:pt x="140" y="51"/>
                    </a:cubicBezTo>
                    <a:cubicBezTo>
                      <a:pt x="140" y="37"/>
                      <a:pt x="130" y="25"/>
                      <a:pt x="116" y="22"/>
                    </a:cubicBezTo>
                    <a:close/>
                    <a:moveTo>
                      <a:pt x="111" y="76"/>
                    </a:moveTo>
                    <a:cubicBezTo>
                      <a:pt x="110" y="76"/>
                      <a:pt x="110" y="76"/>
                      <a:pt x="109" y="76"/>
                    </a:cubicBezTo>
                    <a:cubicBezTo>
                      <a:pt x="24" y="76"/>
                      <a:pt x="24" y="76"/>
                      <a:pt x="24" y="76"/>
                    </a:cubicBezTo>
                    <a:cubicBezTo>
                      <a:pt x="19" y="76"/>
                      <a:pt x="5" y="71"/>
                      <a:pt x="5" y="56"/>
                    </a:cubicBezTo>
                    <a:cubicBezTo>
                      <a:pt x="5" y="47"/>
                      <a:pt x="9" y="42"/>
                      <a:pt x="13" y="39"/>
                    </a:cubicBezTo>
                    <a:cubicBezTo>
                      <a:pt x="15" y="37"/>
                      <a:pt x="17" y="36"/>
                      <a:pt x="19" y="35"/>
                    </a:cubicBezTo>
                    <a:cubicBezTo>
                      <a:pt x="20" y="35"/>
                      <a:pt x="20" y="35"/>
                      <a:pt x="20" y="35"/>
                    </a:cubicBezTo>
                    <a:cubicBezTo>
                      <a:pt x="20" y="34"/>
                      <a:pt x="20" y="34"/>
                      <a:pt x="20" y="34"/>
                    </a:cubicBezTo>
                    <a:cubicBezTo>
                      <a:pt x="21" y="33"/>
                      <a:pt x="21" y="32"/>
                      <a:pt x="22" y="31"/>
                    </a:cubicBezTo>
                    <a:cubicBezTo>
                      <a:pt x="23" y="31"/>
                      <a:pt x="23" y="31"/>
                      <a:pt x="23" y="31"/>
                    </a:cubicBezTo>
                    <a:cubicBezTo>
                      <a:pt x="23" y="29"/>
                      <a:pt x="23" y="29"/>
                      <a:pt x="23" y="29"/>
                    </a:cubicBezTo>
                    <a:cubicBezTo>
                      <a:pt x="23" y="15"/>
                      <a:pt x="34" y="9"/>
                      <a:pt x="34" y="8"/>
                    </a:cubicBezTo>
                    <a:cubicBezTo>
                      <a:pt x="38" y="6"/>
                      <a:pt x="42" y="5"/>
                      <a:pt x="46" y="5"/>
                    </a:cubicBezTo>
                    <a:cubicBezTo>
                      <a:pt x="53" y="5"/>
                      <a:pt x="59" y="8"/>
                      <a:pt x="62" y="11"/>
                    </a:cubicBezTo>
                    <a:cubicBezTo>
                      <a:pt x="63" y="12"/>
                      <a:pt x="63" y="12"/>
                      <a:pt x="63" y="12"/>
                    </a:cubicBezTo>
                    <a:cubicBezTo>
                      <a:pt x="64" y="12"/>
                      <a:pt x="64" y="12"/>
                      <a:pt x="64" y="12"/>
                    </a:cubicBezTo>
                    <a:cubicBezTo>
                      <a:pt x="70" y="10"/>
                      <a:pt x="76" y="11"/>
                      <a:pt x="80" y="15"/>
                    </a:cubicBezTo>
                    <a:cubicBezTo>
                      <a:pt x="81" y="16"/>
                      <a:pt x="81" y="16"/>
                      <a:pt x="81" y="16"/>
                    </a:cubicBezTo>
                    <a:cubicBezTo>
                      <a:pt x="83" y="15"/>
                      <a:pt x="83" y="15"/>
                      <a:pt x="83" y="15"/>
                    </a:cubicBezTo>
                    <a:cubicBezTo>
                      <a:pt x="85" y="13"/>
                      <a:pt x="89" y="12"/>
                      <a:pt x="92" y="12"/>
                    </a:cubicBezTo>
                    <a:cubicBezTo>
                      <a:pt x="96" y="12"/>
                      <a:pt x="100" y="14"/>
                      <a:pt x="100" y="14"/>
                    </a:cubicBezTo>
                    <a:cubicBezTo>
                      <a:pt x="106" y="16"/>
                      <a:pt x="110" y="20"/>
                      <a:pt x="111" y="25"/>
                    </a:cubicBezTo>
                    <a:cubicBezTo>
                      <a:pt x="112" y="27"/>
                      <a:pt x="112" y="27"/>
                      <a:pt x="112" y="27"/>
                    </a:cubicBezTo>
                    <a:cubicBezTo>
                      <a:pt x="113" y="27"/>
                      <a:pt x="113" y="27"/>
                      <a:pt x="113" y="27"/>
                    </a:cubicBezTo>
                    <a:cubicBezTo>
                      <a:pt x="126" y="29"/>
                      <a:pt x="135" y="39"/>
                      <a:pt x="135" y="51"/>
                    </a:cubicBezTo>
                    <a:cubicBezTo>
                      <a:pt x="135" y="65"/>
                      <a:pt x="124" y="76"/>
                      <a:pt x="111" y="76"/>
                    </a:cubicBezTo>
                    <a:close/>
                    <a:moveTo>
                      <a:pt x="51" y="48"/>
                    </a:moveTo>
                    <a:cubicBezTo>
                      <a:pt x="51" y="52"/>
                      <a:pt x="47" y="56"/>
                      <a:pt x="43" y="56"/>
                    </a:cubicBezTo>
                    <a:cubicBezTo>
                      <a:pt x="39" y="56"/>
                      <a:pt x="36" y="52"/>
                      <a:pt x="36" y="48"/>
                    </a:cubicBezTo>
                    <a:cubicBezTo>
                      <a:pt x="36" y="44"/>
                      <a:pt x="39" y="41"/>
                      <a:pt x="43" y="41"/>
                    </a:cubicBezTo>
                    <a:cubicBezTo>
                      <a:pt x="47"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4" y="48"/>
                    </a:moveTo>
                    <a:cubicBezTo>
                      <a:pt x="104" y="52"/>
                      <a:pt x="101" y="56"/>
                      <a:pt x="97" y="56"/>
                    </a:cubicBezTo>
                    <a:cubicBezTo>
                      <a:pt x="93" y="56"/>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4" name="Freeform 135"/>
              <p:cNvSpPr>
                <a:spLocks noEditPoints="1"/>
              </p:cNvSpPr>
              <p:nvPr userDrawn="1"/>
            </p:nvSpPr>
            <p:spPr bwMode="auto">
              <a:xfrm>
                <a:off x="2776" y="1395"/>
                <a:ext cx="174" cy="165"/>
              </a:xfrm>
              <a:custGeom>
                <a:avLst/>
                <a:gdLst>
                  <a:gd name="T0" fmla="*/ 153 w 174"/>
                  <a:gd name="T1" fmla="*/ 54 h 165"/>
                  <a:gd name="T2" fmla="*/ 153 w 174"/>
                  <a:gd name="T3" fmla="*/ 30 h 165"/>
                  <a:gd name="T4" fmla="*/ 122 w 174"/>
                  <a:gd name="T5" fmla="*/ 30 h 165"/>
                  <a:gd name="T6" fmla="*/ 87 w 174"/>
                  <a:gd name="T7" fmla="*/ 0 h 165"/>
                  <a:gd name="T8" fmla="*/ 49 w 174"/>
                  <a:gd name="T9" fmla="*/ 30 h 165"/>
                  <a:gd name="T10" fmla="*/ 20 w 174"/>
                  <a:gd name="T11" fmla="*/ 30 h 165"/>
                  <a:gd name="T12" fmla="*/ 20 w 174"/>
                  <a:gd name="T13" fmla="*/ 52 h 165"/>
                  <a:gd name="T14" fmla="*/ 0 w 174"/>
                  <a:gd name="T15" fmla="*/ 69 h 165"/>
                  <a:gd name="T16" fmla="*/ 0 w 174"/>
                  <a:gd name="T17" fmla="*/ 165 h 165"/>
                  <a:gd name="T18" fmla="*/ 174 w 174"/>
                  <a:gd name="T19" fmla="*/ 165 h 165"/>
                  <a:gd name="T20" fmla="*/ 174 w 174"/>
                  <a:gd name="T21" fmla="*/ 69 h 165"/>
                  <a:gd name="T22" fmla="*/ 153 w 174"/>
                  <a:gd name="T23" fmla="*/ 54 h 165"/>
                  <a:gd name="T24" fmla="*/ 166 w 174"/>
                  <a:gd name="T25" fmla="*/ 158 h 165"/>
                  <a:gd name="T26" fmla="*/ 7 w 174"/>
                  <a:gd name="T27" fmla="*/ 158 h 165"/>
                  <a:gd name="T28" fmla="*/ 7 w 174"/>
                  <a:gd name="T29" fmla="*/ 74 h 165"/>
                  <a:gd name="T30" fmla="*/ 28 w 174"/>
                  <a:gd name="T31" fmla="*/ 57 h 165"/>
                  <a:gd name="T32" fmla="*/ 28 w 174"/>
                  <a:gd name="T33" fmla="*/ 37 h 165"/>
                  <a:gd name="T34" fmla="*/ 52 w 174"/>
                  <a:gd name="T35" fmla="*/ 37 h 165"/>
                  <a:gd name="T36" fmla="*/ 87 w 174"/>
                  <a:gd name="T37" fmla="*/ 10 h 165"/>
                  <a:gd name="T38" fmla="*/ 119 w 174"/>
                  <a:gd name="T39" fmla="*/ 37 h 165"/>
                  <a:gd name="T40" fmla="*/ 146 w 174"/>
                  <a:gd name="T41" fmla="*/ 37 h 165"/>
                  <a:gd name="T42" fmla="*/ 146 w 174"/>
                  <a:gd name="T43" fmla="*/ 57 h 165"/>
                  <a:gd name="T44" fmla="*/ 166 w 174"/>
                  <a:gd name="T45" fmla="*/ 74 h 165"/>
                  <a:gd name="T46" fmla="*/ 166 w 174"/>
                  <a:gd name="T47" fmla="*/ 158 h 165"/>
                  <a:gd name="T48" fmla="*/ 35 w 174"/>
                  <a:gd name="T49" fmla="*/ 91 h 165"/>
                  <a:gd name="T50" fmla="*/ 87 w 174"/>
                  <a:gd name="T51" fmla="*/ 126 h 165"/>
                  <a:gd name="T52" fmla="*/ 139 w 174"/>
                  <a:gd name="T53" fmla="*/ 92 h 165"/>
                  <a:gd name="T54" fmla="*/ 139 w 174"/>
                  <a:gd name="T55" fmla="*/ 45 h 165"/>
                  <a:gd name="T56" fmla="*/ 35 w 174"/>
                  <a:gd name="T57" fmla="*/ 45 h 165"/>
                  <a:gd name="T58" fmla="*/ 35 w 174"/>
                  <a:gd name="T59" fmla="*/ 91 h 165"/>
                  <a:gd name="T60" fmla="*/ 55 w 174"/>
                  <a:gd name="T61" fmla="*/ 57 h 165"/>
                  <a:gd name="T62" fmla="*/ 119 w 174"/>
                  <a:gd name="T63" fmla="*/ 57 h 165"/>
                  <a:gd name="T64" fmla="*/ 119 w 174"/>
                  <a:gd name="T65" fmla="*/ 65 h 165"/>
                  <a:gd name="T66" fmla="*/ 55 w 174"/>
                  <a:gd name="T67" fmla="*/ 65 h 165"/>
                  <a:gd name="T68" fmla="*/ 55 w 174"/>
                  <a:gd name="T69" fmla="*/ 57 h 165"/>
                  <a:gd name="T70" fmla="*/ 55 w 174"/>
                  <a:gd name="T71" fmla="*/ 79 h 165"/>
                  <a:gd name="T72" fmla="*/ 119 w 174"/>
                  <a:gd name="T73" fmla="*/ 79 h 165"/>
                  <a:gd name="T74" fmla="*/ 119 w 174"/>
                  <a:gd name="T75" fmla="*/ 87 h 165"/>
                  <a:gd name="T76" fmla="*/ 55 w 174"/>
                  <a:gd name="T77" fmla="*/ 87 h 165"/>
                  <a:gd name="T78" fmla="*/ 55 w 174"/>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4" h="165">
                    <a:moveTo>
                      <a:pt x="153" y="54"/>
                    </a:moveTo>
                    <a:lnTo>
                      <a:pt x="153" y="30"/>
                    </a:lnTo>
                    <a:lnTo>
                      <a:pt x="122" y="30"/>
                    </a:lnTo>
                    <a:lnTo>
                      <a:pt x="87" y="0"/>
                    </a:lnTo>
                    <a:lnTo>
                      <a:pt x="49" y="30"/>
                    </a:lnTo>
                    <a:lnTo>
                      <a:pt x="20" y="30"/>
                    </a:lnTo>
                    <a:lnTo>
                      <a:pt x="20" y="52"/>
                    </a:lnTo>
                    <a:lnTo>
                      <a:pt x="0" y="69"/>
                    </a:lnTo>
                    <a:lnTo>
                      <a:pt x="0" y="165"/>
                    </a:lnTo>
                    <a:lnTo>
                      <a:pt x="174" y="165"/>
                    </a:lnTo>
                    <a:lnTo>
                      <a:pt x="174" y="69"/>
                    </a:lnTo>
                    <a:lnTo>
                      <a:pt x="153" y="54"/>
                    </a:lnTo>
                    <a:close/>
                    <a:moveTo>
                      <a:pt x="166" y="158"/>
                    </a:moveTo>
                    <a:lnTo>
                      <a:pt x="7" y="158"/>
                    </a:lnTo>
                    <a:lnTo>
                      <a:pt x="7" y="74"/>
                    </a:lnTo>
                    <a:lnTo>
                      <a:pt x="28" y="57"/>
                    </a:lnTo>
                    <a:lnTo>
                      <a:pt x="28" y="37"/>
                    </a:lnTo>
                    <a:lnTo>
                      <a:pt x="52" y="37"/>
                    </a:lnTo>
                    <a:lnTo>
                      <a:pt x="87" y="10"/>
                    </a:lnTo>
                    <a:lnTo>
                      <a:pt x="119" y="37"/>
                    </a:lnTo>
                    <a:lnTo>
                      <a:pt x="146" y="37"/>
                    </a:lnTo>
                    <a:lnTo>
                      <a:pt x="146" y="57"/>
                    </a:lnTo>
                    <a:lnTo>
                      <a:pt x="166" y="74"/>
                    </a:lnTo>
                    <a:lnTo>
                      <a:pt x="166" y="158"/>
                    </a:lnTo>
                    <a:close/>
                    <a:moveTo>
                      <a:pt x="35" y="91"/>
                    </a:moveTo>
                    <a:lnTo>
                      <a:pt x="87" y="126"/>
                    </a:lnTo>
                    <a:lnTo>
                      <a:pt x="139" y="92"/>
                    </a:lnTo>
                    <a:lnTo>
                      <a:pt x="139" y="45"/>
                    </a:lnTo>
                    <a:lnTo>
                      <a:pt x="35" y="45"/>
                    </a:lnTo>
                    <a:lnTo>
                      <a:pt x="35" y="91"/>
                    </a:lnTo>
                    <a:close/>
                    <a:moveTo>
                      <a:pt x="55" y="57"/>
                    </a:moveTo>
                    <a:lnTo>
                      <a:pt x="119" y="57"/>
                    </a:lnTo>
                    <a:lnTo>
                      <a:pt x="119" y="65"/>
                    </a:lnTo>
                    <a:lnTo>
                      <a:pt x="55" y="65"/>
                    </a:lnTo>
                    <a:lnTo>
                      <a:pt x="55" y="57"/>
                    </a:lnTo>
                    <a:close/>
                    <a:moveTo>
                      <a:pt x="55" y="79"/>
                    </a:moveTo>
                    <a:lnTo>
                      <a:pt x="119" y="79"/>
                    </a:lnTo>
                    <a:lnTo>
                      <a:pt x="119" y="87"/>
                    </a:lnTo>
                    <a:lnTo>
                      <a:pt x="55" y="87"/>
                    </a:lnTo>
                    <a:lnTo>
                      <a:pt x="55" y="7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5" name="Freeform 136"/>
              <p:cNvSpPr>
                <a:spLocks noEditPoints="1"/>
              </p:cNvSpPr>
              <p:nvPr userDrawn="1"/>
            </p:nvSpPr>
            <p:spPr bwMode="auto">
              <a:xfrm>
                <a:off x="7221" y="316"/>
                <a:ext cx="175" cy="163"/>
              </a:xfrm>
              <a:custGeom>
                <a:avLst/>
                <a:gdLst>
                  <a:gd name="T0" fmla="*/ 153 w 175"/>
                  <a:gd name="T1" fmla="*/ 52 h 163"/>
                  <a:gd name="T2" fmla="*/ 153 w 175"/>
                  <a:gd name="T3" fmla="*/ 28 h 163"/>
                  <a:gd name="T4" fmla="*/ 123 w 175"/>
                  <a:gd name="T5" fmla="*/ 28 h 163"/>
                  <a:gd name="T6" fmla="*/ 88 w 175"/>
                  <a:gd name="T7" fmla="*/ 0 h 163"/>
                  <a:gd name="T8" fmla="*/ 49 w 175"/>
                  <a:gd name="T9" fmla="*/ 28 h 163"/>
                  <a:gd name="T10" fmla="*/ 20 w 175"/>
                  <a:gd name="T11" fmla="*/ 28 h 163"/>
                  <a:gd name="T12" fmla="*/ 20 w 175"/>
                  <a:gd name="T13" fmla="*/ 52 h 163"/>
                  <a:gd name="T14" fmla="*/ 0 w 175"/>
                  <a:gd name="T15" fmla="*/ 69 h 163"/>
                  <a:gd name="T16" fmla="*/ 0 w 175"/>
                  <a:gd name="T17" fmla="*/ 163 h 163"/>
                  <a:gd name="T18" fmla="*/ 175 w 175"/>
                  <a:gd name="T19" fmla="*/ 163 h 163"/>
                  <a:gd name="T20" fmla="*/ 175 w 175"/>
                  <a:gd name="T21" fmla="*/ 69 h 163"/>
                  <a:gd name="T22" fmla="*/ 153 w 175"/>
                  <a:gd name="T23" fmla="*/ 52 h 163"/>
                  <a:gd name="T24" fmla="*/ 166 w 175"/>
                  <a:gd name="T25" fmla="*/ 156 h 163"/>
                  <a:gd name="T26" fmla="*/ 7 w 175"/>
                  <a:gd name="T27" fmla="*/ 156 h 163"/>
                  <a:gd name="T28" fmla="*/ 7 w 175"/>
                  <a:gd name="T29" fmla="*/ 72 h 163"/>
                  <a:gd name="T30" fmla="*/ 29 w 175"/>
                  <a:gd name="T31" fmla="*/ 55 h 163"/>
                  <a:gd name="T32" fmla="*/ 29 w 175"/>
                  <a:gd name="T33" fmla="*/ 37 h 163"/>
                  <a:gd name="T34" fmla="*/ 52 w 175"/>
                  <a:gd name="T35" fmla="*/ 37 h 163"/>
                  <a:gd name="T36" fmla="*/ 88 w 175"/>
                  <a:gd name="T37" fmla="*/ 8 h 163"/>
                  <a:gd name="T38" fmla="*/ 119 w 175"/>
                  <a:gd name="T39" fmla="*/ 37 h 163"/>
                  <a:gd name="T40" fmla="*/ 146 w 175"/>
                  <a:gd name="T41" fmla="*/ 37 h 163"/>
                  <a:gd name="T42" fmla="*/ 146 w 175"/>
                  <a:gd name="T43" fmla="*/ 57 h 163"/>
                  <a:gd name="T44" fmla="*/ 166 w 175"/>
                  <a:gd name="T45" fmla="*/ 72 h 163"/>
                  <a:gd name="T46" fmla="*/ 166 w 175"/>
                  <a:gd name="T47" fmla="*/ 156 h 163"/>
                  <a:gd name="T48" fmla="*/ 36 w 175"/>
                  <a:gd name="T49" fmla="*/ 91 h 163"/>
                  <a:gd name="T50" fmla="*/ 88 w 175"/>
                  <a:gd name="T51" fmla="*/ 124 h 163"/>
                  <a:gd name="T52" fmla="*/ 140 w 175"/>
                  <a:gd name="T53" fmla="*/ 91 h 163"/>
                  <a:gd name="T54" fmla="*/ 140 w 175"/>
                  <a:gd name="T55" fmla="*/ 45 h 163"/>
                  <a:gd name="T56" fmla="*/ 36 w 175"/>
                  <a:gd name="T57" fmla="*/ 45 h 163"/>
                  <a:gd name="T58" fmla="*/ 36 w 175"/>
                  <a:gd name="T59" fmla="*/ 91 h 163"/>
                  <a:gd name="T60" fmla="*/ 56 w 175"/>
                  <a:gd name="T61" fmla="*/ 55 h 163"/>
                  <a:gd name="T62" fmla="*/ 119 w 175"/>
                  <a:gd name="T63" fmla="*/ 55 h 163"/>
                  <a:gd name="T64" fmla="*/ 119 w 175"/>
                  <a:gd name="T65" fmla="*/ 64 h 163"/>
                  <a:gd name="T66" fmla="*/ 56 w 175"/>
                  <a:gd name="T67" fmla="*/ 64 h 163"/>
                  <a:gd name="T68" fmla="*/ 56 w 175"/>
                  <a:gd name="T69" fmla="*/ 55 h 163"/>
                  <a:gd name="T70" fmla="*/ 56 w 175"/>
                  <a:gd name="T71" fmla="*/ 77 h 163"/>
                  <a:gd name="T72" fmla="*/ 119 w 175"/>
                  <a:gd name="T73" fmla="*/ 77 h 163"/>
                  <a:gd name="T74" fmla="*/ 119 w 175"/>
                  <a:gd name="T75" fmla="*/ 86 h 163"/>
                  <a:gd name="T76" fmla="*/ 56 w 175"/>
                  <a:gd name="T77" fmla="*/ 86 h 163"/>
                  <a:gd name="T78" fmla="*/ 56 w 175"/>
                  <a:gd name="T79"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3">
                    <a:moveTo>
                      <a:pt x="153" y="52"/>
                    </a:moveTo>
                    <a:lnTo>
                      <a:pt x="153" y="28"/>
                    </a:lnTo>
                    <a:lnTo>
                      <a:pt x="123" y="28"/>
                    </a:lnTo>
                    <a:lnTo>
                      <a:pt x="88" y="0"/>
                    </a:lnTo>
                    <a:lnTo>
                      <a:pt x="49" y="28"/>
                    </a:lnTo>
                    <a:lnTo>
                      <a:pt x="20" y="28"/>
                    </a:lnTo>
                    <a:lnTo>
                      <a:pt x="20" y="52"/>
                    </a:lnTo>
                    <a:lnTo>
                      <a:pt x="0" y="69"/>
                    </a:lnTo>
                    <a:lnTo>
                      <a:pt x="0" y="163"/>
                    </a:lnTo>
                    <a:lnTo>
                      <a:pt x="175" y="163"/>
                    </a:lnTo>
                    <a:lnTo>
                      <a:pt x="175" y="69"/>
                    </a:lnTo>
                    <a:lnTo>
                      <a:pt x="153" y="52"/>
                    </a:lnTo>
                    <a:close/>
                    <a:moveTo>
                      <a:pt x="166" y="156"/>
                    </a:moveTo>
                    <a:lnTo>
                      <a:pt x="7" y="156"/>
                    </a:lnTo>
                    <a:lnTo>
                      <a:pt x="7" y="72"/>
                    </a:lnTo>
                    <a:lnTo>
                      <a:pt x="29" y="55"/>
                    </a:lnTo>
                    <a:lnTo>
                      <a:pt x="29" y="37"/>
                    </a:lnTo>
                    <a:lnTo>
                      <a:pt x="52" y="37"/>
                    </a:lnTo>
                    <a:lnTo>
                      <a:pt x="88" y="8"/>
                    </a:lnTo>
                    <a:lnTo>
                      <a:pt x="119" y="37"/>
                    </a:lnTo>
                    <a:lnTo>
                      <a:pt x="146" y="37"/>
                    </a:lnTo>
                    <a:lnTo>
                      <a:pt x="146" y="57"/>
                    </a:lnTo>
                    <a:lnTo>
                      <a:pt x="166" y="72"/>
                    </a:lnTo>
                    <a:lnTo>
                      <a:pt x="166" y="156"/>
                    </a:lnTo>
                    <a:close/>
                    <a:moveTo>
                      <a:pt x="36" y="91"/>
                    </a:moveTo>
                    <a:lnTo>
                      <a:pt x="88" y="124"/>
                    </a:lnTo>
                    <a:lnTo>
                      <a:pt x="140" y="91"/>
                    </a:lnTo>
                    <a:lnTo>
                      <a:pt x="140" y="45"/>
                    </a:lnTo>
                    <a:lnTo>
                      <a:pt x="36" y="45"/>
                    </a:lnTo>
                    <a:lnTo>
                      <a:pt x="36" y="91"/>
                    </a:lnTo>
                    <a:close/>
                    <a:moveTo>
                      <a:pt x="56" y="55"/>
                    </a:moveTo>
                    <a:lnTo>
                      <a:pt x="119" y="55"/>
                    </a:lnTo>
                    <a:lnTo>
                      <a:pt x="119" y="64"/>
                    </a:lnTo>
                    <a:lnTo>
                      <a:pt x="56" y="64"/>
                    </a:lnTo>
                    <a:lnTo>
                      <a:pt x="56" y="55"/>
                    </a:lnTo>
                    <a:close/>
                    <a:moveTo>
                      <a:pt x="56" y="77"/>
                    </a:moveTo>
                    <a:lnTo>
                      <a:pt x="119" y="77"/>
                    </a:lnTo>
                    <a:lnTo>
                      <a:pt x="119" y="86"/>
                    </a:lnTo>
                    <a:lnTo>
                      <a:pt x="56" y="86"/>
                    </a:lnTo>
                    <a:lnTo>
                      <a:pt x="56" y="7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6" name="Freeform 137"/>
              <p:cNvSpPr>
                <a:spLocks noEditPoints="1"/>
              </p:cNvSpPr>
              <p:nvPr userDrawn="1"/>
            </p:nvSpPr>
            <p:spPr bwMode="auto">
              <a:xfrm>
                <a:off x="152" y="2954"/>
                <a:ext cx="175" cy="165"/>
              </a:xfrm>
              <a:custGeom>
                <a:avLst/>
                <a:gdLst>
                  <a:gd name="T0" fmla="*/ 154 w 175"/>
                  <a:gd name="T1" fmla="*/ 54 h 165"/>
                  <a:gd name="T2" fmla="*/ 154 w 175"/>
                  <a:gd name="T3" fmla="*/ 31 h 165"/>
                  <a:gd name="T4" fmla="*/ 122 w 175"/>
                  <a:gd name="T5" fmla="*/ 31 h 165"/>
                  <a:gd name="T6" fmla="*/ 87 w 175"/>
                  <a:gd name="T7" fmla="*/ 0 h 165"/>
                  <a:gd name="T8" fmla="*/ 50 w 175"/>
                  <a:gd name="T9" fmla="*/ 31 h 165"/>
                  <a:gd name="T10" fmla="*/ 22 w 175"/>
                  <a:gd name="T11" fmla="*/ 31 h 165"/>
                  <a:gd name="T12" fmla="*/ 22 w 175"/>
                  <a:gd name="T13" fmla="*/ 53 h 165"/>
                  <a:gd name="T14" fmla="*/ 0 w 175"/>
                  <a:gd name="T15" fmla="*/ 69 h 165"/>
                  <a:gd name="T16" fmla="*/ 0 w 175"/>
                  <a:gd name="T17" fmla="*/ 165 h 165"/>
                  <a:gd name="T18" fmla="*/ 175 w 175"/>
                  <a:gd name="T19" fmla="*/ 165 h 165"/>
                  <a:gd name="T20" fmla="*/ 175 w 175"/>
                  <a:gd name="T21" fmla="*/ 69 h 165"/>
                  <a:gd name="T22" fmla="*/ 154 w 175"/>
                  <a:gd name="T23" fmla="*/ 54 h 165"/>
                  <a:gd name="T24" fmla="*/ 168 w 175"/>
                  <a:gd name="T25" fmla="*/ 158 h 165"/>
                  <a:gd name="T26" fmla="*/ 8 w 175"/>
                  <a:gd name="T27" fmla="*/ 158 h 165"/>
                  <a:gd name="T28" fmla="*/ 8 w 175"/>
                  <a:gd name="T29" fmla="*/ 74 h 165"/>
                  <a:gd name="T30" fmla="*/ 28 w 175"/>
                  <a:gd name="T31" fmla="*/ 58 h 165"/>
                  <a:gd name="T32" fmla="*/ 28 w 175"/>
                  <a:gd name="T33" fmla="*/ 37 h 165"/>
                  <a:gd name="T34" fmla="*/ 52 w 175"/>
                  <a:gd name="T35" fmla="*/ 37 h 165"/>
                  <a:gd name="T36" fmla="*/ 87 w 175"/>
                  <a:gd name="T37" fmla="*/ 11 h 165"/>
                  <a:gd name="T38" fmla="*/ 119 w 175"/>
                  <a:gd name="T39" fmla="*/ 37 h 165"/>
                  <a:gd name="T40" fmla="*/ 146 w 175"/>
                  <a:gd name="T41" fmla="*/ 37 h 165"/>
                  <a:gd name="T42" fmla="*/ 146 w 175"/>
                  <a:gd name="T43" fmla="*/ 58 h 165"/>
                  <a:gd name="T44" fmla="*/ 168 w 175"/>
                  <a:gd name="T45" fmla="*/ 74 h 165"/>
                  <a:gd name="T46" fmla="*/ 168 w 175"/>
                  <a:gd name="T47" fmla="*/ 158 h 165"/>
                  <a:gd name="T48" fmla="*/ 35 w 175"/>
                  <a:gd name="T49" fmla="*/ 91 h 165"/>
                  <a:gd name="T50" fmla="*/ 87 w 175"/>
                  <a:gd name="T51" fmla="*/ 127 h 165"/>
                  <a:gd name="T52" fmla="*/ 139 w 175"/>
                  <a:gd name="T53" fmla="*/ 93 h 165"/>
                  <a:gd name="T54" fmla="*/ 139 w 175"/>
                  <a:gd name="T55" fmla="*/ 46 h 165"/>
                  <a:gd name="T56" fmla="*/ 35 w 175"/>
                  <a:gd name="T57" fmla="*/ 46 h 165"/>
                  <a:gd name="T58" fmla="*/ 35 w 175"/>
                  <a:gd name="T59" fmla="*/ 91 h 165"/>
                  <a:gd name="T60" fmla="*/ 55 w 175"/>
                  <a:gd name="T61" fmla="*/ 58 h 165"/>
                  <a:gd name="T62" fmla="*/ 119 w 175"/>
                  <a:gd name="T63" fmla="*/ 58 h 165"/>
                  <a:gd name="T64" fmla="*/ 119 w 175"/>
                  <a:gd name="T65" fmla="*/ 66 h 165"/>
                  <a:gd name="T66" fmla="*/ 55 w 175"/>
                  <a:gd name="T67" fmla="*/ 66 h 165"/>
                  <a:gd name="T68" fmla="*/ 55 w 175"/>
                  <a:gd name="T69" fmla="*/ 58 h 165"/>
                  <a:gd name="T70" fmla="*/ 55 w 175"/>
                  <a:gd name="T71" fmla="*/ 79 h 165"/>
                  <a:gd name="T72" fmla="*/ 119 w 175"/>
                  <a:gd name="T73" fmla="*/ 79 h 165"/>
                  <a:gd name="T74" fmla="*/ 119 w 175"/>
                  <a:gd name="T75" fmla="*/ 88 h 165"/>
                  <a:gd name="T76" fmla="*/ 55 w 175"/>
                  <a:gd name="T77" fmla="*/ 88 h 165"/>
                  <a:gd name="T78" fmla="*/ 55 w 175"/>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5">
                    <a:moveTo>
                      <a:pt x="154" y="54"/>
                    </a:moveTo>
                    <a:lnTo>
                      <a:pt x="154" y="31"/>
                    </a:lnTo>
                    <a:lnTo>
                      <a:pt x="122" y="31"/>
                    </a:lnTo>
                    <a:lnTo>
                      <a:pt x="87" y="0"/>
                    </a:lnTo>
                    <a:lnTo>
                      <a:pt x="50" y="31"/>
                    </a:lnTo>
                    <a:lnTo>
                      <a:pt x="22" y="31"/>
                    </a:lnTo>
                    <a:lnTo>
                      <a:pt x="22" y="53"/>
                    </a:lnTo>
                    <a:lnTo>
                      <a:pt x="0" y="69"/>
                    </a:lnTo>
                    <a:lnTo>
                      <a:pt x="0" y="165"/>
                    </a:lnTo>
                    <a:lnTo>
                      <a:pt x="175" y="165"/>
                    </a:lnTo>
                    <a:lnTo>
                      <a:pt x="175" y="69"/>
                    </a:lnTo>
                    <a:lnTo>
                      <a:pt x="154" y="54"/>
                    </a:lnTo>
                    <a:close/>
                    <a:moveTo>
                      <a:pt x="168" y="158"/>
                    </a:moveTo>
                    <a:lnTo>
                      <a:pt x="8" y="158"/>
                    </a:lnTo>
                    <a:lnTo>
                      <a:pt x="8" y="74"/>
                    </a:lnTo>
                    <a:lnTo>
                      <a:pt x="28" y="58"/>
                    </a:lnTo>
                    <a:lnTo>
                      <a:pt x="28" y="37"/>
                    </a:lnTo>
                    <a:lnTo>
                      <a:pt x="52" y="37"/>
                    </a:lnTo>
                    <a:lnTo>
                      <a:pt x="87" y="11"/>
                    </a:lnTo>
                    <a:lnTo>
                      <a:pt x="119" y="37"/>
                    </a:lnTo>
                    <a:lnTo>
                      <a:pt x="146" y="37"/>
                    </a:lnTo>
                    <a:lnTo>
                      <a:pt x="146" y="58"/>
                    </a:lnTo>
                    <a:lnTo>
                      <a:pt x="168" y="74"/>
                    </a:lnTo>
                    <a:lnTo>
                      <a:pt x="168" y="158"/>
                    </a:lnTo>
                    <a:close/>
                    <a:moveTo>
                      <a:pt x="35" y="91"/>
                    </a:moveTo>
                    <a:lnTo>
                      <a:pt x="87" y="127"/>
                    </a:lnTo>
                    <a:lnTo>
                      <a:pt x="139" y="93"/>
                    </a:lnTo>
                    <a:lnTo>
                      <a:pt x="139" y="46"/>
                    </a:lnTo>
                    <a:lnTo>
                      <a:pt x="35" y="46"/>
                    </a:lnTo>
                    <a:lnTo>
                      <a:pt x="35" y="91"/>
                    </a:lnTo>
                    <a:close/>
                    <a:moveTo>
                      <a:pt x="55" y="58"/>
                    </a:moveTo>
                    <a:lnTo>
                      <a:pt x="119" y="58"/>
                    </a:lnTo>
                    <a:lnTo>
                      <a:pt x="119" y="66"/>
                    </a:lnTo>
                    <a:lnTo>
                      <a:pt x="55" y="66"/>
                    </a:lnTo>
                    <a:lnTo>
                      <a:pt x="55" y="58"/>
                    </a:lnTo>
                    <a:close/>
                    <a:moveTo>
                      <a:pt x="55" y="79"/>
                    </a:moveTo>
                    <a:lnTo>
                      <a:pt x="119" y="79"/>
                    </a:lnTo>
                    <a:lnTo>
                      <a:pt x="119" y="88"/>
                    </a:lnTo>
                    <a:lnTo>
                      <a:pt x="55" y="88"/>
                    </a:lnTo>
                    <a:lnTo>
                      <a:pt x="55" y="7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7" name="Rectangle 138"/>
              <p:cNvSpPr>
                <a:spLocks noChangeArrowheads="1"/>
              </p:cNvSpPr>
              <p:nvPr userDrawn="1"/>
            </p:nvSpPr>
            <p:spPr bwMode="auto">
              <a:xfrm>
                <a:off x="4982" y="1990"/>
                <a:ext cx="33"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8" name="Rectangle 139"/>
              <p:cNvSpPr>
                <a:spLocks noChangeArrowheads="1"/>
              </p:cNvSpPr>
              <p:nvPr userDrawn="1"/>
            </p:nvSpPr>
            <p:spPr bwMode="auto">
              <a:xfrm>
                <a:off x="4982" y="1966"/>
                <a:ext cx="50"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9" name="Rectangle 140"/>
              <p:cNvSpPr>
                <a:spLocks noChangeArrowheads="1"/>
              </p:cNvSpPr>
              <p:nvPr userDrawn="1"/>
            </p:nvSpPr>
            <p:spPr bwMode="auto">
              <a:xfrm>
                <a:off x="4982" y="1943"/>
                <a:ext cx="50" cy="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0" name="Rectangle 141"/>
              <p:cNvSpPr>
                <a:spLocks noChangeArrowheads="1"/>
              </p:cNvSpPr>
              <p:nvPr userDrawn="1"/>
            </p:nvSpPr>
            <p:spPr bwMode="auto">
              <a:xfrm>
                <a:off x="4982" y="1921"/>
                <a:ext cx="50" cy="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1" name="Rectangle 142"/>
              <p:cNvSpPr>
                <a:spLocks noChangeArrowheads="1"/>
              </p:cNvSpPr>
              <p:nvPr userDrawn="1"/>
            </p:nvSpPr>
            <p:spPr bwMode="auto">
              <a:xfrm>
                <a:off x="4896" y="1990"/>
                <a:ext cx="34"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2" name="Rectangle 143"/>
              <p:cNvSpPr>
                <a:spLocks noChangeArrowheads="1"/>
              </p:cNvSpPr>
              <p:nvPr userDrawn="1"/>
            </p:nvSpPr>
            <p:spPr bwMode="auto">
              <a:xfrm>
                <a:off x="4896" y="1966"/>
                <a:ext cx="51"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3" name="Rectangle 144"/>
              <p:cNvSpPr>
                <a:spLocks noChangeArrowheads="1"/>
              </p:cNvSpPr>
              <p:nvPr userDrawn="1"/>
            </p:nvSpPr>
            <p:spPr bwMode="auto">
              <a:xfrm>
                <a:off x="4896" y="1943"/>
                <a:ext cx="51" cy="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4" name="Rectangle 145"/>
              <p:cNvSpPr>
                <a:spLocks noChangeArrowheads="1"/>
              </p:cNvSpPr>
              <p:nvPr userDrawn="1"/>
            </p:nvSpPr>
            <p:spPr bwMode="auto">
              <a:xfrm>
                <a:off x="4896" y="1921"/>
                <a:ext cx="51" cy="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5" name="Freeform 146"/>
              <p:cNvSpPr>
                <a:spLocks noEditPoints="1"/>
              </p:cNvSpPr>
              <p:nvPr userDrawn="1"/>
            </p:nvSpPr>
            <p:spPr bwMode="auto">
              <a:xfrm>
                <a:off x="4874" y="1894"/>
                <a:ext cx="185" cy="139"/>
              </a:xfrm>
              <a:custGeom>
                <a:avLst/>
                <a:gdLst>
                  <a:gd name="T0" fmla="*/ 107 w 110"/>
                  <a:gd name="T1" fmla="*/ 29 h 83"/>
                  <a:gd name="T2" fmla="*/ 107 w 110"/>
                  <a:gd name="T3" fmla="*/ 25 h 83"/>
                  <a:gd name="T4" fmla="*/ 108 w 110"/>
                  <a:gd name="T5" fmla="*/ 25 h 83"/>
                  <a:gd name="T6" fmla="*/ 110 w 110"/>
                  <a:gd name="T7" fmla="*/ 18 h 83"/>
                  <a:gd name="T8" fmla="*/ 108 w 110"/>
                  <a:gd name="T9" fmla="*/ 11 h 83"/>
                  <a:gd name="T10" fmla="*/ 107 w 110"/>
                  <a:gd name="T11" fmla="*/ 11 h 83"/>
                  <a:gd name="T12" fmla="*/ 107 w 110"/>
                  <a:gd name="T13" fmla="*/ 0 h 83"/>
                  <a:gd name="T14" fmla="*/ 57 w 110"/>
                  <a:gd name="T15" fmla="*/ 0 h 83"/>
                  <a:gd name="T16" fmla="*/ 53 w 110"/>
                  <a:gd name="T17" fmla="*/ 4 h 83"/>
                  <a:gd name="T18" fmla="*/ 48 w 110"/>
                  <a:gd name="T19" fmla="*/ 0 h 83"/>
                  <a:gd name="T20" fmla="*/ 0 w 110"/>
                  <a:gd name="T21" fmla="*/ 0 h 83"/>
                  <a:gd name="T22" fmla="*/ 0 w 110"/>
                  <a:gd name="T23" fmla="*/ 76 h 83"/>
                  <a:gd name="T24" fmla="*/ 46 w 110"/>
                  <a:gd name="T25" fmla="*/ 76 h 83"/>
                  <a:gd name="T26" fmla="*/ 53 w 110"/>
                  <a:gd name="T27" fmla="*/ 83 h 83"/>
                  <a:gd name="T28" fmla="*/ 59 w 110"/>
                  <a:gd name="T29" fmla="*/ 76 h 83"/>
                  <a:gd name="T30" fmla="*/ 107 w 110"/>
                  <a:gd name="T31" fmla="*/ 76 h 83"/>
                  <a:gd name="T32" fmla="*/ 107 w 110"/>
                  <a:gd name="T33" fmla="*/ 42 h 83"/>
                  <a:gd name="T34" fmla="*/ 108 w 110"/>
                  <a:gd name="T35" fmla="*/ 42 h 83"/>
                  <a:gd name="T36" fmla="*/ 110 w 110"/>
                  <a:gd name="T37" fmla="*/ 36 h 83"/>
                  <a:gd name="T38" fmla="*/ 108 w 110"/>
                  <a:gd name="T39" fmla="*/ 29 h 83"/>
                  <a:gd name="T40" fmla="*/ 107 w 110"/>
                  <a:gd name="T41" fmla="*/ 29 h 83"/>
                  <a:gd name="T42" fmla="*/ 5 w 110"/>
                  <a:gd name="T43" fmla="*/ 5 h 83"/>
                  <a:gd name="T44" fmla="*/ 46 w 110"/>
                  <a:gd name="T45" fmla="*/ 5 h 83"/>
                  <a:gd name="T46" fmla="*/ 51 w 110"/>
                  <a:gd name="T47" fmla="*/ 9 h 83"/>
                  <a:gd name="T48" fmla="*/ 51 w 110"/>
                  <a:gd name="T49" fmla="*/ 71 h 83"/>
                  <a:gd name="T50" fmla="*/ 5 w 110"/>
                  <a:gd name="T51" fmla="*/ 71 h 83"/>
                  <a:gd name="T52" fmla="*/ 5 w 110"/>
                  <a:gd name="T53" fmla="*/ 5 h 83"/>
                  <a:gd name="T54" fmla="*/ 102 w 110"/>
                  <a:gd name="T55" fmla="*/ 71 h 83"/>
                  <a:gd name="T56" fmla="*/ 55 w 110"/>
                  <a:gd name="T57" fmla="*/ 71 h 83"/>
                  <a:gd name="T58" fmla="*/ 55 w 110"/>
                  <a:gd name="T59" fmla="*/ 9 h 83"/>
                  <a:gd name="T60" fmla="*/ 59 w 110"/>
                  <a:gd name="T61" fmla="*/ 5 h 83"/>
                  <a:gd name="T62" fmla="*/ 102 w 110"/>
                  <a:gd name="T63" fmla="*/ 5 h 83"/>
                  <a:gd name="T64" fmla="*/ 102 w 110"/>
                  <a:gd name="T65"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83">
                    <a:moveTo>
                      <a:pt x="107" y="29"/>
                    </a:moveTo>
                    <a:cubicBezTo>
                      <a:pt x="107" y="25"/>
                      <a:pt x="107" y="25"/>
                      <a:pt x="107" y="25"/>
                    </a:cubicBezTo>
                    <a:cubicBezTo>
                      <a:pt x="108" y="25"/>
                      <a:pt x="108" y="25"/>
                      <a:pt x="108" y="25"/>
                    </a:cubicBezTo>
                    <a:cubicBezTo>
                      <a:pt x="110" y="23"/>
                      <a:pt x="110" y="21"/>
                      <a:pt x="110" y="18"/>
                    </a:cubicBezTo>
                    <a:cubicBezTo>
                      <a:pt x="110" y="16"/>
                      <a:pt x="110" y="13"/>
                      <a:pt x="108" y="11"/>
                    </a:cubicBezTo>
                    <a:cubicBezTo>
                      <a:pt x="107" y="11"/>
                      <a:pt x="107" y="11"/>
                      <a:pt x="107" y="11"/>
                    </a:cubicBezTo>
                    <a:cubicBezTo>
                      <a:pt x="107" y="0"/>
                      <a:pt x="107" y="0"/>
                      <a:pt x="107" y="0"/>
                    </a:cubicBezTo>
                    <a:cubicBezTo>
                      <a:pt x="57" y="0"/>
                      <a:pt x="57" y="0"/>
                      <a:pt x="57" y="0"/>
                    </a:cubicBezTo>
                    <a:cubicBezTo>
                      <a:pt x="53" y="4"/>
                      <a:pt x="53" y="4"/>
                      <a:pt x="53" y="4"/>
                    </a:cubicBezTo>
                    <a:cubicBezTo>
                      <a:pt x="48" y="0"/>
                      <a:pt x="48" y="0"/>
                      <a:pt x="48" y="0"/>
                    </a:cubicBezTo>
                    <a:cubicBezTo>
                      <a:pt x="0" y="0"/>
                      <a:pt x="0" y="0"/>
                      <a:pt x="0" y="0"/>
                    </a:cubicBezTo>
                    <a:cubicBezTo>
                      <a:pt x="0" y="76"/>
                      <a:pt x="0" y="76"/>
                      <a:pt x="0" y="76"/>
                    </a:cubicBezTo>
                    <a:cubicBezTo>
                      <a:pt x="46" y="76"/>
                      <a:pt x="46" y="76"/>
                      <a:pt x="46" y="76"/>
                    </a:cubicBezTo>
                    <a:cubicBezTo>
                      <a:pt x="53" y="83"/>
                      <a:pt x="53" y="83"/>
                      <a:pt x="53" y="83"/>
                    </a:cubicBezTo>
                    <a:cubicBezTo>
                      <a:pt x="59" y="76"/>
                      <a:pt x="59" y="76"/>
                      <a:pt x="59" y="76"/>
                    </a:cubicBezTo>
                    <a:cubicBezTo>
                      <a:pt x="107" y="76"/>
                      <a:pt x="107" y="76"/>
                      <a:pt x="107" y="76"/>
                    </a:cubicBezTo>
                    <a:cubicBezTo>
                      <a:pt x="107" y="42"/>
                      <a:pt x="107" y="42"/>
                      <a:pt x="107" y="42"/>
                    </a:cubicBezTo>
                    <a:cubicBezTo>
                      <a:pt x="108" y="42"/>
                      <a:pt x="108" y="42"/>
                      <a:pt x="108" y="42"/>
                    </a:cubicBezTo>
                    <a:cubicBezTo>
                      <a:pt x="110" y="40"/>
                      <a:pt x="110" y="38"/>
                      <a:pt x="110" y="36"/>
                    </a:cubicBezTo>
                    <a:cubicBezTo>
                      <a:pt x="110" y="33"/>
                      <a:pt x="110" y="31"/>
                      <a:pt x="108" y="29"/>
                    </a:cubicBezTo>
                    <a:lnTo>
                      <a:pt x="107" y="29"/>
                    </a:lnTo>
                    <a:close/>
                    <a:moveTo>
                      <a:pt x="5" y="5"/>
                    </a:moveTo>
                    <a:cubicBezTo>
                      <a:pt x="46" y="5"/>
                      <a:pt x="46" y="5"/>
                      <a:pt x="46" y="5"/>
                    </a:cubicBezTo>
                    <a:cubicBezTo>
                      <a:pt x="51" y="9"/>
                      <a:pt x="51" y="9"/>
                      <a:pt x="51" y="9"/>
                    </a:cubicBezTo>
                    <a:cubicBezTo>
                      <a:pt x="51" y="71"/>
                      <a:pt x="51" y="71"/>
                      <a:pt x="51" y="71"/>
                    </a:cubicBezTo>
                    <a:cubicBezTo>
                      <a:pt x="5" y="71"/>
                      <a:pt x="5" y="71"/>
                      <a:pt x="5" y="71"/>
                    </a:cubicBezTo>
                    <a:lnTo>
                      <a:pt x="5" y="5"/>
                    </a:lnTo>
                    <a:close/>
                    <a:moveTo>
                      <a:pt x="102" y="71"/>
                    </a:moveTo>
                    <a:cubicBezTo>
                      <a:pt x="55" y="71"/>
                      <a:pt x="55" y="71"/>
                      <a:pt x="55" y="71"/>
                    </a:cubicBezTo>
                    <a:cubicBezTo>
                      <a:pt x="55" y="9"/>
                      <a:pt x="55" y="9"/>
                      <a:pt x="55" y="9"/>
                    </a:cubicBezTo>
                    <a:cubicBezTo>
                      <a:pt x="59" y="5"/>
                      <a:pt x="59" y="5"/>
                      <a:pt x="59" y="5"/>
                    </a:cubicBezTo>
                    <a:cubicBezTo>
                      <a:pt x="102" y="5"/>
                      <a:pt x="102" y="5"/>
                      <a:pt x="102" y="5"/>
                    </a:cubicBezTo>
                    <a:lnTo>
                      <a:pt x="102"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6" name="Rectangle 147"/>
              <p:cNvSpPr>
                <a:spLocks noChangeArrowheads="1"/>
              </p:cNvSpPr>
              <p:nvPr userDrawn="1"/>
            </p:nvSpPr>
            <p:spPr bwMode="auto">
              <a:xfrm>
                <a:off x="4523" y="2366"/>
                <a:ext cx="56" cy="9"/>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7" name="Rectangle 148"/>
              <p:cNvSpPr>
                <a:spLocks noChangeArrowheads="1"/>
              </p:cNvSpPr>
              <p:nvPr userDrawn="1"/>
            </p:nvSpPr>
            <p:spPr bwMode="auto">
              <a:xfrm>
                <a:off x="4515" y="2341"/>
                <a:ext cx="77"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8" name="Rectangle 149"/>
              <p:cNvSpPr>
                <a:spLocks noChangeArrowheads="1"/>
              </p:cNvSpPr>
              <p:nvPr userDrawn="1"/>
            </p:nvSpPr>
            <p:spPr bwMode="auto">
              <a:xfrm>
                <a:off x="4529" y="2316"/>
                <a:ext cx="25" cy="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9" name="Freeform 150"/>
              <p:cNvSpPr>
                <a:spLocks noEditPoints="1"/>
              </p:cNvSpPr>
              <p:nvPr userDrawn="1"/>
            </p:nvSpPr>
            <p:spPr bwMode="auto">
              <a:xfrm>
                <a:off x="4482" y="2279"/>
                <a:ext cx="172" cy="149"/>
              </a:xfrm>
              <a:custGeom>
                <a:avLst/>
                <a:gdLst>
                  <a:gd name="T0" fmla="*/ 84 w 103"/>
                  <a:gd name="T1" fmla="*/ 61 h 89"/>
                  <a:gd name="T2" fmla="*/ 82 w 103"/>
                  <a:gd name="T3" fmla="*/ 64 h 89"/>
                  <a:gd name="T4" fmla="*/ 75 w 103"/>
                  <a:gd name="T5" fmla="*/ 59 h 89"/>
                  <a:gd name="T6" fmla="*/ 65 w 103"/>
                  <a:gd name="T7" fmla="*/ 8 h 89"/>
                  <a:gd name="T8" fmla="*/ 41 w 103"/>
                  <a:gd name="T9" fmla="*/ 0 h 89"/>
                  <a:gd name="T10" fmla="*/ 9 w 103"/>
                  <a:gd name="T11" fmla="*/ 16 h 89"/>
                  <a:gd name="T12" fmla="*/ 2 w 103"/>
                  <a:gd name="T13" fmla="*/ 45 h 89"/>
                  <a:gd name="T14" fmla="*/ 17 w 103"/>
                  <a:gd name="T15" fmla="*/ 71 h 89"/>
                  <a:gd name="T16" fmla="*/ 41 w 103"/>
                  <a:gd name="T17" fmla="*/ 79 h 89"/>
                  <a:gd name="T18" fmla="*/ 69 w 103"/>
                  <a:gd name="T19" fmla="*/ 67 h 89"/>
                  <a:gd name="T20" fmla="*/ 76 w 103"/>
                  <a:gd name="T21" fmla="*/ 72 h 89"/>
                  <a:gd name="T22" fmla="*/ 74 w 103"/>
                  <a:gd name="T23" fmla="*/ 75 h 89"/>
                  <a:gd name="T24" fmla="*/ 92 w 103"/>
                  <a:gd name="T25" fmla="*/ 89 h 89"/>
                  <a:gd name="T26" fmla="*/ 103 w 103"/>
                  <a:gd name="T27" fmla="*/ 75 h 89"/>
                  <a:gd name="T28" fmla="*/ 84 w 103"/>
                  <a:gd name="T29" fmla="*/ 61 h 89"/>
                  <a:gd name="T30" fmla="*/ 41 w 103"/>
                  <a:gd name="T31" fmla="*/ 75 h 89"/>
                  <a:gd name="T32" fmla="*/ 20 w 103"/>
                  <a:gd name="T33" fmla="*/ 68 h 89"/>
                  <a:gd name="T34" fmla="*/ 6 w 103"/>
                  <a:gd name="T35" fmla="*/ 44 h 89"/>
                  <a:gd name="T36" fmla="*/ 13 w 103"/>
                  <a:gd name="T37" fmla="*/ 19 h 89"/>
                  <a:gd name="T38" fmla="*/ 41 w 103"/>
                  <a:gd name="T39" fmla="*/ 5 h 89"/>
                  <a:gd name="T40" fmla="*/ 62 w 103"/>
                  <a:gd name="T41" fmla="*/ 12 h 89"/>
                  <a:gd name="T42" fmla="*/ 69 w 103"/>
                  <a:gd name="T43" fmla="*/ 61 h 89"/>
                  <a:gd name="T44" fmla="*/ 41 w 103"/>
                  <a:gd name="T4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89">
                    <a:moveTo>
                      <a:pt x="84" y="61"/>
                    </a:moveTo>
                    <a:cubicBezTo>
                      <a:pt x="82" y="64"/>
                      <a:pt x="82" y="64"/>
                      <a:pt x="82" y="64"/>
                    </a:cubicBezTo>
                    <a:cubicBezTo>
                      <a:pt x="75" y="59"/>
                      <a:pt x="75" y="59"/>
                      <a:pt x="75" y="59"/>
                    </a:cubicBezTo>
                    <a:cubicBezTo>
                      <a:pt x="85" y="42"/>
                      <a:pt x="81" y="20"/>
                      <a:pt x="65" y="8"/>
                    </a:cubicBezTo>
                    <a:cubicBezTo>
                      <a:pt x="58" y="3"/>
                      <a:pt x="50" y="0"/>
                      <a:pt x="41" y="0"/>
                    </a:cubicBezTo>
                    <a:cubicBezTo>
                      <a:pt x="28" y="0"/>
                      <a:pt x="17" y="6"/>
                      <a:pt x="9" y="16"/>
                    </a:cubicBezTo>
                    <a:cubicBezTo>
                      <a:pt x="3" y="24"/>
                      <a:pt x="0" y="35"/>
                      <a:pt x="2" y="45"/>
                    </a:cubicBezTo>
                    <a:cubicBezTo>
                      <a:pt x="3" y="55"/>
                      <a:pt x="9" y="65"/>
                      <a:pt x="17" y="71"/>
                    </a:cubicBezTo>
                    <a:cubicBezTo>
                      <a:pt x="24" y="76"/>
                      <a:pt x="32" y="79"/>
                      <a:pt x="41" y="79"/>
                    </a:cubicBezTo>
                    <a:cubicBezTo>
                      <a:pt x="52" y="79"/>
                      <a:pt x="62" y="75"/>
                      <a:pt x="69" y="67"/>
                    </a:cubicBezTo>
                    <a:cubicBezTo>
                      <a:pt x="76" y="72"/>
                      <a:pt x="76" y="72"/>
                      <a:pt x="76" y="72"/>
                    </a:cubicBezTo>
                    <a:cubicBezTo>
                      <a:pt x="74" y="75"/>
                      <a:pt x="74" y="75"/>
                      <a:pt x="74" y="75"/>
                    </a:cubicBezTo>
                    <a:cubicBezTo>
                      <a:pt x="92" y="89"/>
                      <a:pt x="92" y="89"/>
                      <a:pt x="92" y="89"/>
                    </a:cubicBezTo>
                    <a:cubicBezTo>
                      <a:pt x="103" y="75"/>
                      <a:pt x="103" y="75"/>
                      <a:pt x="103" y="75"/>
                    </a:cubicBezTo>
                    <a:lnTo>
                      <a:pt x="84" y="61"/>
                    </a:lnTo>
                    <a:close/>
                    <a:moveTo>
                      <a:pt x="41" y="75"/>
                    </a:moveTo>
                    <a:cubicBezTo>
                      <a:pt x="33" y="75"/>
                      <a:pt x="26" y="72"/>
                      <a:pt x="20" y="68"/>
                    </a:cubicBezTo>
                    <a:cubicBezTo>
                      <a:pt x="12" y="62"/>
                      <a:pt x="8" y="54"/>
                      <a:pt x="6" y="44"/>
                    </a:cubicBezTo>
                    <a:cubicBezTo>
                      <a:pt x="5" y="35"/>
                      <a:pt x="7" y="26"/>
                      <a:pt x="13" y="19"/>
                    </a:cubicBezTo>
                    <a:cubicBezTo>
                      <a:pt x="20" y="10"/>
                      <a:pt x="30" y="5"/>
                      <a:pt x="41" y="5"/>
                    </a:cubicBezTo>
                    <a:cubicBezTo>
                      <a:pt x="49" y="5"/>
                      <a:pt x="56" y="7"/>
                      <a:pt x="62" y="12"/>
                    </a:cubicBezTo>
                    <a:cubicBezTo>
                      <a:pt x="77" y="23"/>
                      <a:pt x="80" y="45"/>
                      <a:pt x="69" y="61"/>
                    </a:cubicBezTo>
                    <a:cubicBezTo>
                      <a:pt x="62" y="70"/>
                      <a:pt x="52" y="75"/>
                      <a:pt x="41" y="7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0" name="Freeform 151"/>
              <p:cNvSpPr>
                <a:spLocks noEditPoints="1"/>
              </p:cNvSpPr>
              <p:nvPr userDrawn="1"/>
            </p:nvSpPr>
            <p:spPr bwMode="auto">
              <a:xfrm>
                <a:off x="4132" y="2583"/>
                <a:ext cx="170" cy="133"/>
              </a:xfrm>
              <a:custGeom>
                <a:avLst/>
                <a:gdLst>
                  <a:gd name="T0" fmla="*/ 93 w 101"/>
                  <a:gd name="T1" fmla="*/ 21 h 79"/>
                  <a:gd name="T2" fmla="*/ 85 w 101"/>
                  <a:gd name="T3" fmla="*/ 21 h 79"/>
                  <a:gd name="T4" fmla="*/ 84 w 101"/>
                  <a:gd name="T5" fmla="*/ 19 h 79"/>
                  <a:gd name="T6" fmla="*/ 79 w 101"/>
                  <a:gd name="T7" fmla="*/ 3 h 79"/>
                  <a:gd name="T8" fmla="*/ 75 w 101"/>
                  <a:gd name="T9" fmla="*/ 1 h 79"/>
                  <a:gd name="T10" fmla="*/ 2 w 101"/>
                  <a:gd name="T11" fmla="*/ 24 h 79"/>
                  <a:gd name="T12" fmla="*/ 0 w 101"/>
                  <a:gd name="T13" fmla="*/ 28 h 79"/>
                  <a:gd name="T14" fmla="*/ 5 w 101"/>
                  <a:gd name="T15" fmla="*/ 44 h 79"/>
                  <a:gd name="T16" fmla="*/ 9 w 101"/>
                  <a:gd name="T17" fmla="*/ 56 h 79"/>
                  <a:gd name="T18" fmla="*/ 9 w 101"/>
                  <a:gd name="T19" fmla="*/ 67 h 79"/>
                  <a:gd name="T20" fmla="*/ 9 w 101"/>
                  <a:gd name="T21" fmla="*/ 71 h 79"/>
                  <a:gd name="T22" fmla="*/ 17 w 101"/>
                  <a:gd name="T23" fmla="*/ 79 h 79"/>
                  <a:gd name="T24" fmla="*/ 21 w 101"/>
                  <a:gd name="T25" fmla="*/ 79 h 79"/>
                  <a:gd name="T26" fmla="*/ 89 w 101"/>
                  <a:gd name="T27" fmla="*/ 79 h 79"/>
                  <a:gd name="T28" fmla="*/ 93 w 101"/>
                  <a:gd name="T29" fmla="*/ 79 h 79"/>
                  <a:gd name="T30" fmla="*/ 101 w 101"/>
                  <a:gd name="T31" fmla="*/ 71 h 79"/>
                  <a:gd name="T32" fmla="*/ 101 w 101"/>
                  <a:gd name="T33" fmla="*/ 67 h 79"/>
                  <a:gd name="T34" fmla="*/ 101 w 101"/>
                  <a:gd name="T35" fmla="*/ 50 h 79"/>
                  <a:gd name="T36" fmla="*/ 101 w 101"/>
                  <a:gd name="T37" fmla="*/ 45 h 79"/>
                  <a:gd name="T38" fmla="*/ 101 w 101"/>
                  <a:gd name="T39" fmla="*/ 29 h 79"/>
                  <a:gd name="T40" fmla="*/ 93 w 101"/>
                  <a:gd name="T41" fmla="*/ 21 h 79"/>
                  <a:gd name="T42" fmla="*/ 97 w 101"/>
                  <a:gd name="T43" fmla="*/ 45 h 79"/>
                  <a:gd name="T44" fmla="*/ 97 w 101"/>
                  <a:gd name="T45" fmla="*/ 50 h 79"/>
                  <a:gd name="T46" fmla="*/ 97 w 101"/>
                  <a:gd name="T47" fmla="*/ 67 h 79"/>
                  <a:gd name="T48" fmla="*/ 97 w 101"/>
                  <a:gd name="T49" fmla="*/ 67 h 79"/>
                  <a:gd name="T50" fmla="*/ 97 w 101"/>
                  <a:gd name="T51" fmla="*/ 71 h 79"/>
                  <a:gd name="T52" fmla="*/ 93 w 101"/>
                  <a:gd name="T53" fmla="*/ 75 h 79"/>
                  <a:gd name="T54" fmla="*/ 89 w 101"/>
                  <a:gd name="T55" fmla="*/ 75 h 79"/>
                  <a:gd name="T56" fmla="*/ 21 w 101"/>
                  <a:gd name="T57" fmla="*/ 75 h 79"/>
                  <a:gd name="T58" fmla="*/ 17 w 101"/>
                  <a:gd name="T59" fmla="*/ 75 h 79"/>
                  <a:gd name="T60" fmla="*/ 14 w 101"/>
                  <a:gd name="T61" fmla="*/ 71 h 79"/>
                  <a:gd name="T62" fmla="*/ 14 w 101"/>
                  <a:gd name="T63" fmla="*/ 67 h 79"/>
                  <a:gd name="T64" fmla="*/ 14 w 101"/>
                  <a:gd name="T65" fmla="*/ 67 h 79"/>
                  <a:gd name="T66" fmla="*/ 14 w 101"/>
                  <a:gd name="T67" fmla="*/ 50 h 79"/>
                  <a:gd name="T68" fmla="*/ 14 w 101"/>
                  <a:gd name="T69" fmla="*/ 45 h 79"/>
                  <a:gd name="T70" fmla="*/ 97 w 101"/>
                  <a:gd name="T71" fmla="*/ 45 h 79"/>
                  <a:gd name="T72" fmla="*/ 97 w 101"/>
                  <a:gd name="T73" fmla="*/ 37 h 79"/>
                  <a:gd name="T74" fmla="*/ 14 w 101"/>
                  <a:gd name="T75" fmla="*/ 37 h 79"/>
                  <a:gd name="T76" fmla="*/ 14 w 101"/>
                  <a:gd name="T77" fmla="*/ 29 h 79"/>
                  <a:gd name="T78" fmla="*/ 17 w 101"/>
                  <a:gd name="T79" fmla="*/ 25 h 79"/>
                  <a:gd name="T80" fmla="*/ 86 w 101"/>
                  <a:gd name="T81" fmla="*/ 25 h 79"/>
                  <a:gd name="T82" fmla="*/ 93 w 101"/>
                  <a:gd name="T83" fmla="*/ 25 h 79"/>
                  <a:gd name="T84" fmla="*/ 97 w 101"/>
                  <a:gd name="T85" fmla="*/ 29 h 79"/>
                  <a:gd name="T86" fmla="*/ 97 w 101"/>
                  <a:gd name="T87" fmla="*/ 4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79">
                    <a:moveTo>
                      <a:pt x="93" y="21"/>
                    </a:moveTo>
                    <a:cubicBezTo>
                      <a:pt x="85" y="21"/>
                      <a:pt x="85" y="21"/>
                      <a:pt x="85" y="21"/>
                    </a:cubicBezTo>
                    <a:cubicBezTo>
                      <a:pt x="84" y="19"/>
                      <a:pt x="84" y="19"/>
                      <a:pt x="84" y="19"/>
                    </a:cubicBezTo>
                    <a:cubicBezTo>
                      <a:pt x="79" y="3"/>
                      <a:pt x="79" y="3"/>
                      <a:pt x="79" y="3"/>
                    </a:cubicBezTo>
                    <a:cubicBezTo>
                      <a:pt x="79" y="1"/>
                      <a:pt x="77" y="0"/>
                      <a:pt x="75" y="1"/>
                    </a:cubicBezTo>
                    <a:cubicBezTo>
                      <a:pt x="2" y="24"/>
                      <a:pt x="2" y="24"/>
                      <a:pt x="2" y="24"/>
                    </a:cubicBezTo>
                    <a:cubicBezTo>
                      <a:pt x="1" y="24"/>
                      <a:pt x="0" y="26"/>
                      <a:pt x="0" y="28"/>
                    </a:cubicBezTo>
                    <a:cubicBezTo>
                      <a:pt x="5" y="44"/>
                      <a:pt x="5" y="44"/>
                      <a:pt x="5" y="44"/>
                    </a:cubicBezTo>
                    <a:cubicBezTo>
                      <a:pt x="9" y="56"/>
                      <a:pt x="9" y="56"/>
                      <a:pt x="9" y="56"/>
                    </a:cubicBezTo>
                    <a:cubicBezTo>
                      <a:pt x="9" y="67"/>
                      <a:pt x="9" y="67"/>
                      <a:pt x="9" y="67"/>
                    </a:cubicBezTo>
                    <a:cubicBezTo>
                      <a:pt x="9" y="71"/>
                      <a:pt x="9" y="71"/>
                      <a:pt x="9" y="71"/>
                    </a:cubicBezTo>
                    <a:cubicBezTo>
                      <a:pt x="9" y="76"/>
                      <a:pt x="13" y="79"/>
                      <a:pt x="17" y="79"/>
                    </a:cubicBezTo>
                    <a:cubicBezTo>
                      <a:pt x="21" y="79"/>
                      <a:pt x="21" y="79"/>
                      <a:pt x="21" y="79"/>
                    </a:cubicBezTo>
                    <a:cubicBezTo>
                      <a:pt x="89" y="79"/>
                      <a:pt x="89" y="79"/>
                      <a:pt x="89" y="79"/>
                    </a:cubicBezTo>
                    <a:cubicBezTo>
                      <a:pt x="93" y="79"/>
                      <a:pt x="93" y="79"/>
                      <a:pt x="93" y="79"/>
                    </a:cubicBezTo>
                    <a:cubicBezTo>
                      <a:pt x="97" y="79"/>
                      <a:pt x="101" y="76"/>
                      <a:pt x="101" y="71"/>
                    </a:cubicBezTo>
                    <a:cubicBezTo>
                      <a:pt x="101" y="67"/>
                      <a:pt x="101" y="67"/>
                      <a:pt x="101" y="67"/>
                    </a:cubicBezTo>
                    <a:cubicBezTo>
                      <a:pt x="101" y="50"/>
                      <a:pt x="101" y="50"/>
                      <a:pt x="101" y="50"/>
                    </a:cubicBezTo>
                    <a:cubicBezTo>
                      <a:pt x="101" y="45"/>
                      <a:pt x="101" y="45"/>
                      <a:pt x="101" y="45"/>
                    </a:cubicBezTo>
                    <a:cubicBezTo>
                      <a:pt x="101" y="29"/>
                      <a:pt x="101" y="29"/>
                      <a:pt x="101" y="29"/>
                    </a:cubicBezTo>
                    <a:cubicBezTo>
                      <a:pt x="101" y="24"/>
                      <a:pt x="97" y="21"/>
                      <a:pt x="93" y="21"/>
                    </a:cubicBezTo>
                    <a:close/>
                    <a:moveTo>
                      <a:pt x="97" y="45"/>
                    </a:moveTo>
                    <a:cubicBezTo>
                      <a:pt x="97" y="50"/>
                      <a:pt x="97" y="50"/>
                      <a:pt x="97" y="50"/>
                    </a:cubicBezTo>
                    <a:cubicBezTo>
                      <a:pt x="97" y="67"/>
                      <a:pt x="97" y="67"/>
                      <a:pt x="97" y="67"/>
                    </a:cubicBezTo>
                    <a:cubicBezTo>
                      <a:pt x="97" y="67"/>
                      <a:pt x="97" y="67"/>
                      <a:pt x="97" y="67"/>
                    </a:cubicBezTo>
                    <a:cubicBezTo>
                      <a:pt x="97" y="71"/>
                      <a:pt x="97" y="71"/>
                      <a:pt x="97" y="71"/>
                    </a:cubicBezTo>
                    <a:cubicBezTo>
                      <a:pt x="97" y="73"/>
                      <a:pt x="95" y="75"/>
                      <a:pt x="93" y="75"/>
                    </a:cubicBezTo>
                    <a:cubicBezTo>
                      <a:pt x="89" y="75"/>
                      <a:pt x="89" y="75"/>
                      <a:pt x="89" y="75"/>
                    </a:cubicBezTo>
                    <a:cubicBezTo>
                      <a:pt x="21" y="75"/>
                      <a:pt x="21" y="75"/>
                      <a:pt x="21" y="75"/>
                    </a:cubicBezTo>
                    <a:cubicBezTo>
                      <a:pt x="17" y="75"/>
                      <a:pt x="17" y="75"/>
                      <a:pt x="17" y="75"/>
                    </a:cubicBezTo>
                    <a:cubicBezTo>
                      <a:pt x="15" y="75"/>
                      <a:pt x="14" y="73"/>
                      <a:pt x="14" y="71"/>
                    </a:cubicBezTo>
                    <a:cubicBezTo>
                      <a:pt x="14" y="67"/>
                      <a:pt x="14" y="67"/>
                      <a:pt x="14" y="67"/>
                    </a:cubicBezTo>
                    <a:cubicBezTo>
                      <a:pt x="14" y="67"/>
                      <a:pt x="14" y="67"/>
                      <a:pt x="14" y="67"/>
                    </a:cubicBezTo>
                    <a:cubicBezTo>
                      <a:pt x="14" y="50"/>
                      <a:pt x="14" y="50"/>
                      <a:pt x="14" y="50"/>
                    </a:cubicBezTo>
                    <a:cubicBezTo>
                      <a:pt x="14" y="45"/>
                      <a:pt x="14" y="45"/>
                      <a:pt x="14" y="45"/>
                    </a:cubicBezTo>
                    <a:cubicBezTo>
                      <a:pt x="97" y="45"/>
                      <a:pt x="97" y="45"/>
                      <a:pt x="97" y="45"/>
                    </a:cubicBezTo>
                    <a:cubicBezTo>
                      <a:pt x="97" y="37"/>
                      <a:pt x="97" y="37"/>
                      <a:pt x="97" y="37"/>
                    </a:cubicBezTo>
                    <a:cubicBezTo>
                      <a:pt x="14" y="37"/>
                      <a:pt x="14" y="37"/>
                      <a:pt x="14" y="37"/>
                    </a:cubicBezTo>
                    <a:cubicBezTo>
                      <a:pt x="14" y="29"/>
                      <a:pt x="14" y="29"/>
                      <a:pt x="14" y="29"/>
                    </a:cubicBezTo>
                    <a:cubicBezTo>
                      <a:pt x="14" y="27"/>
                      <a:pt x="15" y="25"/>
                      <a:pt x="17" y="25"/>
                    </a:cubicBezTo>
                    <a:cubicBezTo>
                      <a:pt x="86" y="25"/>
                      <a:pt x="86" y="25"/>
                      <a:pt x="86" y="25"/>
                    </a:cubicBezTo>
                    <a:cubicBezTo>
                      <a:pt x="93" y="25"/>
                      <a:pt x="93" y="25"/>
                      <a:pt x="93" y="25"/>
                    </a:cubicBezTo>
                    <a:cubicBezTo>
                      <a:pt x="95" y="25"/>
                      <a:pt x="97" y="27"/>
                      <a:pt x="97" y="29"/>
                    </a:cubicBezTo>
                    <a:lnTo>
                      <a:pt x="97" y="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1" name="Freeform 152"/>
              <p:cNvSpPr>
                <a:spLocks/>
              </p:cNvSpPr>
              <p:nvPr userDrawn="1"/>
            </p:nvSpPr>
            <p:spPr bwMode="auto">
              <a:xfrm>
                <a:off x="4273" y="2670"/>
                <a:ext cx="15" cy="9"/>
              </a:xfrm>
              <a:custGeom>
                <a:avLst/>
                <a:gdLst>
                  <a:gd name="T0" fmla="*/ 0 w 15"/>
                  <a:gd name="T1" fmla="*/ 0 h 9"/>
                  <a:gd name="T2" fmla="*/ 0 w 15"/>
                  <a:gd name="T3" fmla="*/ 9 h 9"/>
                  <a:gd name="T4" fmla="*/ 0 w 15"/>
                  <a:gd name="T5" fmla="*/ 9 h 9"/>
                  <a:gd name="T6" fmla="*/ 15 w 15"/>
                  <a:gd name="T7" fmla="*/ 9 h 9"/>
                  <a:gd name="T8" fmla="*/ 15 w 15"/>
                  <a:gd name="T9" fmla="*/ 0 h 9"/>
                  <a:gd name="T10" fmla="*/ 0 w 15"/>
                  <a:gd name="T11" fmla="*/ 0 h 9"/>
                  <a:gd name="T12" fmla="*/ 0 w 1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0" y="0"/>
                    </a:moveTo>
                    <a:lnTo>
                      <a:pt x="0" y="9"/>
                    </a:lnTo>
                    <a:lnTo>
                      <a:pt x="0" y="9"/>
                    </a:lnTo>
                    <a:lnTo>
                      <a:pt x="15" y="9"/>
                    </a:lnTo>
                    <a:lnTo>
                      <a:pt x="15" y="0"/>
                    </a:lnTo>
                    <a:lnTo>
                      <a:pt x="0" y="0"/>
                    </a:lnTo>
                    <a:lnTo>
                      <a:pt x="0"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2" name="Rectangle 153"/>
              <p:cNvSpPr>
                <a:spLocks noChangeArrowheads="1"/>
              </p:cNvSpPr>
              <p:nvPr userDrawn="1"/>
            </p:nvSpPr>
            <p:spPr bwMode="auto">
              <a:xfrm>
                <a:off x="4255" y="2670"/>
                <a:ext cx="13" cy="9"/>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3" name="Freeform 154"/>
              <p:cNvSpPr>
                <a:spLocks/>
              </p:cNvSpPr>
              <p:nvPr userDrawn="1"/>
            </p:nvSpPr>
            <p:spPr bwMode="auto">
              <a:xfrm>
                <a:off x="4230" y="2670"/>
                <a:ext cx="20" cy="9"/>
              </a:xfrm>
              <a:custGeom>
                <a:avLst/>
                <a:gdLst>
                  <a:gd name="T0" fmla="*/ 0 w 20"/>
                  <a:gd name="T1" fmla="*/ 9 h 9"/>
                  <a:gd name="T2" fmla="*/ 0 w 20"/>
                  <a:gd name="T3" fmla="*/ 9 h 9"/>
                  <a:gd name="T4" fmla="*/ 20 w 20"/>
                  <a:gd name="T5" fmla="*/ 9 h 9"/>
                  <a:gd name="T6" fmla="*/ 20 w 20"/>
                  <a:gd name="T7" fmla="*/ 0 h 9"/>
                  <a:gd name="T8" fmla="*/ 0 w 20"/>
                  <a:gd name="T9" fmla="*/ 0 h 9"/>
                  <a:gd name="T10" fmla="*/ 0 w 20"/>
                  <a:gd name="T11" fmla="*/ 9 h 9"/>
                </a:gdLst>
                <a:ahLst/>
                <a:cxnLst>
                  <a:cxn ang="0">
                    <a:pos x="T0" y="T1"/>
                  </a:cxn>
                  <a:cxn ang="0">
                    <a:pos x="T2" y="T3"/>
                  </a:cxn>
                  <a:cxn ang="0">
                    <a:pos x="T4" y="T5"/>
                  </a:cxn>
                  <a:cxn ang="0">
                    <a:pos x="T6" y="T7"/>
                  </a:cxn>
                  <a:cxn ang="0">
                    <a:pos x="T8" y="T9"/>
                  </a:cxn>
                  <a:cxn ang="0">
                    <a:pos x="T10" y="T11"/>
                  </a:cxn>
                </a:cxnLst>
                <a:rect l="0" t="0" r="r" b="b"/>
                <a:pathLst>
                  <a:path w="20" h="9">
                    <a:moveTo>
                      <a:pt x="0" y="9"/>
                    </a:moveTo>
                    <a:lnTo>
                      <a:pt x="0" y="9"/>
                    </a:lnTo>
                    <a:lnTo>
                      <a:pt x="20" y="9"/>
                    </a:lnTo>
                    <a:lnTo>
                      <a:pt x="20" y="0"/>
                    </a:lnTo>
                    <a:lnTo>
                      <a:pt x="0" y="0"/>
                    </a:lnTo>
                    <a:lnTo>
                      <a:pt x="0" y="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4" name="Freeform 155"/>
              <p:cNvSpPr>
                <a:spLocks/>
              </p:cNvSpPr>
              <p:nvPr userDrawn="1"/>
            </p:nvSpPr>
            <p:spPr bwMode="auto">
              <a:xfrm>
                <a:off x="4163" y="2670"/>
                <a:ext cx="55" cy="9"/>
              </a:xfrm>
              <a:custGeom>
                <a:avLst/>
                <a:gdLst>
                  <a:gd name="T0" fmla="*/ 0 w 55"/>
                  <a:gd name="T1" fmla="*/ 9 h 9"/>
                  <a:gd name="T2" fmla="*/ 0 w 55"/>
                  <a:gd name="T3" fmla="*/ 9 h 9"/>
                  <a:gd name="T4" fmla="*/ 55 w 55"/>
                  <a:gd name="T5" fmla="*/ 9 h 9"/>
                  <a:gd name="T6" fmla="*/ 55 w 55"/>
                  <a:gd name="T7" fmla="*/ 0 h 9"/>
                  <a:gd name="T8" fmla="*/ 0 w 55"/>
                  <a:gd name="T9" fmla="*/ 0 h 9"/>
                  <a:gd name="T10" fmla="*/ 0 w 55"/>
                  <a:gd name="T11" fmla="*/ 9 h 9"/>
                </a:gdLst>
                <a:ahLst/>
                <a:cxnLst>
                  <a:cxn ang="0">
                    <a:pos x="T0" y="T1"/>
                  </a:cxn>
                  <a:cxn ang="0">
                    <a:pos x="T2" y="T3"/>
                  </a:cxn>
                  <a:cxn ang="0">
                    <a:pos x="T4" y="T5"/>
                  </a:cxn>
                  <a:cxn ang="0">
                    <a:pos x="T6" y="T7"/>
                  </a:cxn>
                  <a:cxn ang="0">
                    <a:pos x="T8" y="T9"/>
                  </a:cxn>
                  <a:cxn ang="0">
                    <a:pos x="T10" y="T11"/>
                  </a:cxn>
                </a:cxnLst>
                <a:rect l="0" t="0" r="r" b="b"/>
                <a:pathLst>
                  <a:path w="55" h="9">
                    <a:moveTo>
                      <a:pt x="0" y="9"/>
                    </a:moveTo>
                    <a:lnTo>
                      <a:pt x="0" y="9"/>
                    </a:lnTo>
                    <a:lnTo>
                      <a:pt x="55" y="9"/>
                    </a:lnTo>
                    <a:lnTo>
                      <a:pt x="55" y="0"/>
                    </a:lnTo>
                    <a:lnTo>
                      <a:pt x="0" y="0"/>
                    </a:lnTo>
                    <a:lnTo>
                      <a:pt x="0" y="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5" name="Freeform 156"/>
              <p:cNvSpPr>
                <a:spLocks/>
              </p:cNvSpPr>
              <p:nvPr userDrawn="1"/>
            </p:nvSpPr>
            <p:spPr bwMode="auto">
              <a:xfrm>
                <a:off x="4163" y="2686"/>
                <a:ext cx="55" cy="8"/>
              </a:xfrm>
              <a:custGeom>
                <a:avLst/>
                <a:gdLst>
                  <a:gd name="T0" fmla="*/ 0 w 55"/>
                  <a:gd name="T1" fmla="*/ 8 h 8"/>
                  <a:gd name="T2" fmla="*/ 0 w 55"/>
                  <a:gd name="T3" fmla="*/ 8 h 8"/>
                  <a:gd name="T4" fmla="*/ 55 w 55"/>
                  <a:gd name="T5" fmla="*/ 8 h 8"/>
                  <a:gd name="T6" fmla="*/ 55 w 55"/>
                  <a:gd name="T7" fmla="*/ 0 h 8"/>
                  <a:gd name="T8" fmla="*/ 0 w 55"/>
                  <a:gd name="T9" fmla="*/ 0 h 8"/>
                  <a:gd name="T10" fmla="*/ 0 w 55"/>
                  <a:gd name="T11" fmla="*/ 8 h 8"/>
                </a:gdLst>
                <a:ahLst/>
                <a:cxnLst>
                  <a:cxn ang="0">
                    <a:pos x="T0" y="T1"/>
                  </a:cxn>
                  <a:cxn ang="0">
                    <a:pos x="T2" y="T3"/>
                  </a:cxn>
                  <a:cxn ang="0">
                    <a:pos x="T4" y="T5"/>
                  </a:cxn>
                  <a:cxn ang="0">
                    <a:pos x="T6" y="T7"/>
                  </a:cxn>
                  <a:cxn ang="0">
                    <a:pos x="T8" y="T9"/>
                  </a:cxn>
                  <a:cxn ang="0">
                    <a:pos x="T10" y="T11"/>
                  </a:cxn>
                </a:cxnLst>
                <a:rect l="0" t="0" r="r" b="b"/>
                <a:pathLst>
                  <a:path w="55" h="8">
                    <a:moveTo>
                      <a:pt x="0" y="8"/>
                    </a:moveTo>
                    <a:lnTo>
                      <a:pt x="0" y="8"/>
                    </a:lnTo>
                    <a:lnTo>
                      <a:pt x="55" y="8"/>
                    </a:lnTo>
                    <a:lnTo>
                      <a:pt x="55" y="0"/>
                    </a:lnTo>
                    <a:lnTo>
                      <a:pt x="0" y="0"/>
                    </a:lnTo>
                    <a:lnTo>
                      <a:pt x="0" y="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6" name="Freeform 157"/>
              <p:cNvSpPr>
                <a:spLocks noEditPoints="1"/>
              </p:cNvSpPr>
              <p:nvPr userDrawn="1"/>
            </p:nvSpPr>
            <p:spPr bwMode="auto">
              <a:xfrm>
                <a:off x="3175" y="2593"/>
                <a:ext cx="180" cy="175"/>
              </a:xfrm>
              <a:custGeom>
                <a:avLst/>
                <a:gdLst>
                  <a:gd name="T0" fmla="*/ 116 w 180"/>
                  <a:gd name="T1" fmla="*/ 119 h 175"/>
                  <a:gd name="T2" fmla="*/ 118 w 180"/>
                  <a:gd name="T3" fmla="*/ 119 h 175"/>
                  <a:gd name="T4" fmla="*/ 118 w 180"/>
                  <a:gd name="T5" fmla="*/ 145 h 175"/>
                  <a:gd name="T6" fmla="*/ 118 w 180"/>
                  <a:gd name="T7" fmla="*/ 145 h 175"/>
                  <a:gd name="T8" fmla="*/ 51 w 180"/>
                  <a:gd name="T9" fmla="*/ 145 h 175"/>
                  <a:gd name="T10" fmla="*/ 21 w 180"/>
                  <a:gd name="T11" fmla="*/ 175 h 175"/>
                  <a:gd name="T12" fmla="*/ 21 w 180"/>
                  <a:gd name="T13" fmla="*/ 145 h 175"/>
                  <a:gd name="T14" fmla="*/ 0 w 180"/>
                  <a:gd name="T15" fmla="*/ 145 h 175"/>
                  <a:gd name="T16" fmla="*/ 0 w 180"/>
                  <a:gd name="T17" fmla="*/ 51 h 175"/>
                  <a:gd name="T18" fmla="*/ 0 w 180"/>
                  <a:gd name="T19" fmla="*/ 51 h 175"/>
                  <a:gd name="T20" fmla="*/ 37 w 180"/>
                  <a:gd name="T21" fmla="*/ 51 h 175"/>
                  <a:gd name="T22" fmla="*/ 37 w 180"/>
                  <a:gd name="T23" fmla="*/ 99 h 175"/>
                  <a:gd name="T24" fmla="*/ 37 w 180"/>
                  <a:gd name="T25" fmla="*/ 113 h 175"/>
                  <a:gd name="T26" fmla="*/ 37 w 180"/>
                  <a:gd name="T27" fmla="*/ 119 h 175"/>
                  <a:gd name="T28" fmla="*/ 44 w 180"/>
                  <a:gd name="T29" fmla="*/ 119 h 175"/>
                  <a:gd name="T30" fmla="*/ 56 w 180"/>
                  <a:gd name="T31" fmla="*/ 119 h 175"/>
                  <a:gd name="T32" fmla="*/ 116 w 180"/>
                  <a:gd name="T33" fmla="*/ 119 h 175"/>
                  <a:gd name="T34" fmla="*/ 180 w 180"/>
                  <a:gd name="T35" fmla="*/ 0 h 175"/>
                  <a:gd name="T36" fmla="*/ 180 w 180"/>
                  <a:gd name="T37" fmla="*/ 109 h 175"/>
                  <a:gd name="T38" fmla="*/ 165 w 180"/>
                  <a:gd name="T39" fmla="*/ 109 h 175"/>
                  <a:gd name="T40" fmla="*/ 165 w 180"/>
                  <a:gd name="T41" fmla="*/ 148 h 175"/>
                  <a:gd name="T42" fmla="*/ 126 w 180"/>
                  <a:gd name="T43" fmla="*/ 109 h 175"/>
                  <a:gd name="T44" fmla="*/ 46 w 180"/>
                  <a:gd name="T45" fmla="*/ 109 h 175"/>
                  <a:gd name="T46" fmla="*/ 46 w 180"/>
                  <a:gd name="T47" fmla="*/ 0 h 175"/>
                  <a:gd name="T48" fmla="*/ 180 w 180"/>
                  <a:gd name="T49" fmla="*/ 0 h 175"/>
                  <a:gd name="T50" fmla="*/ 172 w 180"/>
                  <a:gd name="T51" fmla="*/ 7 h 175"/>
                  <a:gd name="T52" fmla="*/ 54 w 180"/>
                  <a:gd name="T53" fmla="*/ 7 h 175"/>
                  <a:gd name="T54" fmla="*/ 54 w 180"/>
                  <a:gd name="T55" fmla="*/ 103 h 175"/>
                  <a:gd name="T56" fmla="*/ 130 w 180"/>
                  <a:gd name="T57" fmla="*/ 103 h 175"/>
                  <a:gd name="T58" fmla="*/ 157 w 180"/>
                  <a:gd name="T59" fmla="*/ 130 h 175"/>
                  <a:gd name="T60" fmla="*/ 157 w 180"/>
                  <a:gd name="T61" fmla="*/ 103 h 175"/>
                  <a:gd name="T62" fmla="*/ 172 w 180"/>
                  <a:gd name="T63" fmla="*/ 103 h 175"/>
                  <a:gd name="T64" fmla="*/ 172 w 180"/>
                  <a:gd name="T65" fmla="*/ 7 h 175"/>
                  <a:gd name="T66" fmla="*/ 79 w 180"/>
                  <a:gd name="T67" fmla="*/ 79 h 175"/>
                  <a:gd name="T68" fmla="*/ 143 w 180"/>
                  <a:gd name="T69" fmla="*/ 79 h 175"/>
                  <a:gd name="T70" fmla="*/ 143 w 180"/>
                  <a:gd name="T71" fmla="*/ 72 h 175"/>
                  <a:gd name="T72" fmla="*/ 79 w 180"/>
                  <a:gd name="T73" fmla="*/ 72 h 175"/>
                  <a:gd name="T74" fmla="*/ 79 w 180"/>
                  <a:gd name="T75" fmla="*/ 79 h 175"/>
                  <a:gd name="T76" fmla="*/ 158 w 180"/>
                  <a:gd name="T77" fmla="*/ 49 h 175"/>
                  <a:gd name="T78" fmla="*/ 71 w 180"/>
                  <a:gd name="T79" fmla="*/ 49 h 175"/>
                  <a:gd name="T80" fmla="*/ 71 w 180"/>
                  <a:gd name="T81" fmla="*/ 56 h 175"/>
                  <a:gd name="T82" fmla="*/ 158 w 180"/>
                  <a:gd name="T83" fmla="*/ 56 h 175"/>
                  <a:gd name="T84" fmla="*/ 158 w 180"/>
                  <a:gd name="T85" fmla="*/ 49 h 175"/>
                  <a:gd name="T86" fmla="*/ 115 w 180"/>
                  <a:gd name="T87" fmla="*/ 27 h 175"/>
                  <a:gd name="T88" fmla="*/ 86 w 180"/>
                  <a:gd name="T89" fmla="*/ 27 h 175"/>
                  <a:gd name="T90" fmla="*/ 86 w 180"/>
                  <a:gd name="T91" fmla="*/ 32 h 175"/>
                  <a:gd name="T92" fmla="*/ 115 w 180"/>
                  <a:gd name="T93" fmla="*/ 32 h 175"/>
                  <a:gd name="T94" fmla="*/ 115 w 180"/>
                  <a:gd name="T95" fmla="*/ 2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0" h="175">
                    <a:moveTo>
                      <a:pt x="116" y="119"/>
                    </a:moveTo>
                    <a:lnTo>
                      <a:pt x="118" y="119"/>
                    </a:lnTo>
                    <a:lnTo>
                      <a:pt x="118" y="145"/>
                    </a:lnTo>
                    <a:lnTo>
                      <a:pt x="118" y="145"/>
                    </a:lnTo>
                    <a:lnTo>
                      <a:pt x="51" y="145"/>
                    </a:lnTo>
                    <a:lnTo>
                      <a:pt x="21" y="175"/>
                    </a:lnTo>
                    <a:lnTo>
                      <a:pt x="21" y="145"/>
                    </a:lnTo>
                    <a:lnTo>
                      <a:pt x="0" y="145"/>
                    </a:lnTo>
                    <a:lnTo>
                      <a:pt x="0" y="51"/>
                    </a:lnTo>
                    <a:lnTo>
                      <a:pt x="0" y="51"/>
                    </a:lnTo>
                    <a:lnTo>
                      <a:pt x="37" y="51"/>
                    </a:lnTo>
                    <a:lnTo>
                      <a:pt x="37" y="99"/>
                    </a:lnTo>
                    <a:lnTo>
                      <a:pt x="37" y="113"/>
                    </a:lnTo>
                    <a:lnTo>
                      <a:pt x="37" y="119"/>
                    </a:lnTo>
                    <a:lnTo>
                      <a:pt x="44" y="119"/>
                    </a:lnTo>
                    <a:lnTo>
                      <a:pt x="56" y="119"/>
                    </a:lnTo>
                    <a:lnTo>
                      <a:pt x="116" y="119"/>
                    </a:lnTo>
                    <a:close/>
                    <a:moveTo>
                      <a:pt x="180" y="0"/>
                    </a:moveTo>
                    <a:lnTo>
                      <a:pt x="180" y="109"/>
                    </a:lnTo>
                    <a:lnTo>
                      <a:pt x="165" y="109"/>
                    </a:lnTo>
                    <a:lnTo>
                      <a:pt x="165" y="148"/>
                    </a:lnTo>
                    <a:lnTo>
                      <a:pt x="126" y="109"/>
                    </a:lnTo>
                    <a:lnTo>
                      <a:pt x="46" y="109"/>
                    </a:lnTo>
                    <a:lnTo>
                      <a:pt x="46" y="0"/>
                    </a:lnTo>
                    <a:lnTo>
                      <a:pt x="180" y="0"/>
                    </a:lnTo>
                    <a:close/>
                    <a:moveTo>
                      <a:pt x="172" y="7"/>
                    </a:moveTo>
                    <a:lnTo>
                      <a:pt x="54" y="7"/>
                    </a:lnTo>
                    <a:lnTo>
                      <a:pt x="54" y="103"/>
                    </a:lnTo>
                    <a:lnTo>
                      <a:pt x="130" y="103"/>
                    </a:lnTo>
                    <a:lnTo>
                      <a:pt x="157" y="130"/>
                    </a:lnTo>
                    <a:lnTo>
                      <a:pt x="157" y="103"/>
                    </a:lnTo>
                    <a:lnTo>
                      <a:pt x="172" y="103"/>
                    </a:lnTo>
                    <a:lnTo>
                      <a:pt x="172" y="7"/>
                    </a:lnTo>
                    <a:close/>
                    <a:moveTo>
                      <a:pt x="79" y="79"/>
                    </a:moveTo>
                    <a:lnTo>
                      <a:pt x="143" y="79"/>
                    </a:lnTo>
                    <a:lnTo>
                      <a:pt x="143" y="72"/>
                    </a:lnTo>
                    <a:lnTo>
                      <a:pt x="79" y="72"/>
                    </a:lnTo>
                    <a:lnTo>
                      <a:pt x="79" y="79"/>
                    </a:lnTo>
                    <a:close/>
                    <a:moveTo>
                      <a:pt x="158" y="49"/>
                    </a:moveTo>
                    <a:lnTo>
                      <a:pt x="71" y="49"/>
                    </a:lnTo>
                    <a:lnTo>
                      <a:pt x="71" y="56"/>
                    </a:lnTo>
                    <a:lnTo>
                      <a:pt x="158" y="56"/>
                    </a:lnTo>
                    <a:lnTo>
                      <a:pt x="158" y="49"/>
                    </a:lnTo>
                    <a:close/>
                    <a:moveTo>
                      <a:pt x="115" y="27"/>
                    </a:moveTo>
                    <a:lnTo>
                      <a:pt x="86" y="27"/>
                    </a:lnTo>
                    <a:lnTo>
                      <a:pt x="86" y="32"/>
                    </a:lnTo>
                    <a:lnTo>
                      <a:pt x="115" y="32"/>
                    </a:lnTo>
                    <a:lnTo>
                      <a:pt x="115" y="2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7" name="Freeform 158"/>
              <p:cNvSpPr>
                <a:spLocks noEditPoints="1"/>
              </p:cNvSpPr>
              <p:nvPr userDrawn="1"/>
            </p:nvSpPr>
            <p:spPr bwMode="auto">
              <a:xfrm>
                <a:off x="2679" y="2049"/>
                <a:ext cx="154" cy="154"/>
              </a:xfrm>
              <a:custGeom>
                <a:avLst/>
                <a:gdLst>
                  <a:gd name="T0" fmla="*/ 90 w 92"/>
                  <a:gd name="T1" fmla="*/ 59 h 92"/>
                  <a:gd name="T2" fmla="*/ 92 w 92"/>
                  <a:gd name="T3" fmla="*/ 51 h 92"/>
                  <a:gd name="T4" fmla="*/ 83 w 92"/>
                  <a:gd name="T5" fmla="*/ 43 h 92"/>
                  <a:gd name="T6" fmla="*/ 91 w 92"/>
                  <a:gd name="T7" fmla="*/ 35 h 92"/>
                  <a:gd name="T8" fmla="*/ 88 w 92"/>
                  <a:gd name="T9" fmla="*/ 27 h 92"/>
                  <a:gd name="T10" fmla="*/ 75 w 92"/>
                  <a:gd name="T11" fmla="*/ 22 h 92"/>
                  <a:gd name="T12" fmla="*/ 76 w 92"/>
                  <a:gd name="T13" fmla="*/ 11 h 92"/>
                  <a:gd name="T14" fmla="*/ 65 w 92"/>
                  <a:gd name="T15" fmla="*/ 14 h 92"/>
                  <a:gd name="T16" fmla="*/ 59 w 92"/>
                  <a:gd name="T17" fmla="*/ 2 h 92"/>
                  <a:gd name="T18" fmla="*/ 50 w 92"/>
                  <a:gd name="T19" fmla="*/ 0 h 92"/>
                  <a:gd name="T20" fmla="*/ 43 w 92"/>
                  <a:gd name="T21" fmla="*/ 9 h 92"/>
                  <a:gd name="T22" fmla="*/ 35 w 92"/>
                  <a:gd name="T23" fmla="*/ 1 h 92"/>
                  <a:gd name="T24" fmla="*/ 27 w 92"/>
                  <a:gd name="T25" fmla="*/ 4 h 92"/>
                  <a:gd name="T26" fmla="*/ 22 w 92"/>
                  <a:gd name="T27" fmla="*/ 17 h 92"/>
                  <a:gd name="T28" fmla="*/ 11 w 92"/>
                  <a:gd name="T29" fmla="*/ 16 h 92"/>
                  <a:gd name="T30" fmla="*/ 14 w 92"/>
                  <a:gd name="T31" fmla="*/ 27 h 92"/>
                  <a:gd name="T32" fmla="*/ 2 w 92"/>
                  <a:gd name="T33" fmla="*/ 33 h 92"/>
                  <a:gd name="T34" fmla="*/ 0 w 92"/>
                  <a:gd name="T35" fmla="*/ 42 h 92"/>
                  <a:gd name="T36" fmla="*/ 8 w 92"/>
                  <a:gd name="T37" fmla="*/ 49 h 92"/>
                  <a:gd name="T38" fmla="*/ 1 w 92"/>
                  <a:gd name="T39" fmla="*/ 57 h 92"/>
                  <a:gd name="T40" fmla="*/ 4 w 92"/>
                  <a:gd name="T41" fmla="*/ 65 h 92"/>
                  <a:gd name="T42" fmla="*/ 17 w 92"/>
                  <a:gd name="T43" fmla="*/ 70 h 92"/>
                  <a:gd name="T44" fmla="*/ 16 w 92"/>
                  <a:gd name="T45" fmla="*/ 81 h 92"/>
                  <a:gd name="T46" fmla="*/ 27 w 92"/>
                  <a:gd name="T47" fmla="*/ 78 h 92"/>
                  <a:gd name="T48" fmla="*/ 33 w 92"/>
                  <a:gd name="T49" fmla="*/ 90 h 92"/>
                  <a:gd name="T50" fmla="*/ 41 w 92"/>
                  <a:gd name="T51" fmla="*/ 92 h 92"/>
                  <a:gd name="T52" fmla="*/ 49 w 92"/>
                  <a:gd name="T53" fmla="*/ 84 h 92"/>
                  <a:gd name="T54" fmla="*/ 57 w 92"/>
                  <a:gd name="T55" fmla="*/ 91 h 92"/>
                  <a:gd name="T56" fmla="*/ 65 w 92"/>
                  <a:gd name="T57" fmla="*/ 88 h 92"/>
                  <a:gd name="T58" fmla="*/ 70 w 92"/>
                  <a:gd name="T59" fmla="*/ 75 h 92"/>
                  <a:gd name="T60" fmla="*/ 81 w 92"/>
                  <a:gd name="T61" fmla="*/ 76 h 92"/>
                  <a:gd name="T62" fmla="*/ 78 w 92"/>
                  <a:gd name="T63" fmla="*/ 65 h 92"/>
                  <a:gd name="T64" fmla="*/ 75 w 92"/>
                  <a:gd name="T65" fmla="*/ 52 h 92"/>
                  <a:gd name="T66" fmla="*/ 17 w 92"/>
                  <a:gd name="T67" fmla="*/ 41 h 92"/>
                  <a:gd name="T68" fmla="*/ 75 w 92"/>
                  <a:gd name="T69" fmla="*/ 52 h 92"/>
                  <a:gd name="T70" fmla="*/ 49 w 92"/>
                  <a:gd name="T71" fmla="*/ 54 h 92"/>
                  <a:gd name="T72" fmla="*/ 43 w 92"/>
                  <a:gd name="T73" fmla="*/ 3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2">
                    <a:moveTo>
                      <a:pt x="81" y="59"/>
                    </a:moveTo>
                    <a:cubicBezTo>
                      <a:pt x="85" y="59"/>
                      <a:pt x="90" y="59"/>
                      <a:pt x="90" y="59"/>
                    </a:cubicBezTo>
                    <a:cubicBezTo>
                      <a:pt x="91" y="57"/>
                      <a:pt x="91" y="56"/>
                      <a:pt x="91" y="55"/>
                    </a:cubicBezTo>
                    <a:cubicBezTo>
                      <a:pt x="91" y="53"/>
                      <a:pt x="92" y="52"/>
                      <a:pt x="92" y="51"/>
                    </a:cubicBezTo>
                    <a:cubicBezTo>
                      <a:pt x="84" y="47"/>
                      <a:pt x="84" y="47"/>
                      <a:pt x="84" y="47"/>
                    </a:cubicBezTo>
                    <a:cubicBezTo>
                      <a:pt x="84" y="46"/>
                      <a:pt x="84" y="44"/>
                      <a:pt x="83" y="43"/>
                    </a:cubicBezTo>
                    <a:cubicBezTo>
                      <a:pt x="83" y="42"/>
                      <a:pt x="83" y="41"/>
                      <a:pt x="83" y="40"/>
                    </a:cubicBezTo>
                    <a:cubicBezTo>
                      <a:pt x="87" y="38"/>
                      <a:pt x="91" y="35"/>
                      <a:pt x="91" y="35"/>
                    </a:cubicBezTo>
                    <a:cubicBezTo>
                      <a:pt x="90" y="34"/>
                      <a:pt x="90" y="32"/>
                      <a:pt x="89" y="31"/>
                    </a:cubicBezTo>
                    <a:cubicBezTo>
                      <a:pt x="89" y="30"/>
                      <a:pt x="88" y="28"/>
                      <a:pt x="88" y="27"/>
                    </a:cubicBezTo>
                    <a:cubicBezTo>
                      <a:pt x="79" y="28"/>
                      <a:pt x="79" y="28"/>
                      <a:pt x="79" y="28"/>
                    </a:cubicBezTo>
                    <a:cubicBezTo>
                      <a:pt x="78" y="26"/>
                      <a:pt x="76" y="24"/>
                      <a:pt x="75" y="22"/>
                    </a:cubicBezTo>
                    <a:cubicBezTo>
                      <a:pt x="77" y="19"/>
                      <a:pt x="79" y="14"/>
                      <a:pt x="79" y="14"/>
                    </a:cubicBezTo>
                    <a:cubicBezTo>
                      <a:pt x="78" y="13"/>
                      <a:pt x="77" y="12"/>
                      <a:pt x="76" y="11"/>
                    </a:cubicBezTo>
                    <a:cubicBezTo>
                      <a:pt x="75" y="10"/>
                      <a:pt x="74" y="9"/>
                      <a:pt x="73" y="9"/>
                    </a:cubicBezTo>
                    <a:cubicBezTo>
                      <a:pt x="65" y="14"/>
                      <a:pt x="65" y="14"/>
                      <a:pt x="65" y="14"/>
                    </a:cubicBezTo>
                    <a:cubicBezTo>
                      <a:pt x="63" y="13"/>
                      <a:pt x="61" y="12"/>
                      <a:pt x="59" y="11"/>
                    </a:cubicBezTo>
                    <a:cubicBezTo>
                      <a:pt x="59" y="7"/>
                      <a:pt x="59" y="2"/>
                      <a:pt x="59" y="2"/>
                    </a:cubicBezTo>
                    <a:cubicBezTo>
                      <a:pt x="57" y="1"/>
                      <a:pt x="56" y="1"/>
                      <a:pt x="54" y="1"/>
                    </a:cubicBezTo>
                    <a:cubicBezTo>
                      <a:pt x="53" y="1"/>
                      <a:pt x="52" y="0"/>
                      <a:pt x="50" y="0"/>
                    </a:cubicBezTo>
                    <a:cubicBezTo>
                      <a:pt x="46" y="8"/>
                      <a:pt x="46" y="8"/>
                      <a:pt x="46" y="8"/>
                    </a:cubicBezTo>
                    <a:cubicBezTo>
                      <a:pt x="45" y="8"/>
                      <a:pt x="44" y="8"/>
                      <a:pt x="43" y="9"/>
                    </a:cubicBezTo>
                    <a:cubicBezTo>
                      <a:pt x="42" y="9"/>
                      <a:pt x="41" y="9"/>
                      <a:pt x="40" y="9"/>
                    </a:cubicBezTo>
                    <a:cubicBezTo>
                      <a:pt x="37" y="5"/>
                      <a:pt x="35" y="1"/>
                      <a:pt x="35" y="1"/>
                    </a:cubicBezTo>
                    <a:cubicBezTo>
                      <a:pt x="33" y="2"/>
                      <a:pt x="32" y="2"/>
                      <a:pt x="31" y="3"/>
                    </a:cubicBezTo>
                    <a:cubicBezTo>
                      <a:pt x="29" y="3"/>
                      <a:pt x="28" y="4"/>
                      <a:pt x="27" y="4"/>
                    </a:cubicBezTo>
                    <a:cubicBezTo>
                      <a:pt x="28" y="13"/>
                      <a:pt x="28" y="13"/>
                      <a:pt x="28" y="13"/>
                    </a:cubicBezTo>
                    <a:cubicBezTo>
                      <a:pt x="26" y="14"/>
                      <a:pt x="24" y="16"/>
                      <a:pt x="22" y="17"/>
                    </a:cubicBezTo>
                    <a:cubicBezTo>
                      <a:pt x="18" y="15"/>
                      <a:pt x="14" y="13"/>
                      <a:pt x="14" y="13"/>
                    </a:cubicBezTo>
                    <a:cubicBezTo>
                      <a:pt x="13" y="14"/>
                      <a:pt x="12" y="15"/>
                      <a:pt x="11" y="16"/>
                    </a:cubicBezTo>
                    <a:cubicBezTo>
                      <a:pt x="10" y="17"/>
                      <a:pt x="9" y="18"/>
                      <a:pt x="8" y="19"/>
                    </a:cubicBezTo>
                    <a:cubicBezTo>
                      <a:pt x="14" y="27"/>
                      <a:pt x="14" y="27"/>
                      <a:pt x="14" y="27"/>
                    </a:cubicBezTo>
                    <a:cubicBezTo>
                      <a:pt x="12" y="29"/>
                      <a:pt x="11" y="31"/>
                      <a:pt x="11" y="33"/>
                    </a:cubicBezTo>
                    <a:cubicBezTo>
                      <a:pt x="7" y="33"/>
                      <a:pt x="2" y="33"/>
                      <a:pt x="2" y="33"/>
                    </a:cubicBezTo>
                    <a:cubicBezTo>
                      <a:pt x="1" y="35"/>
                      <a:pt x="1" y="36"/>
                      <a:pt x="1" y="38"/>
                    </a:cubicBezTo>
                    <a:cubicBezTo>
                      <a:pt x="0" y="39"/>
                      <a:pt x="0" y="40"/>
                      <a:pt x="0" y="42"/>
                    </a:cubicBezTo>
                    <a:cubicBezTo>
                      <a:pt x="8" y="46"/>
                      <a:pt x="8" y="46"/>
                      <a:pt x="8" y="46"/>
                    </a:cubicBezTo>
                    <a:cubicBezTo>
                      <a:pt x="8" y="47"/>
                      <a:pt x="8" y="48"/>
                      <a:pt x="8" y="49"/>
                    </a:cubicBezTo>
                    <a:cubicBezTo>
                      <a:pt x="8" y="50"/>
                      <a:pt x="9" y="51"/>
                      <a:pt x="9" y="52"/>
                    </a:cubicBezTo>
                    <a:cubicBezTo>
                      <a:pt x="5" y="55"/>
                      <a:pt x="1" y="57"/>
                      <a:pt x="1" y="57"/>
                    </a:cubicBezTo>
                    <a:cubicBezTo>
                      <a:pt x="2" y="59"/>
                      <a:pt x="2" y="60"/>
                      <a:pt x="2" y="61"/>
                    </a:cubicBezTo>
                    <a:cubicBezTo>
                      <a:pt x="3" y="63"/>
                      <a:pt x="3" y="64"/>
                      <a:pt x="4" y="65"/>
                    </a:cubicBezTo>
                    <a:cubicBezTo>
                      <a:pt x="13" y="65"/>
                      <a:pt x="13" y="65"/>
                      <a:pt x="13" y="65"/>
                    </a:cubicBezTo>
                    <a:cubicBezTo>
                      <a:pt x="14" y="66"/>
                      <a:pt x="15" y="68"/>
                      <a:pt x="17" y="70"/>
                    </a:cubicBezTo>
                    <a:cubicBezTo>
                      <a:pt x="15" y="74"/>
                      <a:pt x="13" y="78"/>
                      <a:pt x="13" y="78"/>
                    </a:cubicBezTo>
                    <a:cubicBezTo>
                      <a:pt x="14" y="79"/>
                      <a:pt x="15" y="80"/>
                      <a:pt x="16" y="81"/>
                    </a:cubicBezTo>
                    <a:cubicBezTo>
                      <a:pt x="17" y="82"/>
                      <a:pt x="18" y="83"/>
                      <a:pt x="19" y="84"/>
                    </a:cubicBezTo>
                    <a:cubicBezTo>
                      <a:pt x="27" y="78"/>
                      <a:pt x="27" y="78"/>
                      <a:pt x="27" y="78"/>
                    </a:cubicBezTo>
                    <a:cubicBezTo>
                      <a:pt x="29" y="80"/>
                      <a:pt x="31" y="81"/>
                      <a:pt x="33" y="81"/>
                    </a:cubicBezTo>
                    <a:cubicBezTo>
                      <a:pt x="33" y="86"/>
                      <a:pt x="33" y="90"/>
                      <a:pt x="33" y="90"/>
                    </a:cubicBezTo>
                    <a:cubicBezTo>
                      <a:pt x="35" y="91"/>
                      <a:pt x="36" y="91"/>
                      <a:pt x="37" y="91"/>
                    </a:cubicBezTo>
                    <a:cubicBezTo>
                      <a:pt x="39" y="92"/>
                      <a:pt x="40" y="92"/>
                      <a:pt x="41" y="92"/>
                    </a:cubicBezTo>
                    <a:cubicBezTo>
                      <a:pt x="45" y="84"/>
                      <a:pt x="45" y="84"/>
                      <a:pt x="45" y="84"/>
                    </a:cubicBezTo>
                    <a:cubicBezTo>
                      <a:pt x="47" y="84"/>
                      <a:pt x="48" y="84"/>
                      <a:pt x="49" y="84"/>
                    </a:cubicBezTo>
                    <a:cubicBezTo>
                      <a:pt x="50" y="84"/>
                      <a:pt x="51" y="83"/>
                      <a:pt x="52" y="83"/>
                    </a:cubicBezTo>
                    <a:cubicBezTo>
                      <a:pt x="54" y="87"/>
                      <a:pt x="57" y="91"/>
                      <a:pt x="57" y="91"/>
                    </a:cubicBezTo>
                    <a:cubicBezTo>
                      <a:pt x="58" y="90"/>
                      <a:pt x="60" y="90"/>
                      <a:pt x="61" y="90"/>
                    </a:cubicBezTo>
                    <a:cubicBezTo>
                      <a:pt x="62" y="89"/>
                      <a:pt x="64" y="89"/>
                      <a:pt x="65" y="88"/>
                    </a:cubicBezTo>
                    <a:cubicBezTo>
                      <a:pt x="64" y="79"/>
                      <a:pt x="64" y="79"/>
                      <a:pt x="64" y="79"/>
                    </a:cubicBezTo>
                    <a:cubicBezTo>
                      <a:pt x="66" y="78"/>
                      <a:pt x="68" y="77"/>
                      <a:pt x="70" y="75"/>
                    </a:cubicBezTo>
                    <a:cubicBezTo>
                      <a:pt x="74" y="77"/>
                      <a:pt x="78" y="79"/>
                      <a:pt x="78" y="79"/>
                    </a:cubicBezTo>
                    <a:cubicBezTo>
                      <a:pt x="79" y="78"/>
                      <a:pt x="80" y="77"/>
                      <a:pt x="81" y="76"/>
                    </a:cubicBezTo>
                    <a:cubicBezTo>
                      <a:pt x="82" y="75"/>
                      <a:pt x="83" y="74"/>
                      <a:pt x="83" y="73"/>
                    </a:cubicBezTo>
                    <a:cubicBezTo>
                      <a:pt x="78" y="65"/>
                      <a:pt x="78" y="65"/>
                      <a:pt x="78" y="65"/>
                    </a:cubicBezTo>
                    <a:cubicBezTo>
                      <a:pt x="79" y="63"/>
                      <a:pt x="80" y="62"/>
                      <a:pt x="81" y="59"/>
                    </a:cubicBezTo>
                    <a:close/>
                    <a:moveTo>
                      <a:pt x="75" y="52"/>
                    </a:moveTo>
                    <a:cubicBezTo>
                      <a:pt x="72" y="67"/>
                      <a:pt x="56" y="78"/>
                      <a:pt x="40" y="75"/>
                    </a:cubicBezTo>
                    <a:cubicBezTo>
                      <a:pt x="25" y="72"/>
                      <a:pt x="14" y="57"/>
                      <a:pt x="17" y="41"/>
                    </a:cubicBezTo>
                    <a:cubicBezTo>
                      <a:pt x="20" y="25"/>
                      <a:pt x="35" y="14"/>
                      <a:pt x="51" y="17"/>
                    </a:cubicBezTo>
                    <a:cubicBezTo>
                      <a:pt x="67" y="20"/>
                      <a:pt x="78" y="36"/>
                      <a:pt x="75" y="52"/>
                    </a:cubicBezTo>
                    <a:close/>
                    <a:moveTo>
                      <a:pt x="54" y="43"/>
                    </a:moveTo>
                    <a:cubicBezTo>
                      <a:pt x="55" y="48"/>
                      <a:pt x="53" y="53"/>
                      <a:pt x="49" y="54"/>
                    </a:cubicBezTo>
                    <a:cubicBezTo>
                      <a:pt x="44" y="56"/>
                      <a:pt x="40" y="53"/>
                      <a:pt x="38" y="49"/>
                    </a:cubicBezTo>
                    <a:cubicBezTo>
                      <a:pt x="36" y="44"/>
                      <a:pt x="39" y="40"/>
                      <a:pt x="43" y="38"/>
                    </a:cubicBezTo>
                    <a:cubicBezTo>
                      <a:pt x="48" y="37"/>
                      <a:pt x="52" y="39"/>
                      <a:pt x="54"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8" name="Freeform 159"/>
              <p:cNvSpPr>
                <a:spLocks noEditPoints="1"/>
              </p:cNvSpPr>
              <p:nvPr userDrawn="1"/>
            </p:nvSpPr>
            <p:spPr bwMode="auto">
              <a:xfrm>
                <a:off x="2116" y="2361"/>
                <a:ext cx="173" cy="172"/>
              </a:xfrm>
              <a:custGeom>
                <a:avLst/>
                <a:gdLst>
                  <a:gd name="T0" fmla="*/ 60 w 103"/>
                  <a:gd name="T1" fmla="*/ 54 h 102"/>
                  <a:gd name="T2" fmla="*/ 58 w 103"/>
                  <a:gd name="T3" fmla="*/ 63 h 102"/>
                  <a:gd name="T4" fmla="*/ 56 w 103"/>
                  <a:gd name="T5" fmla="*/ 61 h 102"/>
                  <a:gd name="T6" fmla="*/ 54 w 103"/>
                  <a:gd name="T7" fmla="*/ 48 h 102"/>
                  <a:gd name="T8" fmla="*/ 52 w 103"/>
                  <a:gd name="T9" fmla="*/ 50 h 102"/>
                  <a:gd name="T10" fmla="*/ 52 w 103"/>
                  <a:gd name="T11" fmla="*/ 39 h 102"/>
                  <a:gd name="T12" fmla="*/ 58 w 103"/>
                  <a:gd name="T13" fmla="*/ 50 h 102"/>
                  <a:gd name="T14" fmla="*/ 56 w 103"/>
                  <a:gd name="T15" fmla="*/ 48 h 102"/>
                  <a:gd name="T16" fmla="*/ 66 w 103"/>
                  <a:gd name="T17" fmla="*/ 54 h 102"/>
                  <a:gd name="T18" fmla="*/ 64 w 103"/>
                  <a:gd name="T19" fmla="*/ 56 h 102"/>
                  <a:gd name="T20" fmla="*/ 64 w 103"/>
                  <a:gd name="T21" fmla="*/ 46 h 102"/>
                  <a:gd name="T22" fmla="*/ 58 w 103"/>
                  <a:gd name="T23" fmla="*/ 43 h 102"/>
                  <a:gd name="T24" fmla="*/ 56 w 103"/>
                  <a:gd name="T25" fmla="*/ 41 h 102"/>
                  <a:gd name="T26" fmla="*/ 66 w 103"/>
                  <a:gd name="T27" fmla="*/ 61 h 102"/>
                  <a:gd name="T28" fmla="*/ 64 w 103"/>
                  <a:gd name="T29" fmla="*/ 63 h 102"/>
                  <a:gd name="T30" fmla="*/ 64 w 103"/>
                  <a:gd name="T31" fmla="*/ 39 h 102"/>
                  <a:gd name="T32" fmla="*/ 40 w 103"/>
                  <a:gd name="T33" fmla="*/ 50 h 102"/>
                  <a:gd name="T34" fmla="*/ 38 w 103"/>
                  <a:gd name="T35" fmla="*/ 48 h 102"/>
                  <a:gd name="T36" fmla="*/ 42 w 103"/>
                  <a:gd name="T37" fmla="*/ 54 h 102"/>
                  <a:gd name="T38" fmla="*/ 40 w 103"/>
                  <a:gd name="T39" fmla="*/ 56 h 102"/>
                  <a:gd name="T40" fmla="*/ 40 w 103"/>
                  <a:gd name="T41" fmla="*/ 59 h 102"/>
                  <a:gd name="T42" fmla="*/ 52 w 103"/>
                  <a:gd name="T43" fmla="*/ 56 h 102"/>
                  <a:gd name="T44" fmla="*/ 50 w 103"/>
                  <a:gd name="T45" fmla="*/ 54 h 102"/>
                  <a:gd name="T46" fmla="*/ 42 w 103"/>
                  <a:gd name="T47" fmla="*/ 41 h 102"/>
                  <a:gd name="T48" fmla="*/ 40 w 103"/>
                  <a:gd name="T49" fmla="*/ 43 h 102"/>
                  <a:gd name="T50" fmla="*/ 46 w 103"/>
                  <a:gd name="T51" fmla="*/ 52 h 102"/>
                  <a:gd name="T52" fmla="*/ 46 w 103"/>
                  <a:gd name="T53" fmla="*/ 63 h 102"/>
                  <a:gd name="T54" fmla="*/ 44 w 103"/>
                  <a:gd name="T55" fmla="*/ 61 h 102"/>
                  <a:gd name="T56" fmla="*/ 54 w 103"/>
                  <a:gd name="T57" fmla="*/ 61 h 102"/>
                  <a:gd name="T58" fmla="*/ 52 w 103"/>
                  <a:gd name="T59" fmla="*/ 63 h 102"/>
                  <a:gd name="T60" fmla="*/ 46 w 103"/>
                  <a:gd name="T61" fmla="*/ 39 h 102"/>
                  <a:gd name="T62" fmla="*/ 46 w 103"/>
                  <a:gd name="T63" fmla="*/ 50 h 102"/>
                  <a:gd name="T64" fmla="*/ 44 w 103"/>
                  <a:gd name="T65" fmla="*/ 48 h 102"/>
                  <a:gd name="T66" fmla="*/ 70 w 103"/>
                  <a:gd name="T67" fmla="*/ 4 h 102"/>
                  <a:gd name="T68" fmla="*/ 74 w 103"/>
                  <a:gd name="T69" fmla="*/ 0 h 102"/>
                  <a:gd name="T70" fmla="*/ 34 w 103"/>
                  <a:gd name="T71" fmla="*/ 22 h 102"/>
                  <a:gd name="T72" fmla="*/ 34 w 103"/>
                  <a:gd name="T73" fmla="*/ 98 h 102"/>
                  <a:gd name="T74" fmla="*/ 30 w 103"/>
                  <a:gd name="T75" fmla="*/ 102 h 102"/>
                  <a:gd name="T76" fmla="*/ 70 w 103"/>
                  <a:gd name="T77" fmla="*/ 80 h 102"/>
                  <a:gd name="T78" fmla="*/ 103 w 103"/>
                  <a:gd name="T79" fmla="*/ 73 h 102"/>
                  <a:gd name="T80" fmla="*/ 103 w 103"/>
                  <a:gd name="T81" fmla="*/ 29 h 102"/>
                  <a:gd name="T82" fmla="*/ 5 w 103"/>
                  <a:gd name="T83" fmla="*/ 69 h 102"/>
                  <a:gd name="T84" fmla="*/ 71 w 103"/>
                  <a:gd name="T85" fmla="*/ 33 h 102"/>
                  <a:gd name="T86" fmla="*/ 71 w 103"/>
                  <a:gd name="T87" fmla="*/ 69 h 102"/>
                  <a:gd name="T88" fmla="*/ 74 w 103"/>
                  <a:gd name="T89" fmla="*/ 33 h 102"/>
                  <a:gd name="T90" fmla="*/ 99 w 103"/>
                  <a:gd name="T91" fmla="*/ 3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2">
                    <a:moveTo>
                      <a:pt x="56" y="54"/>
                    </a:moveTo>
                    <a:cubicBezTo>
                      <a:pt x="56" y="53"/>
                      <a:pt x="57" y="52"/>
                      <a:pt x="58" y="52"/>
                    </a:cubicBezTo>
                    <a:cubicBezTo>
                      <a:pt x="59" y="52"/>
                      <a:pt x="60" y="53"/>
                      <a:pt x="60" y="54"/>
                    </a:cubicBezTo>
                    <a:cubicBezTo>
                      <a:pt x="60" y="55"/>
                      <a:pt x="59" y="56"/>
                      <a:pt x="58" y="56"/>
                    </a:cubicBezTo>
                    <a:cubicBezTo>
                      <a:pt x="57" y="56"/>
                      <a:pt x="56" y="55"/>
                      <a:pt x="56" y="54"/>
                    </a:cubicBezTo>
                    <a:close/>
                    <a:moveTo>
                      <a:pt x="58" y="63"/>
                    </a:moveTo>
                    <a:cubicBezTo>
                      <a:pt x="59" y="63"/>
                      <a:pt x="60" y="62"/>
                      <a:pt x="60" y="61"/>
                    </a:cubicBezTo>
                    <a:cubicBezTo>
                      <a:pt x="60" y="60"/>
                      <a:pt x="59" y="59"/>
                      <a:pt x="58" y="59"/>
                    </a:cubicBezTo>
                    <a:cubicBezTo>
                      <a:pt x="57" y="59"/>
                      <a:pt x="56" y="60"/>
                      <a:pt x="56" y="61"/>
                    </a:cubicBezTo>
                    <a:cubicBezTo>
                      <a:pt x="56" y="62"/>
                      <a:pt x="57" y="63"/>
                      <a:pt x="58" y="63"/>
                    </a:cubicBezTo>
                    <a:close/>
                    <a:moveTo>
                      <a:pt x="52" y="50"/>
                    </a:moveTo>
                    <a:cubicBezTo>
                      <a:pt x="53" y="50"/>
                      <a:pt x="54" y="49"/>
                      <a:pt x="54" y="48"/>
                    </a:cubicBezTo>
                    <a:cubicBezTo>
                      <a:pt x="54" y="47"/>
                      <a:pt x="53" y="46"/>
                      <a:pt x="52" y="46"/>
                    </a:cubicBezTo>
                    <a:cubicBezTo>
                      <a:pt x="51" y="46"/>
                      <a:pt x="50" y="47"/>
                      <a:pt x="50" y="48"/>
                    </a:cubicBezTo>
                    <a:cubicBezTo>
                      <a:pt x="50" y="49"/>
                      <a:pt x="51" y="50"/>
                      <a:pt x="52" y="50"/>
                    </a:cubicBezTo>
                    <a:close/>
                    <a:moveTo>
                      <a:pt x="52" y="43"/>
                    </a:moveTo>
                    <a:cubicBezTo>
                      <a:pt x="53" y="43"/>
                      <a:pt x="54" y="42"/>
                      <a:pt x="54" y="41"/>
                    </a:cubicBezTo>
                    <a:cubicBezTo>
                      <a:pt x="54" y="40"/>
                      <a:pt x="53" y="39"/>
                      <a:pt x="52" y="39"/>
                    </a:cubicBezTo>
                    <a:cubicBezTo>
                      <a:pt x="51" y="39"/>
                      <a:pt x="50" y="40"/>
                      <a:pt x="50" y="41"/>
                    </a:cubicBezTo>
                    <a:cubicBezTo>
                      <a:pt x="50" y="42"/>
                      <a:pt x="51" y="43"/>
                      <a:pt x="52" y="43"/>
                    </a:cubicBezTo>
                    <a:close/>
                    <a:moveTo>
                      <a:pt x="58" y="50"/>
                    </a:moveTo>
                    <a:cubicBezTo>
                      <a:pt x="59" y="50"/>
                      <a:pt x="60" y="49"/>
                      <a:pt x="60" y="48"/>
                    </a:cubicBezTo>
                    <a:cubicBezTo>
                      <a:pt x="60" y="47"/>
                      <a:pt x="59" y="46"/>
                      <a:pt x="58" y="46"/>
                    </a:cubicBezTo>
                    <a:cubicBezTo>
                      <a:pt x="57" y="46"/>
                      <a:pt x="56" y="47"/>
                      <a:pt x="56" y="48"/>
                    </a:cubicBezTo>
                    <a:cubicBezTo>
                      <a:pt x="56" y="49"/>
                      <a:pt x="57" y="50"/>
                      <a:pt x="58" y="50"/>
                    </a:cubicBezTo>
                    <a:close/>
                    <a:moveTo>
                      <a:pt x="64" y="56"/>
                    </a:moveTo>
                    <a:cubicBezTo>
                      <a:pt x="65" y="56"/>
                      <a:pt x="66" y="55"/>
                      <a:pt x="66" y="54"/>
                    </a:cubicBezTo>
                    <a:cubicBezTo>
                      <a:pt x="66" y="53"/>
                      <a:pt x="65" y="52"/>
                      <a:pt x="64" y="52"/>
                    </a:cubicBezTo>
                    <a:cubicBezTo>
                      <a:pt x="63" y="52"/>
                      <a:pt x="62" y="53"/>
                      <a:pt x="62" y="54"/>
                    </a:cubicBezTo>
                    <a:cubicBezTo>
                      <a:pt x="62" y="55"/>
                      <a:pt x="63" y="56"/>
                      <a:pt x="64" y="56"/>
                    </a:cubicBezTo>
                    <a:close/>
                    <a:moveTo>
                      <a:pt x="64" y="50"/>
                    </a:moveTo>
                    <a:cubicBezTo>
                      <a:pt x="65" y="50"/>
                      <a:pt x="66" y="49"/>
                      <a:pt x="66" y="48"/>
                    </a:cubicBezTo>
                    <a:cubicBezTo>
                      <a:pt x="66" y="47"/>
                      <a:pt x="65" y="46"/>
                      <a:pt x="64" y="46"/>
                    </a:cubicBezTo>
                    <a:cubicBezTo>
                      <a:pt x="63" y="46"/>
                      <a:pt x="62" y="47"/>
                      <a:pt x="62" y="48"/>
                    </a:cubicBezTo>
                    <a:cubicBezTo>
                      <a:pt x="62" y="49"/>
                      <a:pt x="63" y="50"/>
                      <a:pt x="64" y="50"/>
                    </a:cubicBezTo>
                    <a:close/>
                    <a:moveTo>
                      <a:pt x="58" y="43"/>
                    </a:moveTo>
                    <a:cubicBezTo>
                      <a:pt x="59" y="43"/>
                      <a:pt x="60" y="42"/>
                      <a:pt x="60" y="41"/>
                    </a:cubicBezTo>
                    <a:cubicBezTo>
                      <a:pt x="60" y="40"/>
                      <a:pt x="59" y="39"/>
                      <a:pt x="58" y="39"/>
                    </a:cubicBezTo>
                    <a:cubicBezTo>
                      <a:pt x="57" y="39"/>
                      <a:pt x="56" y="40"/>
                      <a:pt x="56" y="41"/>
                    </a:cubicBezTo>
                    <a:cubicBezTo>
                      <a:pt x="56" y="42"/>
                      <a:pt x="57" y="43"/>
                      <a:pt x="58" y="43"/>
                    </a:cubicBezTo>
                    <a:close/>
                    <a:moveTo>
                      <a:pt x="64" y="63"/>
                    </a:moveTo>
                    <a:cubicBezTo>
                      <a:pt x="65" y="63"/>
                      <a:pt x="66" y="62"/>
                      <a:pt x="66" y="61"/>
                    </a:cubicBezTo>
                    <a:cubicBezTo>
                      <a:pt x="66" y="60"/>
                      <a:pt x="65" y="59"/>
                      <a:pt x="64" y="59"/>
                    </a:cubicBezTo>
                    <a:cubicBezTo>
                      <a:pt x="63" y="59"/>
                      <a:pt x="62" y="60"/>
                      <a:pt x="62" y="61"/>
                    </a:cubicBezTo>
                    <a:cubicBezTo>
                      <a:pt x="62" y="62"/>
                      <a:pt x="63" y="63"/>
                      <a:pt x="64" y="63"/>
                    </a:cubicBezTo>
                    <a:close/>
                    <a:moveTo>
                      <a:pt x="64" y="43"/>
                    </a:moveTo>
                    <a:cubicBezTo>
                      <a:pt x="65" y="43"/>
                      <a:pt x="66" y="42"/>
                      <a:pt x="66" y="41"/>
                    </a:cubicBezTo>
                    <a:cubicBezTo>
                      <a:pt x="66" y="40"/>
                      <a:pt x="65" y="39"/>
                      <a:pt x="64" y="39"/>
                    </a:cubicBezTo>
                    <a:cubicBezTo>
                      <a:pt x="63" y="39"/>
                      <a:pt x="62" y="40"/>
                      <a:pt x="62" y="41"/>
                    </a:cubicBezTo>
                    <a:cubicBezTo>
                      <a:pt x="62" y="42"/>
                      <a:pt x="63" y="43"/>
                      <a:pt x="64" y="43"/>
                    </a:cubicBezTo>
                    <a:close/>
                    <a:moveTo>
                      <a:pt x="40" y="50"/>
                    </a:moveTo>
                    <a:cubicBezTo>
                      <a:pt x="41" y="50"/>
                      <a:pt x="42" y="49"/>
                      <a:pt x="42" y="48"/>
                    </a:cubicBezTo>
                    <a:cubicBezTo>
                      <a:pt x="42" y="47"/>
                      <a:pt x="41" y="46"/>
                      <a:pt x="40" y="46"/>
                    </a:cubicBezTo>
                    <a:cubicBezTo>
                      <a:pt x="39" y="46"/>
                      <a:pt x="38" y="47"/>
                      <a:pt x="38" y="48"/>
                    </a:cubicBezTo>
                    <a:cubicBezTo>
                      <a:pt x="38" y="49"/>
                      <a:pt x="39" y="50"/>
                      <a:pt x="40" y="50"/>
                    </a:cubicBezTo>
                    <a:close/>
                    <a:moveTo>
                      <a:pt x="40" y="56"/>
                    </a:moveTo>
                    <a:cubicBezTo>
                      <a:pt x="41" y="56"/>
                      <a:pt x="42" y="55"/>
                      <a:pt x="42" y="54"/>
                    </a:cubicBezTo>
                    <a:cubicBezTo>
                      <a:pt x="42" y="53"/>
                      <a:pt x="41" y="52"/>
                      <a:pt x="40" y="52"/>
                    </a:cubicBezTo>
                    <a:cubicBezTo>
                      <a:pt x="39" y="52"/>
                      <a:pt x="38" y="53"/>
                      <a:pt x="38" y="54"/>
                    </a:cubicBezTo>
                    <a:cubicBezTo>
                      <a:pt x="38" y="55"/>
                      <a:pt x="39" y="56"/>
                      <a:pt x="40" y="56"/>
                    </a:cubicBezTo>
                    <a:close/>
                    <a:moveTo>
                      <a:pt x="40" y="63"/>
                    </a:moveTo>
                    <a:cubicBezTo>
                      <a:pt x="41" y="63"/>
                      <a:pt x="42" y="62"/>
                      <a:pt x="42" y="61"/>
                    </a:cubicBezTo>
                    <a:cubicBezTo>
                      <a:pt x="42" y="60"/>
                      <a:pt x="41" y="59"/>
                      <a:pt x="40" y="59"/>
                    </a:cubicBezTo>
                    <a:cubicBezTo>
                      <a:pt x="39" y="59"/>
                      <a:pt x="38" y="60"/>
                      <a:pt x="38" y="61"/>
                    </a:cubicBezTo>
                    <a:cubicBezTo>
                      <a:pt x="38" y="62"/>
                      <a:pt x="39" y="63"/>
                      <a:pt x="40" y="63"/>
                    </a:cubicBezTo>
                    <a:close/>
                    <a:moveTo>
                      <a:pt x="52" y="56"/>
                    </a:moveTo>
                    <a:cubicBezTo>
                      <a:pt x="53" y="56"/>
                      <a:pt x="54" y="55"/>
                      <a:pt x="54" y="54"/>
                    </a:cubicBezTo>
                    <a:cubicBezTo>
                      <a:pt x="54" y="53"/>
                      <a:pt x="53" y="52"/>
                      <a:pt x="52" y="52"/>
                    </a:cubicBezTo>
                    <a:cubicBezTo>
                      <a:pt x="51" y="52"/>
                      <a:pt x="50" y="53"/>
                      <a:pt x="50" y="54"/>
                    </a:cubicBezTo>
                    <a:cubicBezTo>
                      <a:pt x="50" y="55"/>
                      <a:pt x="51" y="56"/>
                      <a:pt x="52" y="56"/>
                    </a:cubicBezTo>
                    <a:close/>
                    <a:moveTo>
                      <a:pt x="40" y="43"/>
                    </a:moveTo>
                    <a:cubicBezTo>
                      <a:pt x="41" y="43"/>
                      <a:pt x="42" y="42"/>
                      <a:pt x="42" y="41"/>
                    </a:cubicBezTo>
                    <a:cubicBezTo>
                      <a:pt x="42" y="40"/>
                      <a:pt x="41" y="39"/>
                      <a:pt x="40" y="39"/>
                    </a:cubicBezTo>
                    <a:cubicBezTo>
                      <a:pt x="39" y="39"/>
                      <a:pt x="38" y="40"/>
                      <a:pt x="38" y="41"/>
                    </a:cubicBezTo>
                    <a:cubicBezTo>
                      <a:pt x="38" y="42"/>
                      <a:pt x="39" y="43"/>
                      <a:pt x="40" y="43"/>
                    </a:cubicBezTo>
                    <a:close/>
                    <a:moveTo>
                      <a:pt x="46" y="56"/>
                    </a:moveTo>
                    <a:cubicBezTo>
                      <a:pt x="47" y="56"/>
                      <a:pt x="48" y="55"/>
                      <a:pt x="48" y="54"/>
                    </a:cubicBezTo>
                    <a:cubicBezTo>
                      <a:pt x="48" y="53"/>
                      <a:pt x="47" y="52"/>
                      <a:pt x="46" y="52"/>
                    </a:cubicBezTo>
                    <a:cubicBezTo>
                      <a:pt x="45" y="52"/>
                      <a:pt x="44" y="53"/>
                      <a:pt x="44" y="54"/>
                    </a:cubicBezTo>
                    <a:cubicBezTo>
                      <a:pt x="44" y="55"/>
                      <a:pt x="45" y="56"/>
                      <a:pt x="46" y="56"/>
                    </a:cubicBezTo>
                    <a:close/>
                    <a:moveTo>
                      <a:pt x="46" y="63"/>
                    </a:moveTo>
                    <a:cubicBezTo>
                      <a:pt x="47" y="63"/>
                      <a:pt x="48" y="62"/>
                      <a:pt x="48" y="61"/>
                    </a:cubicBezTo>
                    <a:cubicBezTo>
                      <a:pt x="48" y="60"/>
                      <a:pt x="47" y="59"/>
                      <a:pt x="46" y="59"/>
                    </a:cubicBezTo>
                    <a:cubicBezTo>
                      <a:pt x="45" y="59"/>
                      <a:pt x="44" y="60"/>
                      <a:pt x="44" y="61"/>
                    </a:cubicBezTo>
                    <a:cubicBezTo>
                      <a:pt x="44" y="62"/>
                      <a:pt x="45" y="63"/>
                      <a:pt x="46" y="63"/>
                    </a:cubicBezTo>
                    <a:close/>
                    <a:moveTo>
                      <a:pt x="52" y="63"/>
                    </a:moveTo>
                    <a:cubicBezTo>
                      <a:pt x="53" y="63"/>
                      <a:pt x="54" y="62"/>
                      <a:pt x="54" y="61"/>
                    </a:cubicBezTo>
                    <a:cubicBezTo>
                      <a:pt x="54" y="60"/>
                      <a:pt x="53" y="59"/>
                      <a:pt x="52" y="59"/>
                    </a:cubicBezTo>
                    <a:cubicBezTo>
                      <a:pt x="51" y="59"/>
                      <a:pt x="50" y="60"/>
                      <a:pt x="50" y="61"/>
                    </a:cubicBezTo>
                    <a:cubicBezTo>
                      <a:pt x="50" y="62"/>
                      <a:pt x="51" y="63"/>
                      <a:pt x="52" y="63"/>
                    </a:cubicBezTo>
                    <a:close/>
                    <a:moveTo>
                      <a:pt x="46" y="43"/>
                    </a:moveTo>
                    <a:cubicBezTo>
                      <a:pt x="47" y="43"/>
                      <a:pt x="48" y="42"/>
                      <a:pt x="48" y="41"/>
                    </a:cubicBezTo>
                    <a:cubicBezTo>
                      <a:pt x="48" y="40"/>
                      <a:pt x="47" y="39"/>
                      <a:pt x="46" y="39"/>
                    </a:cubicBezTo>
                    <a:cubicBezTo>
                      <a:pt x="45" y="39"/>
                      <a:pt x="44" y="40"/>
                      <a:pt x="44" y="41"/>
                    </a:cubicBezTo>
                    <a:cubicBezTo>
                      <a:pt x="44" y="42"/>
                      <a:pt x="45" y="43"/>
                      <a:pt x="46" y="43"/>
                    </a:cubicBezTo>
                    <a:close/>
                    <a:moveTo>
                      <a:pt x="46" y="50"/>
                    </a:moveTo>
                    <a:cubicBezTo>
                      <a:pt x="47" y="50"/>
                      <a:pt x="48" y="49"/>
                      <a:pt x="48" y="48"/>
                    </a:cubicBezTo>
                    <a:cubicBezTo>
                      <a:pt x="48" y="47"/>
                      <a:pt x="47" y="46"/>
                      <a:pt x="46" y="46"/>
                    </a:cubicBezTo>
                    <a:cubicBezTo>
                      <a:pt x="45" y="46"/>
                      <a:pt x="44" y="47"/>
                      <a:pt x="44" y="48"/>
                    </a:cubicBezTo>
                    <a:cubicBezTo>
                      <a:pt x="44" y="49"/>
                      <a:pt x="45" y="50"/>
                      <a:pt x="46" y="50"/>
                    </a:cubicBezTo>
                    <a:close/>
                    <a:moveTo>
                      <a:pt x="34" y="4"/>
                    </a:moveTo>
                    <a:cubicBezTo>
                      <a:pt x="70" y="4"/>
                      <a:pt x="70" y="4"/>
                      <a:pt x="70" y="4"/>
                    </a:cubicBezTo>
                    <a:cubicBezTo>
                      <a:pt x="70" y="22"/>
                      <a:pt x="70" y="22"/>
                      <a:pt x="70" y="22"/>
                    </a:cubicBezTo>
                    <a:cubicBezTo>
                      <a:pt x="74" y="22"/>
                      <a:pt x="74" y="22"/>
                      <a:pt x="74" y="22"/>
                    </a:cubicBezTo>
                    <a:cubicBezTo>
                      <a:pt x="74" y="0"/>
                      <a:pt x="74" y="0"/>
                      <a:pt x="74" y="0"/>
                    </a:cubicBezTo>
                    <a:cubicBezTo>
                      <a:pt x="30" y="0"/>
                      <a:pt x="30" y="0"/>
                      <a:pt x="30" y="0"/>
                    </a:cubicBezTo>
                    <a:cubicBezTo>
                      <a:pt x="30" y="22"/>
                      <a:pt x="30" y="22"/>
                      <a:pt x="30" y="22"/>
                    </a:cubicBezTo>
                    <a:cubicBezTo>
                      <a:pt x="34" y="22"/>
                      <a:pt x="34" y="22"/>
                      <a:pt x="34" y="22"/>
                    </a:cubicBezTo>
                    <a:lnTo>
                      <a:pt x="34" y="4"/>
                    </a:lnTo>
                    <a:close/>
                    <a:moveTo>
                      <a:pt x="70" y="98"/>
                    </a:moveTo>
                    <a:cubicBezTo>
                      <a:pt x="34" y="98"/>
                      <a:pt x="34" y="98"/>
                      <a:pt x="34" y="98"/>
                    </a:cubicBezTo>
                    <a:cubicBezTo>
                      <a:pt x="34" y="80"/>
                      <a:pt x="34" y="80"/>
                      <a:pt x="34" y="80"/>
                    </a:cubicBezTo>
                    <a:cubicBezTo>
                      <a:pt x="30" y="80"/>
                      <a:pt x="30" y="80"/>
                      <a:pt x="30" y="80"/>
                    </a:cubicBezTo>
                    <a:cubicBezTo>
                      <a:pt x="30" y="102"/>
                      <a:pt x="30" y="102"/>
                      <a:pt x="30" y="102"/>
                    </a:cubicBezTo>
                    <a:cubicBezTo>
                      <a:pt x="74" y="102"/>
                      <a:pt x="74" y="102"/>
                      <a:pt x="74" y="102"/>
                    </a:cubicBezTo>
                    <a:cubicBezTo>
                      <a:pt x="74" y="80"/>
                      <a:pt x="74" y="80"/>
                      <a:pt x="74" y="80"/>
                    </a:cubicBezTo>
                    <a:cubicBezTo>
                      <a:pt x="70" y="80"/>
                      <a:pt x="70" y="80"/>
                      <a:pt x="70" y="80"/>
                    </a:cubicBezTo>
                    <a:lnTo>
                      <a:pt x="70" y="98"/>
                    </a:lnTo>
                    <a:close/>
                    <a:moveTo>
                      <a:pt x="103" y="29"/>
                    </a:moveTo>
                    <a:cubicBezTo>
                      <a:pt x="103" y="73"/>
                      <a:pt x="103" y="73"/>
                      <a:pt x="103" y="73"/>
                    </a:cubicBezTo>
                    <a:cubicBezTo>
                      <a:pt x="0" y="73"/>
                      <a:pt x="0" y="73"/>
                      <a:pt x="0" y="73"/>
                    </a:cubicBezTo>
                    <a:cubicBezTo>
                      <a:pt x="0" y="29"/>
                      <a:pt x="0" y="29"/>
                      <a:pt x="0" y="29"/>
                    </a:cubicBezTo>
                    <a:lnTo>
                      <a:pt x="103" y="29"/>
                    </a:lnTo>
                    <a:close/>
                    <a:moveTo>
                      <a:pt x="30" y="33"/>
                    </a:moveTo>
                    <a:cubicBezTo>
                      <a:pt x="5" y="33"/>
                      <a:pt x="5" y="33"/>
                      <a:pt x="5" y="33"/>
                    </a:cubicBezTo>
                    <a:cubicBezTo>
                      <a:pt x="5" y="69"/>
                      <a:pt x="5" y="69"/>
                      <a:pt x="5" y="69"/>
                    </a:cubicBezTo>
                    <a:cubicBezTo>
                      <a:pt x="30" y="69"/>
                      <a:pt x="30" y="69"/>
                      <a:pt x="30" y="69"/>
                    </a:cubicBezTo>
                    <a:lnTo>
                      <a:pt x="30" y="33"/>
                    </a:lnTo>
                    <a:close/>
                    <a:moveTo>
                      <a:pt x="71" y="33"/>
                    </a:moveTo>
                    <a:cubicBezTo>
                      <a:pt x="33" y="33"/>
                      <a:pt x="33" y="33"/>
                      <a:pt x="33" y="33"/>
                    </a:cubicBezTo>
                    <a:cubicBezTo>
                      <a:pt x="33" y="69"/>
                      <a:pt x="33" y="69"/>
                      <a:pt x="33" y="69"/>
                    </a:cubicBezTo>
                    <a:cubicBezTo>
                      <a:pt x="71" y="69"/>
                      <a:pt x="71" y="69"/>
                      <a:pt x="71" y="69"/>
                    </a:cubicBezTo>
                    <a:lnTo>
                      <a:pt x="71" y="33"/>
                    </a:lnTo>
                    <a:close/>
                    <a:moveTo>
                      <a:pt x="99" y="33"/>
                    </a:moveTo>
                    <a:cubicBezTo>
                      <a:pt x="74" y="33"/>
                      <a:pt x="74" y="33"/>
                      <a:pt x="74" y="33"/>
                    </a:cubicBezTo>
                    <a:cubicBezTo>
                      <a:pt x="74" y="69"/>
                      <a:pt x="74" y="69"/>
                      <a:pt x="74" y="69"/>
                    </a:cubicBezTo>
                    <a:cubicBezTo>
                      <a:pt x="99" y="69"/>
                      <a:pt x="99" y="69"/>
                      <a:pt x="99" y="69"/>
                    </a:cubicBezTo>
                    <a:lnTo>
                      <a:pt x="99" y="3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9" name="Freeform 160"/>
              <p:cNvSpPr>
                <a:spLocks noEditPoints="1"/>
              </p:cNvSpPr>
              <p:nvPr userDrawn="1"/>
            </p:nvSpPr>
            <p:spPr bwMode="auto">
              <a:xfrm>
                <a:off x="7609" y="1849"/>
                <a:ext cx="171" cy="173"/>
              </a:xfrm>
              <a:custGeom>
                <a:avLst/>
                <a:gdLst>
                  <a:gd name="T0" fmla="*/ 59 w 102"/>
                  <a:gd name="T1" fmla="*/ 55 h 103"/>
                  <a:gd name="T2" fmla="*/ 57 w 102"/>
                  <a:gd name="T3" fmla="*/ 64 h 103"/>
                  <a:gd name="T4" fmla="*/ 55 w 102"/>
                  <a:gd name="T5" fmla="*/ 62 h 103"/>
                  <a:gd name="T6" fmla="*/ 53 w 102"/>
                  <a:gd name="T7" fmla="*/ 48 h 103"/>
                  <a:gd name="T8" fmla="*/ 51 w 102"/>
                  <a:gd name="T9" fmla="*/ 50 h 103"/>
                  <a:gd name="T10" fmla="*/ 51 w 102"/>
                  <a:gd name="T11" fmla="*/ 39 h 103"/>
                  <a:gd name="T12" fmla="*/ 57 w 102"/>
                  <a:gd name="T13" fmla="*/ 50 h 103"/>
                  <a:gd name="T14" fmla="*/ 55 w 102"/>
                  <a:gd name="T15" fmla="*/ 48 h 103"/>
                  <a:gd name="T16" fmla="*/ 65 w 102"/>
                  <a:gd name="T17" fmla="*/ 55 h 103"/>
                  <a:gd name="T18" fmla="*/ 63 w 102"/>
                  <a:gd name="T19" fmla="*/ 57 h 103"/>
                  <a:gd name="T20" fmla="*/ 63 w 102"/>
                  <a:gd name="T21" fmla="*/ 46 h 103"/>
                  <a:gd name="T22" fmla="*/ 57 w 102"/>
                  <a:gd name="T23" fmla="*/ 43 h 103"/>
                  <a:gd name="T24" fmla="*/ 55 w 102"/>
                  <a:gd name="T25" fmla="*/ 41 h 103"/>
                  <a:gd name="T26" fmla="*/ 65 w 102"/>
                  <a:gd name="T27" fmla="*/ 62 h 103"/>
                  <a:gd name="T28" fmla="*/ 63 w 102"/>
                  <a:gd name="T29" fmla="*/ 64 h 103"/>
                  <a:gd name="T30" fmla="*/ 63 w 102"/>
                  <a:gd name="T31" fmla="*/ 39 h 103"/>
                  <a:gd name="T32" fmla="*/ 39 w 102"/>
                  <a:gd name="T33" fmla="*/ 50 h 103"/>
                  <a:gd name="T34" fmla="*/ 37 w 102"/>
                  <a:gd name="T35" fmla="*/ 48 h 103"/>
                  <a:gd name="T36" fmla="*/ 41 w 102"/>
                  <a:gd name="T37" fmla="*/ 55 h 103"/>
                  <a:gd name="T38" fmla="*/ 39 w 102"/>
                  <a:gd name="T39" fmla="*/ 57 h 103"/>
                  <a:gd name="T40" fmla="*/ 39 w 102"/>
                  <a:gd name="T41" fmla="*/ 60 h 103"/>
                  <a:gd name="T42" fmla="*/ 51 w 102"/>
                  <a:gd name="T43" fmla="*/ 57 h 103"/>
                  <a:gd name="T44" fmla="*/ 49 w 102"/>
                  <a:gd name="T45" fmla="*/ 55 h 103"/>
                  <a:gd name="T46" fmla="*/ 41 w 102"/>
                  <a:gd name="T47" fmla="*/ 41 h 103"/>
                  <a:gd name="T48" fmla="*/ 39 w 102"/>
                  <a:gd name="T49" fmla="*/ 43 h 103"/>
                  <a:gd name="T50" fmla="*/ 45 w 102"/>
                  <a:gd name="T51" fmla="*/ 53 h 103"/>
                  <a:gd name="T52" fmla="*/ 45 w 102"/>
                  <a:gd name="T53" fmla="*/ 64 h 103"/>
                  <a:gd name="T54" fmla="*/ 43 w 102"/>
                  <a:gd name="T55" fmla="*/ 62 h 103"/>
                  <a:gd name="T56" fmla="*/ 53 w 102"/>
                  <a:gd name="T57" fmla="*/ 62 h 103"/>
                  <a:gd name="T58" fmla="*/ 51 w 102"/>
                  <a:gd name="T59" fmla="*/ 64 h 103"/>
                  <a:gd name="T60" fmla="*/ 45 w 102"/>
                  <a:gd name="T61" fmla="*/ 39 h 103"/>
                  <a:gd name="T62" fmla="*/ 45 w 102"/>
                  <a:gd name="T63" fmla="*/ 50 h 103"/>
                  <a:gd name="T64" fmla="*/ 43 w 102"/>
                  <a:gd name="T65" fmla="*/ 48 h 103"/>
                  <a:gd name="T66" fmla="*/ 69 w 102"/>
                  <a:gd name="T67" fmla="*/ 4 h 103"/>
                  <a:gd name="T68" fmla="*/ 73 w 102"/>
                  <a:gd name="T69" fmla="*/ 0 h 103"/>
                  <a:gd name="T70" fmla="*/ 33 w 102"/>
                  <a:gd name="T71" fmla="*/ 22 h 103"/>
                  <a:gd name="T72" fmla="*/ 33 w 102"/>
                  <a:gd name="T73" fmla="*/ 98 h 103"/>
                  <a:gd name="T74" fmla="*/ 29 w 102"/>
                  <a:gd name="T75" fmla="*/ 103 h 103"/>
                  <a:gd name="T76" fmla="*/ 69 w 102"/>
                  <a:gd name="T77" fmla="*/ 80 h 103"/>
                  <a:gd name="T78" fmla="*/ 102 w 102"/>
                  <a:gd name="T79" fmla="*/ 74 h 103"/>
                  <a:gd name="T80" fmla="*/ 102 w 102"/>
                  <a:gd name="T81" fmla="*/ 29 h 103"/>
                  <a:gd name="T82" fmla="*/ 4 w 102"/>
                  <a:gd name="T83" fmla="*/ 69 h 103"/>
                  <a:gd name="T84" fmla="*/ 70 w 102"/>
                  <a:gd name="T85" fmla="*/ 34 h 103"/>
                  <a:gd name="T86" fmla="*/ 70 w 102"/>
                  <a:gd name="T87" fmla="*/ 69 h 103"/>
                  <a:gd name="T88" fmla="*/ 73 w 102"/>
                  <a:gd name="T89" fmla="*/ 34 h 103"/>
                  <a:gd name="T90" fmla="*/ 98 w 102"/>
                  <a:gd name="T91"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 h="103">
                    <a:moveTo>
                      <a:pt x="55" y="55"/>
                    </a:moveTo>
                    <a:cubicBezTo>
                      <a:pt x="55" y="54"/>
                      <a:pt x="56" y="53"/>
                      <a:pt x="57" y="53"/>
                    </a:cubicBezTo>
                    <a:cubicBezTo>
                      <a:pt x="58" y="53"/>
                      <a:pt x="59" y="54"/>
                      <a:pt x="59" y="55"/>
                    </a:cubicBezTo>
                    <a:cubicBezTo>
                      <a:pt x="59" y="56"/>
                      <a:pt x="58" y="57"/>
                      <a:pt x="57" y="57"/>
                    </a:cubicBezTo>
                    <a:cubicBezTo>
                      <a:pt x="56" y="57"/>
                      <a:pt x="55" y="56"/>
                      <a:pt x="55" y="55"/>
                    </a:cubicBezTo>
                    <a:close/>
                    <a:moveTo>
                      <a:pt x="57" y="64"/>
                    </a:moveTo>
                    <a:cubicBezTo>
                      <a:pt x="58" y="64"/>
                      <a:pt x="59" y="63"/>
                      <a:pt x="59" y="62"/>
                    </a:cubicBezTo>
                    <a:cubicBezTo>
                      <a:pt x="59" y="60"/>
                      <a:pt x="58" y="60"/>
                      <a:pt x="57" y="60"/>
                    </a:cubicBezTo>
                    <a:cubicBezTo>
                      <a:pt x="56" y="60"/>
                      <a:pt x="55" y="60"/>
                      <a:pt x="55" y="62"/>
                    </a:cubicBezTo>
                    <a:cubicBezTo>
                      <a:pt x="55" y="63"/>
                      <a:pt x="56" y="64"/>
                      <a:pt x="57" y="64"/>
                    </a:cubicBezTo>
                    <a:close/>
                    <a:moveTo>
                      <a:pt x="51" y="50"/>
                    </a:moveTo>
                    <a:cubicBezTo>
                      <a:pt x="52" y="50"/>
                      <a:pt x="53" y="49"/>
                      <a:pt x="53" y="48"/>
                    </a:cubicBezTo>
                    <a:cubicBezTo>
                      <a:pt x="53" y="47"/>
                      <a:pt x="52" y="46"/>
                      <a:pt x="51" y="46"/>
                    </a:cubicBezTo>
                    <a:cubicBezTo>
                      <a:pt x="50" y="46"/>
                      <a:pt x="49" y="47"/>
                      <a:pt x="49" y="48"/>
                    </a:cubicBezTo>
                    <a:cubicBezTo>
                      <a:pt x="49" y="49"/>
                      <a:pt x="50" y="50"/>
                      <a:pt x="51" y="50"/>
                    </a:cubicBezTo>
                    <a:close/>
                    <a:moveTo>
                      <a:pt x="51" y="43"/>
                    </a:moveTo>
                    <a:cubicBezTo>
                      <a:pt x="52" y="43"/>
                      <a:pt x="53" y="42"/>
                      <a:pt x="53" y="41"/>
                    </a:cubicBezTo>
                    <a:cubicBezTo>
                      <a:pt x="53" y="40"/>
                      <a:pt x="52" y="39"/>
                      <a:pt x="51" y="39"/>
                    </a:cubicBezTo>
                    <a:cubicBezTo>
                      <a:pt x="50" y="39"/>
                      <a:pt x="49" y="40"/>
                      <a:pt x="49" y="41"/>
                    </a:cubicBezTo>
                    <a:cubicBezTo>
                      <a:pt x="49" y="42"/>
                      <a:pt x="50" y="43"/>
                      <a:pt x="51" y="43"/>
                    </a:cubicBezTo>
                    <a:close/>
                    <a:moveTo>
                      <a:pt x="57" y="50"/>
                    </a:moveTo>
                    <a:cubicBezTo>
                      <a:pt x="58" y="50"/>
                      <a:pt x="59" y="49"/>
                      <a:pt x="59" y="48"/>
                    </a:cubicBezTo>
                    <a:cubicBezTo>
                      <a:pt x="59" y="47"/>
                      <a:pt x="58" y="46"/>
                      <a:pt x="57" y="46"/>
                    </a:cubicBezTo>
                    <a:cubicBezTo>
                      <a:pt x="56" y="46"/>
                      <a:pt x="55" y="47"/>
                      <a:pt x="55" y="48"/>
                    </a:cubicBezTo>
                    <a:cubicBezTo>
                      <a:pt x="55" y="49"/>
                      <a:pt x="56" y="50"/>
                      <a:pt x="57" y="50"/>
                    </a:cubicBezTo>
                    <a:close/>
                    <a:moveTo>
                      <a:pt x="63" y="57"/>
                    </a:moveTo>
                    <a:cubicBezTo>
                      <a:pt x="64" y="57"/>
                      <a:pt x="65" y="56"/>
                      <a:pt x="65" y="55"/>
                    </a:cubicBezTo>
                    <a:cubicBezTo>
                      <a:pt x="65" y="54"/>
                      <a:pt x="64" y="53"/>
                      <a:pt x="63" y="53"/>
                    </a:cubicBezTo>
                    <a:cubicBezTo>
                      <a:pt x="62" y="53"/>
                      <a:pt x="61" y="54"/>
                      <a:pt x="61" y="55"/>
                    </a:cubicBezTo>
                    <a:cubicBezTo>
                      <a:pt x="61" y="56"/>
                      <a:pt x="62" y="57"/>
                      <a:pt x="63" y="57"/>
                    </a:cubicBezTo>
                    <a:close/>
                    <a:moveTo>
                      <a:pt x="63" y="50"/>
                    </a:moveTo>
                    <a:cubicBezTo>
                      <a:pt x="64" y="50"/>
                      <a:pt x="65" y="49"/>
                      <a:pt x="65" y="48"/>
                    </a:cubicBezTo>
                    <a:cubicBezTo>
                      <a:pt x="65" y="47"/>
                      <a:pt x="64" y="46"/>
                      <a:pt x="63" y="46"/>
                    </a:cubicBezTo>
                    <a:cubicBezTo>
                      <a:pt x="62" y="46"/>
                      <a:pt x="61" y="47"/>
                      <a:pt x="61" y="48"/>
                    </a:cubicBezTo>
                    <a:cubicBezTo>
                      <a:pt x="61" y="49"/>
                      <a:pt x="62" y="50"/>
                      <a:pt x="63" y="50"/>
                    </a:cubicBezTo>
                    <a:close/>
                    <a:moveTo>
                      <a:pt x="57" y="43"/>
                    </a:moveTo>
                    <a:cubicBezTo>
                      <a:pt x="58" y="43"/>
                      <a:pt x="59" y="42"/>
                      <a:pt x="59" y="41"/>
                    </a:cubicBezTo>
                    <a:cubicBezTo>
                      <a:pt x="59" y="40"/>
                      <a:pt x="58" y="39"/>
                      <a:pt x="57" y="39"/>
                    </a:cubicBezTo>
                    <a:cubicBezTo>
                      <a:pt x="56" y="39"/>
                      <a:pt x="55" y="40"/>
                      <a:pt x="55" y="41"/>
                    </a:cubicBezTo>
                    <a:cubicBezTo>
                      <a:pt x="55" y="42"/>
                      <a:pt x="56" y="43"/>
                      <a:pt x="57" y="43"/>
                    </a:cubicBezTo>
                    <a:close/>
                    <a:moveTo>
                      <a:pt x="63" y="64"/>
                    </a:moveTo>
                    <a:cubicBezTo>
                      <a:pt x="64" y="64"/>
                      <a:pt x="65" y="63"/>
                      <a:pt x="65" y="62"/>
                    </a:cubicBezTo>
                    <a:cubicBezTo>
                      <a:pt x="65" y="60"/>
                      <a:pt x="64" y="60"/>
                      <a:pt x="63" y="60"/>
                    </a:cubicBezTo>
                    <a:cubicBezTo>
                      <a:pt x="62" y="60"/>
                      <a:pt x="61" y="60"/>
                      <a:pt x="61" y="62"/>
                    </a:cubicBezTo>
                    <a:cubicBezTo>
                      <a:pt x="61" y="63"/>
                      <a:pt x="62" y="64"/>
                      <a:pt x="63" y="64"/>
                    </a:cubicBezTo>
                    <a:close/>
                    <a:moveTo>
                      <a:pt x="63" y="43"/>
                    </a:moveTo>
                    <a:cubicBezTo>
                      <a:pt x="64" y="43"/>
                      <a:pt x="65" y="42"/>
                      <a:pt x="65" y="41"/>
                    </a:cubicBezTo>
                    <a:cubicBezTo>
                      <a:pt x="65" y="40"/>
                      <a:pt x="64" y="39"/>
                      <a:pt x="63" y="39"/>
                    </a:cubicBezTo>
                    <a:cubicBezTo>
                      <a:pt x="62" y="39"/>
                      <a:pt x="61" y="40"/>
                      <a:pt x="61" y="41"/>
                    </a:cubicBezTo>
                    <a:cubicBezTo>
                      <a:pt x="61" y="42"/>
                      <a:pt x="62" y="43"/>
                      <a:pt x="63" y="43"/>
                    </a:cubicBezTo>
                    <a:close/>
                    <a:moveTo>
                      <a:pt x="39" y="50"/>
                    </a:moveTo>
                    <a:cubicBezTo>
                      <a:pt x="40" y="50"/>
                      <a:pt x="41" y="49"/>
                      <a:pt x="41" y="48"/>
                    </a:cubicBezTo>
                    <a:cubicBezTo>
                      <a:pt x="41" y="47"/>
                      <a:pt x="40" y="46"/>
                      <a:pt x="39" y="46"/>
                    </a:cubicBezTo>
                    <a:cubicBezTo>
                      <a:pt x="38" y="46"/>
                      <a:pt x="37" y="47"/>
                      <a:pt x="37" y="48"/>
                    </a:cubicBezTo>
                    <a:cubicBezTo>
                      <a:pt x="37" y="49"/>
                      <a:pt x="38" y="50"/>
                      <a:pt x="39" y="50"/>
                    </a:cubicBezTo>
                    <a:close/>
                    <a:moveTo>
                      <a:pt x="39" y="57"/>
                    </a:moveTo>
                    <a:cubicBezTo>
                      <a:pt x="40" y="57"/>
                      <a:pt x="41" y="56"/>
                      <a:pt x="41" y="55"/>
                    </a:cubicBezTo>
                    <a:cubicBezTo>
                      <a:pt x="41" y="54"/>
                      <a:pt x="40" y="53"/>
                      <a:pt x="39" y="53"/>
                    </a:cubicBezTo>
                    <a:cubicBezTo>
                      <a:pt x="38" y="53"/>
                      <a:pt x="37" y="54"/>
                      <a:pt x="37" y="55"/>
                    </a:cubicBezTo>
                    <a:cubicBezTo>
                      <a:pt x="37" y="56"/>
                      <a:pt x="38" y="57"/>
                      <a:pt x="39" y="57"/>
                    </a:cubicBezTo>
                    <a:close/>
                    <a:moveTo>
                      <a:pt x="39" y="64"/>
                    </a:moveTo>
                    <a:cubicBezTo>
                      <a:pt x="40" y="64"/>
                      <a:pt x="41" y="63"/>
                      <a:pt x="41" y="62"/>
                    </a:cubicBezTo>
                    <a:cubicBezTo>
                      <a:pt x="41" y="60"/>
                      <a:pt x="40" y="60"/>
                      <a:pt x="39" y="60"/>
                    </a:cubicBezTo>
                    <a:cubicBezTo>
                      <a:pt x="38" y="60"/>
                      <a:pt x="37" y="60"/>
                      <a:pt x="37" y="62"/>
                    </a:cubicBezTo>
                    <a:cubicBezTo>
                      <a:pt x="37" y="63"/>
                      <a:pt x="38" y="64"/>
                      <a:pt x="39" y="64"/>
                    </a:cubicBezTo>
                    <a:close/>
                    <a:moveTo>
                      <a:pt x="51" y="57"/>
                    </a:moveTo>
                    <a:cubicBezTo>
                      <a:pt x="52" y="57"/>
                      <a:pt x="53" y="56"/>
                      <a:pt x="53" y="55"/>
                    </a:cubicBezTo>
                    <a:cubicBezTo>
                      <a:pt x="53" y="54"/>
                      <a:pt x="52" y="53"/>
                      <a:pt x="51" y="53"/>
                    </a:cubicBezTo>
                    <a:cubicBezTo>
                      <a:pt x="50" y="53"/>
                      <a:pt x="49" y="54"/>
                      <a:pt x="49" y="55"/>
                    </a:cubicBezTo>
                    <a:cubicBezTo>
                      <a:pt x="49" y="56"/>
                      <a:pt x="50" y="57"/>
                      <a:pt x="51" y="57"/>
                    </a:cubicBezTo>
                    <a:close/>
                    <a:moveTo>
                      <a:pt x="39" y="43"/>
                    </a:moveTo>
                    <a:cubicBezTo>
                      <a:pt x="40" y="43"/>
                      <a:pt x="41" y="42"/>
                      <a:pt x="41" y="41"/>
                    </a:cubicBezTo>
                    <a:cubicBezTo>
                      <a:pt x="41" y="40"/>
                      <a:pt x="40" y="39"/>
                      <a:pt x="39" y="39"/>
                    </a:cubicBezTo>
                    <a:cubicBezTo>
                      <a:pt x="38" y="39"/>
                      <a:pt x="37" y="40"/>
                      <a:pt x="37" y="41"/>
                    </a:cubicBezTo>
                    <a:cubicBezTo>
                      <a:pt x="37" y="42"/>
                      <a:pt x="38" y="43"/>
                      <a:pt x="39" y="43"/>
                    </a:cubicBezTo>
                    <a:close/>
                    <a:moveTo>
                      <a:pt x="45" y="57"/>
                    </a:moveTo>
                    <a:cubicBezTo>
                      <a:pt x="46" y="57"/>
                      <a:pt x="47" y="56"/>
                      <a:pt x="47" y="55"/>
                    </a:cubicBezTo>
                    <a:cubicBezTo>
                      <a:pt x="47" y="54"/>
                      <a:pt x="46" y="53"/>
                      <a:pt x="45" y="53"/>
                    </a:cubicBezTo>
                    <a:cubicBezTo>
                      <a:pt x="44" y="53"/>
                      <a:pt x="43" y="54"/>
                      <a:pt x="43" y="55"/>
                    </a:cubicBezTo>
                    <a:cubicBezTo>
                      <a:pt x="43" y="56"/>
                      <a:pt x="44" y="57"/>
                      <a:pt x="45" y="57"/>
                    </a:cubicBezTo>
                    <a:close/>
                    <a:moveTo>
                      <a:pt x="45" y="64"/>
                    </a:moveTo>
                    <a:cubicBezTo>
                      <a:pt x="46" y="64"/>
                      <a:pt x="47" y="63"/>
                      <a:pt x="47" y="62"/>
                    </a:cubicBezTo>
                    <a:cubicBezTo>
                      <a:pt x="47" y="60"/>
                      <a:pt x="46" y="60"/>
                      <a:pt x="45" y="60"/>
                    </a:cubicBezTo>
                    <a:cubicBezTo>
                      <a:pt x="44" y="60"/>
                      <a:pt x="43" y="60"/>
                      <a:pt x="43" y="62"/>
                    </a:cubicBezTo>
                    <a:cubicBezTo>
                      <a:pt x="43" y="63"/>
                      <a:pt x="44" y="64"/>
                      <a:pt x="45" y="64"/>
                    </a:cubicBezTo>
                    <a:close/>
                    <a:moveTo>
                      <a:pt x="51" y="64"/>
                    </a:moveTo>
                    <a:cubicBezTo>
                      <a:pt x="52" y="64"/>
                      <a:pt x="53" y="63"/>
                      <a:pt x="53" y="62"/>
                    </a:cubicBezTo>
                    <a:cubicBezTo>
                      <a:pt x="53" y="60"/>
                      <a:pt x="52" y="60"/>
                      <a:pt x="51" y="60"/>
                    </a:cubicBezTo>
                    <a:cubicBezTo>
                      <a:pt x="50" y="60"/>
                      <a:pt x="49" y="60"/>
                      <a:pt x="49" y="62"/>
                    </a:cubicBezTo>
                    <a:cubicBezTo>
                      <a:pt x="49" y="63"/>
                      <a:pt x="50" y="64"/>
                      <a:pt x="51" y="64"/>
                    </a:cubicBezTo>
                    <a:close/>
                    <a:moveTo>
                      <a:pt x="45" y="43"/>
                    </a:moveTo>
                    <a:cubicBezTo>
                      <a:pt x="46" y="43"/>
                      <a:pt x="47" y="42"/>
                      <a:pt x="47" y="41"/>
                    </a:cubicBezTo>
                    <a:cubicBezTo>
                      <a:pt x="47" y="40"/>
                      <a:pt x="46" y="39"/>
                      <a:pt x="45" y="39"/>
                    </a:cubicBezTo>
                    <a:cubicBezTo>
                      <a:pt x="44" y="39"/>
                      <a:pt x="43" y="40"/>
                      <a:pt x="43" y="41"/>
                    </a:cubicBezTo>
                    <a:cubicBezTo>
                      <a:pt x="43" y="42"/>
                      <a:pt x="44" y="43"/>
                      <a:pt x="45" y="43"/>
                    </a:cubicBezTo>
                    <a:close/>
                    <a:moveTo>
                      <a:pt x="45" y="50"/>
                    </a:moveTo>
                    <a:cubicBezTo>
                      <a:pt x="46" y="50"/>
                      <a:pt x="47" y="49"/>
                      <a:pt x="47" y="48"/>
                    </a:cubicBezTo>
                    <a:cubicBezTo>
                      <a:pt x="47" y="47"/>
                      <a:pt x="46" y="46"/>
                      <a:pt x="45" y="46"/>
                    </a:cubicBezTo>
                    <a:cubicBezTo>
                      <a:pt x="44" y="46"/>
                      <a:pt x="43" y="47"/>
                      <a:pt x="43" y="48"/>
                    </a:cubicBezTo>
                    <a:cubicBezTo>
                      <a:pt x="43" y="49"/>
                      <a:pt x="44" y="50"/>
                      <a:pt x="45" y="50"/>
                    </a:cubicBezTo>
                    <a:close/>
                    <a:moveTo>
                      <a:pt x="33" y="4"/>
                    </a:moveTo>
                    <a:cubicBezTo>
                      <a:pt x="69" y="4"/>
                      <a:pt x="69" y="4"/>
                      <a:pt x="69" y="4"/>
                    </a:cubicBezTo>
                    <a:cubicBezTo>
                      <a:pt x="69" y="22"/>
                      <a:pt x="69" y="22"/>
                      <a:pt x="69" y="22"/>
                    </a:cubicBezTo>
                    <a:cubicBezTo>
                      <a:pt x="73" y="22"/>
                      <a:pt x="73" y="22"/>
                      <a:pt x="73" y="22"/>
                    </a:cubicBezTo>
                    <a:cubicBezTo>
                      <a:pt x="73" y="0"/>
                      <a:pt x="73" y="0"/>
                      <a:pt x="73" y="0"/>
                    </a:cubicBezTo>
                    <a:cubicBezTo>
                      <a:pt x="29" y="0"/>
                      <a:pt x="29" y="0"/>
                      <a:pt x="29" y="0"/>
                    </a:cubicBezTo>
                    <a:cubicBezTo>
                      <a:pt x="29" y="22"/>
                      <a:pt x="29" y="22"/>
                      <a:pt x="29" y="22"/>
                    </a:cubicBezTo>
                    <a:cubicBezTo>
                      <a:pt x="33" y="22"/>
                      <a:pt x="33" y="22"/>
                      <a:pt x="33" y="22"/>
                    </a:cubicBezTo>
                    <a:lnTo>
                      <a:pt x="33" y="4"/>
                    </a:lnTo>
                    <a:close/>
                    <a:moveTo>
                      <a:pt x="69" y="98"/>
                    </a:moveTo>
                    <a:cubicBezTo>
                      <a:pt x="33" y="98"/>
                      <a:pt x="33" y="98"/>
                      <a:pt x="33" y="98"/>
                    </a:cubicBezTo>
                    <a:cubicBezTo>
                      <a:pt x="33" y="80"/>
                      <a:pt x="33" y="80"/>
                      <a:pt x="33" y="80"/>
                    </a:cubicBezTo>
                    <a:cubicBezTo>
                      <a:pt x="29" y="80"/>
                      <a:pt x="29" y="80"/>
                      <a:pt x="29" y="80"/>
                    </a:cubicBezTo>
                    <a:cubicBezTo>
                      <a:pt x="29" y="103"/>
                      <a:pt x="29" y="103"/>
                      <a:pt x="29" y="103"/>
                    </a:cubicBezTo>
                    <a:cubicBezTo>
                      <a:pt x="73" y="103"/>
                      <a:pt x="73" y="103"/>
                      <a:pt x="73" y="103"/>
                    </a:cubicBezTo>
                    <a:cubicBezTo>
                      <a:pt x="73" y="80"/>
                      <a:pt x="73" y="80"/>
                      <a:pt x="73" y="80"/>
                    </a:cubicBezTo>
                    <a:cubicBezTo>
                      <a:pt x="69" y="80"/>
                      <a:pt x="69" y="80"/>
                      <a:pt x="69" y="80"/>
                    </a:cubicBezTo>
                    <a:lnTo>
                      <a:pt x="69" y="98"/>
                    </a:lnTo>
                    <a:close/>
                    <a:moveTo>
                      <a:pt x="102" y="29"/>
                    </a:moveTo>
                    <a:cubicBezTo>
                      <a:pt x="102" y="74"/>
                      <a:pt x="102" y="74"/>
                      <a:pt x="102" y="74"/>
                    </a:cubicBezTo>
                    <a:cubicBezTo>
                      <a:pt x="0" y="74"/>
                      <a:pt x="0" y="74"/>
                      <a:pt x="0" y="74"/>
                    </a:cubicBezTo>
                    <a:cubicBezTo>
                      <a:pt x="0" y="29"/>
                      <a:pt x="0" y="29"/>
                      <a:pt x="0" y="29"/>
                    </a:cubicBezTo>
                    <a:lnTo>
                      <a:pt x="102" y="29"/>
                    </a:lnTo>
                    <a:close/>
                    <a:moveTo>
                      <a:pt x="29" y="34"/>
                    </a:moveTo>
                    <a:cubicBezTo>
                      <a:pt x="4" y="34"/>
                      <a:pt x="4" y="34"/>
                      <a:pt x="4" y="34"/>
                    </a:cubicBezTo>
                    <a:cubicBezTo>
                      <a:pt x="4" y="69"/>
                      <a:pt x="4" y="69"/>
                      <a:pt x="4" y="69"/>
                    </a:cubicBezTo>
                    <a:cubicBezTo>
                      <a:pt x="29" y="69"/>
                      <a:pt x="29" y="69"/>
                      <a:pt x="29" y="69"/>
                    </a:cubicBezTo>
                    <a:lnTo>
                      <a:pt x="29" y="34"/>
                    </a:lnTo>
                    <a:close/>
                    <a:moveTo>
                      <a:pt x="70" y="34"/>
                    </a:moveTo>
                    <a:cubicBezTo>
                      <a:pt x="32" y="34"/>
                      <a:pt x="32" y="34"/>
                      <a:pt x="32" y="34"/>
                    </a:cubicBezTo>
                    <a:cubicBezTo>
                      <a:pt x="32" y="69"/>
                      <a:pt x="32" y="69"/>
                      <a:pt x="32" y="69"/>
                    </a:cubicBezTo>
                    <a:cubicBezTo>
                      <a:pt x="70" y="69"/>
                      <a:pt x="70" y="69"/>
                      <a:pt x="70" y="69"/>
                    </a:cubicBezTo>
                    <a:lnTo>
                      <a:pt x="70" y="34"/>
                    </a:lnTo>
                    <a:close/>
                    <a:moveTo>
                      <a:pt x="98" y="34"/>
                    </a:moveTo>
                    <a:cubicBezTo>
                      <a:pt x="73" y="34"/>
                      <a:pt x="73" y="34"/>
                      <a:pt x="73" y="34"/>
                    </a:cubicBezTo>
                    <a:cubicBezTo>
                      <a:pt x="73" y="69"/>
                      <a:pt x="73" y="69"/>
                      <a:pt x="73" y="69"/>
                    </a:cubicBezTo>
                    <a:cubicBezTo>
                      <a:pt x="98" y="69"/>
                      <a:pt x="98" y="69"/>
                      <a:pt x="98" y="69"/>
                    </a:cubicBezTo>
                    <a:lnTo>
                      <a:pt x="98" y="3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0" name="Freeform 161"/>
              <p:cNvSpPr>
                <a:spLocks noEditPoints="1"/>
              </p:cNvSpPr>
              <p:nvPr userDrawn="1"/>
            </p:nvSpPr>
            <p:spPr bwMode="auto">
              <a:xfrm>
                <a:off x="2407" y="2281"/>
                <a:ext cx="167" cy="169"/>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96 h 101"/>
                  <a:gd name="T12" fmla="*/ 5 w 100"/>
                  <a:gd name="T13" fmla="*/ 96 h 101"/>
                  <a:gd name="T14" fmla="*/ 5 w 100"/>
                  <a:gd name="T15" fmla="*/ 25 h 101"/>
                  <a:gd name="T16" fmla="*/ 96 w 100"/>
                  <a:gd name="T17" fmla="*/ 25 h 101"/>
                  <a:gd name="T18" fmla="*/ 96 w 100"/>
                  <a:gd name="T19" fmla="*/ 96 h 101"/>
                  <a:gd name="T20" fmla="*/ 96 w 100"/>
                  <a:gd name="T21" fmla="*/ 20 h 101"/>
                  <a:gd name="T22" fmla="*/ 5 w 100"/>
                  <a:gd name="T23" fmla="*/ 20 h 101"/>
                  <a:gd name="T24" fmla="*/ 5 w 100"/>
                  <a:gd name="T25" fmla="*/ 5 h 101"/>
                  <a:gd name="T26" fmla="*/ 96 w 100"/>
                  <a:gd name="T27" fmla="*/ 5 h 101"/>
                  <a:gd name="T28" fmla="*/ 96 w 100"/>
                  <a:gd name="T29" fmla="*/ 20 h 101"/>
                  <a:gd name="T30" fmla="*/ 79 w 100"/>
                  <a:gd name="T31" fmla="*/ 61 h 101"/>
                  <a:gd name="T32" fmla="*/ 21 w 100"/>
                  <a:gd name="T33" fmla="*/ 61 h 101"/>
                  <a:gd name="T34" fmla="*/ 21 w 100"/>
                  <a:gd name="T35" fmla="*/ 53 h 101"/>
                  <a:gd name="T36" fmla="*/ 79 w 100"/>
                  <a:gd name="T37" fmla="*/ 53 h 101"/>
                  <a:gd name="T38" fmla="*/ 79 w 100"/>
                  <a:gd name="T39" fmla="*/ 61 h 101"/>
                  <a:gd name="T40" fmla="*/ 69 w 100"/>
                  <a:gd name="T41" fmla="*/ 48 h 101"/>
                  <a:gd name="T42" fmla="*/ 31 w 100"/>
                  <a:gd name="T43" fmla="*/ 48 h 101"/>
                  <a:gd name="T44" fmla="*/ 31 w 100"/>
                  <a:gd name="T45" fmla="*/ 44 h 101"/>
                  <a:gd name="T46" fmla="*/ 69 w 100"/>
                  <a:gd name="T47" fmla="*/ 44 h 101"/>
                  <a:gd name="T48" fmla="*/ 69 w 100"/>
                  <a:gd name="T49" fmla="*/ 48 h 101"/>
                  <a:gd name="T50" fmla="*/ 11 w 100"/>
                  <a:gd name="T51" fmla="*/ 13 h 101"/>
                  <a:gd name="T52" fmla="*/ 13 w 100"/>
                  <a:gd name="T53" fmla="*/ 11 h 101"/>
                  <a:gd name="T54" fmla="*/ 16 w 100"/>
                  <a:gd name="T55" fmla="*/ 13 h 101"/>
                  <a:gd name="T56" fmla="*/ 13 w 100"/>
                  <a:gd name="T57" fmla="*/ 16 h 101"/>
                  <a:gd name="T58" fmla="*/ 11 w 100"/>
                  <a:gd name="T59" fmla="*/ 13 h 101"/>
                  <a:gd name="T60" fmla="*/ 19 w 100"/>
                  <a:gd name="T61" fmla="*/ 13 h 101"/>
                  <a:gd name="T62" fmla="*/ 22 w 100"/>
                  <a:gd name="T63" fmla="*/ 11 h 101"/>
                  <a:gd name="T64" fmla="*/ 24 w 100"/>
                  <a:gd name="T65" fmla="*/ 13 h 101"/>
                  <a:gd name="T66" fmla="*/ 22 w 100"/>
                  <a:gd name="T67" fmla="*/ 16 h 101"/>
                  <a:gd name="T68" fmla="*/ 19 w 100"/>
                  <a:gd name="T69" fmla="*/ 13 h 101"/>
                  <a:gd name="T70" fmla="*/ 28 w 100"/>
                  <a:gd name="T71" fmla="*/ 13 h 101"/>
                  <a:gd name="T72" fmla="*/ 30 w 100"/>
                  <a:gd name="T73" fmla="*/ 11 h 101"/>
                  <a:gd name="T74" fmla="*/ 33 w 100"/>
                  <a:gd name="T75" fmla="*/ 13 h 101"/>
                  <a:gd name="T76" fmla="*/ 30 w 100"/>
                  <a:gd name="T77" fmla="*/ 16 h 101"/>
                  <a:gd name="T78" fmla="*/ 28 w 100"/>
                  <a:gd name="T79" fmla="*/ 1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96"/>
                    </a:moveTo>
                    <a:cubicBezTo>
                      <a:pt x="5" y="96"/>
                      <a:pt x="5" y="96"/>
                      <a:pt x="5" y="96"/>
                    </a:cubicBezTo>
                    <a:cubicBezTo>
                      <a:pt x="5" y="25"/>
                      <a:pt x="5" y="25"/>
                      <a:pt x="5" y="25"/>
                    </a:cubicBezTo>
                    <a:cubicBezTo>
                      <a:pt x="96" y="25"/>
                      <a:pt x="96" y="25"/>
                      <a:pt x="96" y="25"/>
                    </a:cubicBezTo>
                    <a:lnTo>
                      <a:pt x="96" y="96"/>
                    </a:lnTo>
                    <a:close/>
                    <a:moveTo>
                      <a:pt x="96" y="20"/>
                    </a:moveTo>
                    <a:cubicBezTo>
                      <a:pt x="5" y="20"/>
                      <a:pt x="5" y="20"/>
                      <a:pt x="5" y="20"/>
                    </a:cubicBezTo>
                    <a:cubicBezTo>
                      <a:pt x="5" y="5"/>
                      <a:pt x="5" y="5"/>
                      <a:pt x="5" y="5"/>
                    </a:cubicBezTo>
                    <a:cubicBezTo>
                      <a:pt x="96" y="5"/>
                      <a:pt x="96" y="5"/>
                      <a:pt x="96" y="5"/>
                    </a:cubicBezTo>
                    <a:lnTo>
                      <a:pt x="96" y="20"/>
                    </a:lnTo>
                    <a:close/>
                    <a:moveTo>
                      <a:pt x="79" y="61"/>
                    </a:moveTo>
                    <a:cubicBezTo>
                      <a:pt x="21" y="61"/>
                      <a:pt x="21" y="61"/>
                      <a:pt x="21" y="61"/>
                    </a:cubicBezTo>
                    <a:cubicBezTo>
                      <a:pt x="21" y="53"/>
                      <a:pt x="21" y="53"/>
                      <a:pt x="21" y="53"/>
                    </a:cubicBezTo>
                    <a:cubicBezTo>
                      <a:pt x="79" y="53"/>
                      <a:pt x="79" y="53"/>
                      <a:pt x="79" y="53"/>
                    </a:cubicBezTo>
                    <a:lnTo>
                      <a:pt x="79" y="61"/>
                    </a:lnTo>
                    <a:close/>
                    <a:moveTo>
                      <a:pt x="69" y="48"/>
                    </a:moveTo>
                    <a:cubicBezTo>
                      <a:pt x="31" y="48"/>
                      <a:pt x="31" y="48"/>
                      <a:pt x="31" y="48"/>
                    </a:cubicBezTo>
                    <a:cubicBezTo>
                      <a:pt x="31" y="44"/>
                      <a:pt x="31" y="44"/>
                      <a:pt x="31" y="44"/>
                    </a:cubicBezTo>
                    <a:cubicBezTo>
                      <a:pt x="69" y="44"/>
                      <a:pt x="69" y="44"/>
                      <a:pt x="69" y="44"/>
                    </a:cubicBezTo>
                    <a:lnTo>
                      <a:pt x="69" y="48"/>
                    </a:lnTo>
                    <a:close/>
                    <a:moveTo>
                      <a:pt x="11" y="13"/>
                    </a:moveTo>
                    <a:cubicBezTo>
                      <a:pt x="11" y="12"/>
                      <a:pt x="12" y="11"/>
                      <a:pt x="13" y="11"/>
                    </a:cubicBezTo>
                    <a:cubicBezTo>
                      <a:pt x="15" y="11"/>
                      <a:pt x="16" y="12"/>
                      <a:pt x="16" y="13"/>
                    </a:cubicBezTo>
                    <a:cubicBezTo>
                      <a:pt x="16" y="15"/>
                      <a:pt x="15" y="16"/>
                      <a:pt x="13" y="16"/>
                    </a:cubicBezTo>
                    <a:cubicBezTo>
                      <a:pt x="12" y="16"/>
                      <a:pt x="11" y="15"/>
                      <a:pt x="11" y="13"/>
                    </a:cubicBezTo>
                    <a:close/>
                    <a:moveTo>
                      <a:pt x="19" y="13"/>
                    </a:moveTo>
                    <a:cubicBezTo>
                      <a:pt x="19" y="12"/>
                      <a:pt x="21" y="11"/>
                      <a:pt x="22" y="11"/>
                    </a:cubicBezTo>
                    <a:cubicBezTo>
                      <a:pt x="23" y="11"/>
                      <a:pt x="24" y="12"/>
                      <a:pt x="24" y="13"/>
                    </a:cubicBezTo>
                    <a:cubicBezTo>
                      <a:pt x="24" y="15"/>
                      <a:pt x="23" y="16"/>
                      <a:pt x="22" y="16"/>
                    </a:cubicBezTo>
                    <a:cubicBezTo>
                      <a:pt x="21" y="16"/>
                      <a:pt x="19" y="15"/>
                      <a:pt x="19" y="13"/>
                    </a:cubicBezTo>
                    <a:close/>
                    <a:moveTo>
                      <a:pt x="28" y="13"/>
                    </a:moveTo>
                    <a:cubicBezTo>
                      <a:pt x="28" y="12"/>
                      <a:pt x="29" y="11"/>
                      <a:pt x="30" y="11"/>
                    </a:cubicBezTo>
                    <a:cubicBezTo>
                      <a:pt x="32" y="11"/>
                      <a:pt x="33" y="12"/>
                      <a:pt x="33" y="13"/>
                    </a:cubicBezTo>
                    <a:cubicBezTo>
                      <a:pt x="33" y="15"/>
                      <a:pt x="32" y="16"/>
                      <a:pt x="30" y="16"/>
                    </a:cubicBezTo>
                    <a:cubicBezTo>
                      <a:pt x="29" y="16"/>
                      <a:pt x="28" y="15"/>
                      <a:pt x="28" y="1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1" name="Freeform 162"/>
              <p:cNvSpPr>
                <a:spLocks noEditPoints="1"/>
              </p:cNvSpPr>
              <p:nvPr userDrawn="1"/>
            </p:nvSpPr>
            <p:spPr bwMode="auto">
              <a:xfrm>
                <a:off x="6060" y="341"/>
                <a:ext cx="167"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95 h 100"/>
                  <a:gd name="T12" fmla="*/ 5 w 100"/>
                  <a:gd name="T13" fmla="*/ 95 h 100"/>
                  <a:gd name="T14" fmla="*/ 5 w 100"/>
                  <a:gd name="T15" fmla="*/ 24 h 100"/>
                  <a:gd name="T16" fmla="*/ 96 w 100"/>
                  <a:gd name="T17" fmla="*/ 24 h 100"/>
                  <a:gd name="T18" fmla="*/ 96 w 100"/>
                  <a:gd name="T19" fmla="*/ 95 h 100"/>
                  <a:gd name="T20" fmla="*/ 96 w 100"/>
                  <a:gd name="T21" fmla="*/ 20 h 100"/>
                  <a:gd name="T22" fmla="*/ 5 w 100"/>
                  <a:gd name="T23" fmla="*/ 20 h 100"/>
                  <a:gd name="T24" fmla="*/ 5 w 100"/>
                  <a:gd name="T25" fmla="*/ 4 h 100"/>
                  <a:gd name="T26" fmla="*/ 96 w 100"/>
                  <a:gd name="T27" fmla="*/ 4 h 100"/>
                  <a:gd name="T28" fmla="*/ 96 w 100"/>
                  <a:gd name="T29" fmla="*/ 20 h 100"/>
                  <a:gd name="T30" fmla="*/ 79 w 100"/>
                  <a:gd name="T31" fmla="*/ 60 h 100"/>
                  <a:gd name="T32" fmla="*/ 21 w 100"/>
                  <a:gd name="T33" fmla="*/ 60 h 100"/>
                  <a:gd name="T34" fmla="*/ 21 w 100"/>
                  <a:gd name="T35" fmla="*/ 52 h 100"/>
                  <a:gd name="T36" fmla="*/ 79 w 100"/>
                  <a:gd name="T37" fmla="*/ 52 h 100"/>
                  <a:gd name="T38" fmla="*/ 79 w 100"/>
                  <a:gd name="T39" fmla="*/ 60 h 100"/>
                  <a:gd name="T40" fmla="*/ 69 w 100"/>
                  <a:gd name="T41" fmla="*/ 48 h 100"/>
                  <a:gd name="T42" fmla="*/ 31 w 100"/>
                  <a:gd name="T43" fmla="*/ 48 h 100"/>
                  <a:gd name="T44" fmla="*/ 31 w 100"/>
                  <a:gd name="T45" fmla="*/ 43 h 100"/>
                  <a:gd name="T46" fmla="*/ 69 w 100"/>
                  <a:gd name="T47" fmla="*/ 43 h 100"/>
                  <a:gd name="T48" fmla="*/ 69 w 100"/>
                  <a:gd name="T49" fmla="*/ 48 h 100"/>
                  <a:gd name="T50" fmla="*/ 11 w 100"/>
                  <a:gd name="T51" fmla="*/ 13 h 100"/>
                  <a:gd name="T52" fmla="*/ 13 w 100"/>
                  <a:gd name="T53" fmla="*/ 10 h 100"/>
                  <a:gd name="T54" fmla="*/ 16 w 100"/>
                  <a:gd name="T55" fmla="*/ 13 h 100"/>
                  <a:gd name="T56" fmla="*/ 13 w 100"/>
                  <a:gd name="T57" fmla="*/ 15 h 100"/>
                  <a:gd name="T58" fmla="*/ 11 w 100"/>
                  <a:gd name="T59" fmla="*/ 13 h 100"/>
                  <a:gd name="T60" fmla="*/ 19 w 100"/>
                  <a:gd name="T61" fmla="*/ 13 h 100"/>
                  <a:gd name="T62" fmla="*/ 22 w 100"/>
                  <a:gd name="T63" fmla="*/ 10 h 100"/>
                  <a:gd name="T64" fmla="*/ 24 w 100"/>
                  <a:gd name="T65" fmla="*/ 13 h 100"/>
                  <a:gd name="T66" fmla="*/ 22 w 100"/>
                  <a:gd name="T67" fmla="*/ 15 h 100"/>
                  <a:gd name="T68" fmla="*/ 19 w 100"/>
                  <a:gd name="T69" fmla="*/ 13 h 100"/>
                  <a:gd name="T70" fmla="*/ 28 w 100"/>
                  <a:gd name="T71" fmla="*/ 13 h 100"/>
                  <a:gd name="T72" fmla="*/ 30 w 100"/>
                  <a:gd name="T73" fmla="*/ 10 h 100"/>
                  <a:gd name="T74" fmla="*/ 33 w 100"/>
                  <a:gd name="T75" fmla="*/ 13 h 100"/>
                  <a:gd name="T76" fmla="*/ 30 w 100"/>
                  <a:gd name="T77" fmla="*/ 15 h 100"/>
                  <a:gd name="T78" fmla="*/ 28 w 100"/>
                  <a:gd name="T79" fmla="*/ 1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95"/>
                    </a:moveTo>
                    <a:cubicBezTo>
                      <a:pt x="5" y="95"/>
                      <a:pt x="5" y="95"/>
                      <a:pt x="5" y="95"/>
                    </a:cubicBezTo>
                    <a:cubicBezTo>
                      <a:pt x="5" y="24"/>
                      <a:pt x="5" y="24"/>
                      <a:pt x="5" y="24"/>
                    </a:cubicBezTo>
                    <a:cubicBezTo>
                      <a:pt x="96" y="24"/>
                      <a:pt x="96" y="24"/>
                      <a:pt x="96" y="24"/>
                    </a:cubicBezTo>
                    <a:lnTo>
                      <a:pt x="96" y="95"/>
                    </a:lnTo>
                    <a:close/>
                    <a:moveTo>
                      <a:pt x="96" y="20"/>
                    </a:moveTo>
                    <a:cubicBezTo>
                      <a:pt x="5" y="20"/>
                      <a:pt x="5" y="20"/>
                      <a:pt x="5" y="20"/>
                    </a:cubicBezTo>
                    <a:cubicBezTo>
                      <a:pt x="5" y="4"/>
                      <a:pt x="5" y="4"/>
                      <a:pt x="5" y="4"/>
                    </a:cubicBezTo>
                    <a:cubicBezTo>
                      <a:pt x="96" y="4"/>
                      <a:pt x="96" y="4"/>
                      <a:pt x="96" y="4"/>
                    </a:cubicBezTo>
                    <a:lnTo>
                      <a:pt x="96" y="20"/>
                    </a:lnTo>
                    <a:close/>
                    <a:moveTo>
                      <a:pt x="79" y="60"/>
                    </a:moveTo>
                    <a:cubicBezTo>
                      <a:pt x="21" y="60"/>
                      <a:pt x="21" y="60"/>
                      <a:pt x="21" y="60"/>
                    </a:cubicBezTo>
                    <a:cubicBezTo>
                      <a:pt x="21" y="52"/>
                      <a:pt x="21" y="52"/>
                      <a:pt x="21" y="52"/>
                    </a:cubicBezTo>
                    <a:cubicBezTo>
                      <a:pt x="79" y="52"/>
                      <a:pt x="79" y="52"/>
                      <a:pt x="79" y="52"/>
                    </a:cubicBezTo>
                    <a:lnTo>
                      <a:pt x="79" y="60"/>
                    </a:lnTo>
                    <a:close/>
                    <a:moveTo>
                      <a:pt x="69" y="48"/>
                    </a:moveTo>
                    <a:cubicBezTo>
                      <a:pt x="31" y="48"/>
                      <a:pt x="31" y="48"/>
                      <a:pt x="31" y="48"/>
                    </a:cubicBezTo>
                    <a:cubicBezTo>
                      <a:pt x="31" y="43"/>
                      <a:pt x="31" y="43"/>
                      <a:pt x="31" y="43"/>
                    </a:cubicBezTo>
                    <a:cubicBezTo>
                      <a:pt x="69" y="43"/>
                      <a:pt x="69" y="43"/>
                      <a:pt x="69" y="43"/>
                    </a:cubicBezTo>
                    <a:lnTo>
                      <a:pt x="69" y="48"/>
                    </a:lnTo>
                    <a:close/>
                    <a:moveTo>
                      <a:pt x="11" y="13"/>
                    </a:moveTo>
                    <a:cubicBezTo>
                      <a:pt x="11" y="11"/>
                      <a:pt x="12" y="10"/>
                      <a:pt x="13" y="10"/>
                    </a:cubicBezTo>
                    <a:cubicBezTo>
                      <a:pt x="15" y="10"/>
                      <a:pt x="16" y="11"/>
                      <a:pt x="16" y="13"/>
                    </a:cubicBezTo>
                    <a:cubicBezTo>
                      <a:pt x="16" y="14"/>
                      <a:pt x="15" y="15"/>
                      <a:pt x="13" y="15"/>
                    </a:cubicBezTo>
                    <a:cubicBezTo>
                      <a:pt x="12" y="15"/>
                      <a:pt x="11" y="14"/>
                      <a:pt x="11" y="13"/>
                    </a:cubicBezTo>
                    <a:close/>
                    <a:moveTo>
                      <a:pt x="19" y="13"/>
                    </a:moveTo>
                    <a:cubicBezTo>
                      <a:pt x="19" y="11"/>
                      <a:pt x="21" y="10"/>
                      <a:pt x="22" y="10"/>
                    </a:cubicBezTo>
                    <a:cubicBezTo>
                      <a:pt x="23" y="10"/>
                      <a:pt x="24" y="11"/>
                      <a:pt x="24" y="13"/>
                    </a:cubicBezTo>
                    <a:cubicBezTo>
                      <a:pt x="24" y="14"/>
                      <a:pt x="23" y="15"/>
                      <a:pt x="22" y="15"/>
                    </a:cubicBezTo>
                    <a:cubicBezTo>
                      <a:pt x="21" y="15"/>
                      <a:pt x="19" y="14"/>
                      <a:pt x="19" y="13"/>
                    </a:cubicBezTo>
                    <a:close/>
                    <a:moveTo>
                      <a:pt x="28" y="13"/>
                    </a:moveTo>
                    <a:cubicBezTo>
                      <a:pt x="28" y="11"/>
                      <a:pt x="29" y="10"/>
                      <a:pt x="30" y="10"/>
                    </a:cubicBezTo>
                    <a:cubicBezTo>
                      <a:pt x="32" y="10"/>
                      <a:pt x="33" y="11"/>
                      <a:pt x="33" y="13"/>
                    </a:cubicBezTo>
                    <a:cubicBezTo>
                      <a:pt x="33" y="14"/>
                      <a:pt x="32" y="15"/>
                      <a:pt x="30" y="15"/>
                    </a:cubicBezTo>
                    <a:cubicBezTo>
                      <a:pt x="29" y="15"/>
                      <a:pt x="28" y="14"/>
                      <a:pt x="28" y="1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2" name="Oval 163"/>
              <p:cNvSpPr>
                <a:spLocks noChangeArrowheads="1"/>
              </p:cNvSpPr>
              <p:nvPr userDrawn="1"/>
            </p:nvSpPr>
            <p:spPr bwMode="auto">
              <a:xfrm>
                <a:off x="5202" y="2763"/>
                <a:ext cx="18" cy="18"/>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3" name="Oval 164"/>
              <p:cNvSpPr>
                <a:spLocks noChangeArrowheads="1"/>
              </p:cNvSpPr>
              <p:nvPr userDrawn="1"/>
            </p:nvSpPr>
            <p:spPr bwMode="auto">
              <a:xfrm>
                <a:off x="5245" y="2763"/>
                <a:ext cx="19" cy="18"/>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4" name="Freeform 165"/>
              <p:cNvSpPr>
                <a:spLocks noEditPoints="1"/>
              </p:cNvSpPr>
              <p:nvPr userDrawn="1"/>
            </p:nvSpPr>
            <p:spPr bwMode="auto">
              <a:xfrm>
                <a:off x="5140" y="2639"/>
                <a:ext cx="161" cy="115"/>
              </a:xfrm>
              <a:custGeom>
                <a:avLst/>
                <a:gdLst>
                  <a:gd name="T0" fmla="*/ 161 w 161"/>
                  <a:gd name="T1" fmla="*/ 18 h 115"/>
                  <a:gd name="T2" fmla="*/ 31 w 161"/>
                  <a:gd name="T3" fmla="*/ 18 h 115"/>
                  <a:gd name="T4" fmla="*/ 26 w 161"/>
                  <a:gd name="T5" fmla="*/ 0 h 115"/>
                  <a:gd name="T6" fmla="*/ 0 w 161"/>
                  <a:gd name="T7" fmla="*/ 0 h 115"/>
                  <a:gd name="T8" fmla="*/ 0 w 161"/>
                  <a:gd name="T9" fmla="*/ 11 h 115"/>
                  <a:gd name="T10" fmla="*/ 18 w 161"/>
                  <a:gd name="T11" fmla="*/ 11 h 115"/>
                  <a:gd name="T12" fmla="*/ 47 w 161"/>
                  <a:gd name="T13" fmla="*/ 115 h 115"/>
                  <a:gd name="T14" fmla="*/ 137 w 161"/>
                  <a:gd name="T15" fmla="*/ 115 h 115"/>
                  <a:gd name="T16" fmla="*/ 141 w 161"/>
                  <a:gd name="T17" fmla="*/ 104 h 115"/>
                  <a:gd name="T18" fmla="*/ 55 w 161"/>
                  <a:gd name="T19" fmla="*/ 104 h 115"/>
                  <a:gd name="T20" fmla="*/ 52 w 161"/>
                  <a:gd name="T21" fmla="*/ 92 h 115"/>
                  <a:gd name="T22" fmla="*/ 144 w 161"/>
                  <a:gd name="T23" fmla="*/ 92 h 115"/>
                  <a:gd name="T24" fmla="*/ 161 w 161"/>
                  <a:gd name="T25" fmla="*/ 18 h 115"/>
                  <a:gd name="T26" fmla="*/ 50 w 161"/>
                  <a:gd name="T27" fmla="*/ 85 h 115"/>
                  <a:gd name="T28" fmla="*/ 33 w 161"/>
                  <a:gd name="T29" fmla="*/ 26 h 115"/>
                  <a:gd name="T30" fmla="*/ 151 w 161"/>
                  <a:gd name="T31" fmla="*/ 26 h 115"/>
                  <a:gd name="T32" fmla="*/ 137 w 161"/>
                  <a:gd name="T33" fmla="*/ 85 h 115"/>
                  <a:gd name="T34" fmla="*/ 50 w 161"/>
                  <a:gd name="T35" fmla="*/ 8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1" h="115">
                    <a:moveTo>
                      <a:pt x="161" y="18"/>
                    </a:moveTo>
                    <a:lnTo>
                      <a:pt x="31" y="18"/>
                    </a:lnTo>
                    <a:lnTo>
                      <a:pt x="26" y="0"/>
                    </a:lnTo>
                    <a:lnTo>
                      <a:pt x="0" y="0"/>
                    </a:lnTo>
                    <a:lnTo>
                      <a:pt x="0" y="11"/>
                    </a:lnTo>
                    <a:lnTo>
                      <a:pt x="18" y="11"/>
                    </a:lnTo>
                    <a:lnTo>
                      <a:pt x="47" y="115"/>
                    </a:lnTo>
                    <a:lnTo>
                      <a:pt x="137" y="115"/>
                    </a:lnTo>
                    <a:lnTo>
                      <a:pt x="141" y="104"/>
                    </a:lnTo>
                    <a:lnTo>
                      <a:pt x="55" y="104"/>
                    </a:lnTo>
                    <a:lnTo>
                      <a:pt x="52" y="92"/>
                    </a:lnTo>
                    <a:lnTo>
                      <a:pt x="144" y="92"/>
                    </a:lnTo>
                    <a:lnTo>
                      <a:pt x="161" y="18"/>
                    </a:lnTo>
                    <a:close/>
                    <a:moveTo>
                      <a:pt x="50" y="85"/>
                    </a:moveTo>
                    <a:lnTo>
                      <a:pt x="33" y="26"/>
                    </a:lnTo>
                    <a:lnTo>
                      <a:pt x="151" y="26"/>
                    </a:lnTo>
                    <a:lnTo>
                      <a:pt x="137" y="85"/>
                    </a:lnTo>
                    <a:lnTo>
                      <a:pt x="50" y="8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5" name="Freeform 166"/>
              <p:cNvSpPr>
                <a:spLocks/>
              </p:cNvSpPr>
              <p:nvPr userDrawn="1"/>
            </p:nvSpPr>
            <p:spPr bwMode="auto">
              <a:xfrm>
                <a:off x="5200" y="2702"/>
                <a:ext cx="66" cy="9"/>
              </a:xfrm>
              <a:custGeom>
                <a:avLst/>
                <a:gdLst>
                  <a:gd name="T0" fmla="*/ 2 w 66"/>
                  <a:gd name="T1" fmla="*/ 9 h 9"/>
                  <a:gd name="T2" fmla="*/ 64 w 66"/>
                  <a:gd name="T3" fmla="*/ 9 h 9"/>
                  <a:gd name="T4" fmla="*/ 66 w 66"/>
                  <a:gd name="T5" fmla="*/ 0 h 9"/>
                  <a:gd name="T6" fmla="*/ 0 w 66"/>
                  <a:gd name="T7" fmla="*/ 0 h 9"/>
                  <a:gd name="T8" fmla="*/ 2 w 66"/>
                  <a:gd name="T9" fmla="*/ 9 h 9"/>
                </a:gdLst>
                <a:ahLst/>
                <a:cxnLst>
                  <a:cxn ang="0">
                    <a:pos x="T0" y="T1"/>
                  </a:cxn>
                  <a:cxn ang="0">
                    <a:pos x="T2" y="T3"/>
                  </a:cxn>
                  <a:cxn ang="0">
                    <a:pos x="T4" y="T5"/>
                  </a:cxn>
                  <a:cxn ang="0">
                    <a:pos x="T6" y="T7"/>
                  </a:cxn>
                  <a:cxn ang="0">
                    <a:pos x="T8" y="T9"/>
                  </a:cxn>
                </a:cxnLst>
                <a:rect l="0" t="0" r="r" b="b"/>
                <a:pathLst>
                  <a:path w="66" h="9">
                    <a:moveTo>
                      <a:pt x="2" y="9"/>
                    </a:moveTo>
                    <a:lnTo>
                      <a:pt x="64" y="9"/>
                    </a:lnTo>
                    <a:lnTo>
                      <a:pt x="66" y="0"/>
                    </a:lnTo>
                    <a:lnTo>
                      <a:pt x="0" y="0"/>
                    </a:lnTo>
                    <a:lnTo>
                      <a:pt x="2" y="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6" name="Freeform 167"/>
              <p:cNvSpPr>
                <a:spLocks/>
              </p:cNvSpPr>
              <p:nvPr userDrawn="1"/>
            </p:nvSpPr>
            <p:spPr bwMode="auto">
              <a:xfrm>
                <a:off x="5193" y="2677"/>
                <a:ext cx="79" cy="7"/>
              </a:xfrm>
              <a:custGeom>
                <a:avLst/>
                <a:gdLst>
                  <a:gd name="T0" fmla="*/ 2 w 79"/>
                  <a:gd name="T1" fmla="*/ 7 h 7"/>
                  <a:gd name="T2" fmla="*/ 78 w 79"/>
                  <a:gd name="T3" fmla="*/ 7 h 7"/>
                  <a:gd name="T4" fmla="*/ 79 w 79"/>
                  <a:gd name="T5" fmla="*/ 0 h 7"/>
                  <a:gd name="T6" fmla="*/ 0 w 79"/>
                  <a:gd name="T7" fmla="*/ 0 h 7"/>
                  <a:gd name="T8" fmla="*/ 2 w 79"/>
                  <a:gd name="T9" fmla="*/ 7 h 7"/>
                </a:gdLst>
                <a:ahLst/>
                <a:cxnLst>
                  <a:cxn ang="0">
                    <a:pos x="T0" y="T1"/>
                  </a:cxn>
                  <a:cxn ang="0">
                    <a:pos x="T2" y="T3"/>
                  </a:cxn>
                  <a:cxn ang="0">
                    <a:pos x="T4" y="T5"/>
                  </a:cxn>
                  <a:cxn ang="0">
                    <a:pos x="T6" y="T7"/>
                  </a:cxn>
                  <a:cxn ang="0">
                    <a:pos x="T8" y="T9"/>
                  </a:cxn>
                </a:cxnLst>
                <a:rect l="0" t="0" r="r" b="b"/>
                <a:pathLst>
                  <a:path w="79" h="7">
                    <a:moveTo>
                      <a:pt x="2" y="7"/>
                    </a:moveTo>
                    <a:lnTo>
                      <a:pt x="78" y="7"/>
                    </a:lnTo>
                    <a:lnTo>
                      <a:pt x="79" y="0"/>
                    </a:lnTo>
                    <a:lnTo>
                      <a:pt x="0" y="0"/>
                    </a:lnTo>
                    <a:lnTo>
                      <a:pt x="2" y="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7" name="Freeform 168"/>
              <p:cNvSpPr>
                <a:spLocks/>
              </p:cNvSpPr>
              <p:nvPr userDrawn="1"/>
            </p:nvSpPr>
            <p:spPr bwMode="auto">
              <a:xfrm>
                <a:off x="-427" y="781"/>
                <a:ext cx="226" cy="105"/>
              </a:xfrm>
              <a:custGeom>
                <a:avLst/>
                <a:gdLst>
                  <a:gd name="T0" fmla="*/ 205 w 226"/>
                  <a:gd name="T1" fmla="*/ 46 h 105"/>
                  <a:gd name="T2" fmla="*/ 226 w 226"/>
                  <a:gd name="T3" fmla="*/ 37 h 105"/>
                  <a:gd name="T4" fmla="*/ 114 w 226"/>
                  <a:gd name="T5" fmla="*/ 0 h 105"/>
                  <a:gd name="T6" fmla="*/ 0 w 226"/>
                  <a:gd name="T7" fmla="*/ 37 h 105"/>
                  <a:gd name="T8" fmla="*/ 114 w 226"/>
                  <a:gd name="T9" fmla="*/ 76 h 105"/>
                  <a:gd name="T10" fmla="*/ 198 w 226"/>
                  <a:gd name="T11" fmla="*/ 47 h 105"/>
                  <a:gd name="T12" fmla="*/ 198 w 226"/>
                  <a:gd name="T13" fmla="*/ 88 h 105"/>
                  <a:gd name="T14" fmla="*/ 193 w 226"/>
                  <a:gd name="T15" fmla="*/ 88 h 105"/>
                  <a:gd name="T16" fmla="*/ 193 w 226"/>
                  <a:gd name="T17" fmla="*/ 105 h 105"/>
                  <a:gd name="T18" fmla="*/ 215 w 226"/>
                  <a:gd name="T19" fmla="*/ 105 h 105"/>
                  <a:gd name="T20" fmla="*/ 215 w 226"/>
                  <a:gd name="T21" fmla="*/ 88 h 105"/>
                  <a:gd name="T22" fmla="*/ 205 w 226"/>
                  <a:gd name="T23" fmla="*/ 88 h 105"/>
                  <a:gd name="T24" fmla="*/ 205 w 226"/>
                  <a:gd name="T25" fmla="*/ 4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05">
                    <a:moveTo>
                      <a:pt x="205" y="46"/>
                    </a:moveTo>
                    <a:lnTo>
                      <a:pt x="226" y="37"/>
                    </a:lnTo>
                    <a:lnTo>
                      <a:pt x="114" y="0"/>
                    </a:lnTo>
                    <a:lnTo>
                      <a:pt x="0" y="37"/>
                    </a:lnTo>
                    <a:lnTo>
                      <a:pt x="114" y="76"/>
                    </a:lnTo>
                    <a:lnTo>
                      <a:pt x="198" y="47"/>
                    </a:lnTo>
                    <a:lnTo>
                      <a:pt x="198" y="88"/>
                    </a:lnTo>
                    <a:lnTo>
                      <a:pt x="193" y="88"/>
                    </a:lnTo>
                    <a:lnTo>
                      <a:pt x="193" y="105"/>
                    </a:lnTo>
                    <a:lnTo>
                      <a:pt x="215" y="105"/>
                    </a:lnTo>
                    <a:lnTo>
                      <a:pt x="215" y="88"/>
                    </a:lnTo>
                    <a:lnTo>
                      <a:pt x="205" y="88"/>
                    </a:lnTo>
                    <a:lnTo>
                      <a:pt x="205" y="4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8" name="Freeform 169"/>
              <p:cNvSpPr>
                <a:spLocks noEditPoints="1"/>
              </p:cNvSpPr>
              <p:nvPr userDrawn="1"/>
            </p:nvSpPr>
            <p:spPr bwMode="auto">
              <a:xfrm>
                <a:off x="-384" y="849"/>
                <a:ext cx="138" cy="75"/>
              </a:xfrm>
              <a:custGeom>
                <a:avLst/>
                <a:gdLst>
                  <a:gd name="T0" fmla="*/ 0 w 138"/>
                  <a:gd name="T1" fmla="*/ 0 h 75"/>
                  <a:gd name="T2" fmla="*/ 0 w 138"/>
                  <a:gd name="T3" fmla="*/ 58 h 75"/>
                  <a:gd name="T4" fmla="*/ 27 w 138"/>
                  <a:gd name="T5" fmla="*/ 58 h 75"/>
                  <a:gd name="T6" fmla="*/ 27 w 138"/>
                  <a:gd name="T7" fmla="*/ 75 h 75"/>
                  <a:gd name="T8" fmla="*/ 118 w 138"/>
                  <a:gd name="T9" fmla="*/ 75 h 75"/>
                  <a:gd name="T10" fmla="*/ 118 w 138"/>
                  <a:gd name="T11" fmla="*/ 58 h 75"/>
                  <a:gd name="T12" fmla="*/ 138 w 138"/>
                  <a:gd name="T13" fmla="*/ 58 h 75"/>
                  <a:gd name="T14" fmla="*/ 138 w 138"/>
                  <a:gd name="T15" fmla="*/ 0 h 75"/>
                  <a:gd name="T16" fmla="*/ 71 w 138"/>
                  <a:gd name="T17" fmla="*/ 23 h 75"/>
                  <a:gd name="T18" fmla="*/ 0 w 138"/>
                  <a:gd name="T19" fmla="*/ 0 h 75"/>
                  <a:gd name="T20" fmla="*/ 130 w 138"/>
                  <a:gd name="T21" fmla="*/ 50 h 75"/>
                  <a:gd name="T22" fmla="*/ 110 w 138"/>
                  <a:gd name="T23" fmla="*/ 50 h 75"/>
                  <a:gd name="T24" fmla="*/ 110 w 138"/>
                  <a:gd name="T25" fmla="*/ 69 h 75"/>
                  <a:gd name="T26" fmla="*/ 34 w 138"/>
                  <a:gd name="T27" fmla="*/ 69 h 75"/>
                  <a:gd name="T28" fmla="*/ 34 w 138"/>
                  <a:gd name="T29" fmla="*/ 50 h 75"/>
                  <a:gd name="T30" fmla="*/ 7 w 138"/>
                  <a:gd name="T31" fmla="*/ 50 h 75"/>
                  <a:gd name="T32" fmla="*/ 7 w 138"/>
                  <a:gd name="T33" fmla="*/ 10 h 75"/>
                  <a:gd name="T34" fmla="*/ 71 w 138"/>
                  <a:gd name="T35" fmla="*/ 32 h 75"/>
                  <a:gd name="T36" fmla="*/ 130 w 138"/>
                  <a:gd name="T37" fmla="*/ 11 h 75"/>
                  <a:gd name="T38" fmla="*/ 130 w 138"/>
                  <a:gd name="T39"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8" h="75">
                    <a:moveTo>
                      <a:pt x="0" y="0"/>
                    </a:moveTo>
                    <a:lnTo>
                      <a:pt x="0" y="58"/>
                    </a:lnTo>
                    <a:lnTo>
                      <a:pt x="27" y="58"/>
                    </a:lnTo>
                    <a:lnTo>
                      <a:pt x="27" y="75"/>
                    </a:lnTo>
                    <a:lnTo>
                      <a:pt x="118" y="75"/>
                    </a:lnTo>
                    <a:lnTo>
                      <a:pt x="118" y="58"/>
                    </a:lnTo>
                    <a:lnTo>
                      <a:pt x="138" y="58"/>
                    </a:lnTo>
                    <a:lnTo>
                      <a:pt x="138" y="0"/>
                    </a:lnTo>
                    <a:lnTo>
                      <a:pt x="71" y="23"/>
                    </a:lnTo>
                    <a:lnTo>
                      <a:pt x="0" y="0"/>
                    </a:lnTo>
                    <a:close/>
                    <a:moveTo>
                      <a:pt x="130" y="50"/>
                    </a:moveTo>
                    <a:lnTo>
                      <a:pt x="110" y="50"/>
                    </a:lnTo>
                    <a:lnTo>
                      <a:pt x="110" y="69"/>
                    </a:lnTo>
                    <a:lnTo>
                      <a:pt x="34" y="69"/>
                    </a:lnTo>
                    <a:lnTo>
                      <a:pt x="34" y="50"/>
                    </a:lnTo>
                    <a:lnTo>
                      <a:pt x="7" y="50"/>
                    </a:lnTo>
                    <a:lnTo>
                      <a:pt x="7" y="10"/>
                    </a:lnTo>
                    <a:lnTo>
                      <a:pt x="71" y="32"/>
                    </a:lnTo>
                    <a:lnTo>
                      <a:pt x="130" y="11"/>
                    </a:lnTo>
                    <a:lnTo>
                      <a:pt x="130" y="5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9" name="Freeform 170"/>
              <p:cNvSpPr>
                <a:spLocks noEditPoints="1"/>
              </p:cNvSpPr>
              <p:nvPr userDrawn="1"/>
            </p:nvSpPr>
            <p:spPr bwMode="auto">
              <a:xfrm>
                <a:off x="6389" y="2603"/>
                <a:ext cx="174" cy="175"/>
              </a:xfrm>
              <a:custGeom>
                <a:avLst/>
                <a:gdLst>
                  <a:gd name="T0" fmla="*/ 0 w 174"/>
                  <a:gd name="T1" fmla="*/ 0 h 175"/>
                  <a:gd name="T2" fmla="*/ 0 w 174"/>
                  <a:gd name="T3" fmla="*/ 175 h 175"/>
                  <a:gd name="T4" fmla="*/ 174 w 174"/>
                  <a:gd name="T5" fmla="*/ 175 h 175"/>
                  <a:gd name="T6" fmla="*/ 174 w 174"/>
                  <a:gd name="T7" fmla="*/ 0 h 175"/>
                  <a:gd name="T8" fmla="*/ 0 w 174"/>
                  <a:gd name="T9" fmla="*/ 0 h 175"/>
                  <a:gd name="T10" fmla="*/ 167 w 174"/>
                  <a:gd name="T11" fmla="*/ 167 h 175"/>
                  <a:gd name="T12" fmla="*/ 8 w 174"/>
                  <a:gd name="T13" fmla="*/ 167 h 175"/>
                  <a:gd name="T14" fmla="*/ 8 w 174"/>
                  <a:gd name="T15" fmla="*/ 9 h 175"/>
                  <a:gd name="T16" fmla="*/ 167 w 174"/>
                  <a:gd name="T17" fmla="*/ 9 h 175"/>
                  <a:gd name="T18" fmla="*/ 167 w 174"/>
                  <a:gd name="T1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175">
                    <a:moveTo>
                      <a:pt x="0" y="0"/>
                    </a:moveTo>
                    <a:lnTo>
                      <a:pt x="0" y="175"/>
                    </a:lnTo>
                    <a:lnTo>
                      <a:pt x="174" y="175"/>
                    </a:lnTo>
                    <a:lnTo>
                      <a:pt x="174" y="0"/>
                    </a:lnTo>
                    <a:lnTo>
                      <a:pt x="0" y="0"/>
                    </a:lnTo>
                    <a:close/>
                    <a:moveTo>
                      <a:pt x="167" y="167"/>
                    </a:moveTo>
                    <a:lnTo>
                      <a:pt x="8" y="167"/>
                    </a:lnTo>
                    <a:lnTo>
                      <a:pt x="8" y="9"/>
                    </a:lnTo>
                    <a:lnTo>
                      <a:pt x="167" y="9"/>
                    </a:lnTo>
                    <a:lnTo>
                      <a:pt x="167" y="16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0" name="Freeform 171"/>
              <p:cNvSpPr>
                <a:spLocks/>
              </p:cNvSpPr>
              <p:nvPr userDrawn="1"/>
            </p:nvSpPr>
            <p:spPr bwMode="auto">
              <a:xfrm>
                <a:off x="6421" y="2652"/>
                <a:ext cx="110" cy="102"/>
              </a:xfrm>
              <a:custGeom>
                <a:avLst/>
                <a:gdLst>
                  <a:gd name="T0" fmla="*/ 8 w 110"/>
                  <a:gd name="T1" fmla="*/ 67 h 102"/>
                  <a:gd name="T2" fmla="*/ 26 w 110"/>
                  <a:gd name="T3" fmla="*/ 67 h 102"/>
                  <a:gd name="T4" fmla="*/ 26 w 110"/>
                  <a:gd name="T5" fmla="*/ 102 h 102"/>
                  <a:gd name="T6" fmla="*/ 26 w 110"/>
                  <a:gd name="T7" fmla="*/ 102 h 102"/>
                  <a:gd name="T8" fmla="*/ 33 w 110"/>
                  <a:gd name="T9" fmla="*/ 102 h 102"/>
                  <a:gd name="T10" fmla="*/ 33 w 110"/>
                  <a:gd name="T11" fmla="*/ 102 h 102"/>
                  <a:gd name="T12" fmla="*/ 33 w 110"/>
                  <a:gd name="T13" fmla="*/ 44 h 102"/>
                  <a:gd name="T14" fmla="*/ 52 w 110"/>
                  <a:gd name="T15" fmla="*/ 44 h 102"/>
                  <a:gd name="T16" fmla="*/ 52 w 110"/>
                  <a:gd name="T17" fmla="*/ 102 h 102"/>
                  <a:gd name="T18" fmla="*/ 52 w 110"/>
                  <a:gd name="T19" fmla="*/ 102 h 102"/>
                  <a:gd name="T20" fmla="*/ 60 w 110"/>
                  <a:gd name="T21" fmla="*/ 102 h 102"/>
                  <a:gd name="T22" fmla="*/ 60 w 110"/>
                  <a:gd name="T23" fmla="*/ 102 h 102"/>
                  <a:gd name="T24" fmla="*/ 60 w 110"/>
                  <a:gd name="T25" fmla="*/ 30 h 102"/>
                  <a:gd name="T26" fmla="*/ 77 w 110"/>
                  <a:gd name="T27" fmla="*/ 30 h 102"/>
                  <a:gd name="T28" fmla="*/ 77 w 110"/>
                  <a:gd name="T29" fmla="*/ 102 h 102"/>
                  <a:gd name="T30" fmla="*/ 78 w 110"/>
                  <a:gd name="T31" fmla="*/ 102 h 102"/>
                  <a:gd name="T32" fmla="*/ 85 w 110"/>
                  <a:gd name="T33" fmla="*/ 102 h 102"/>
                  <a:gd name="T34" fmla="*/ 85 w 110"/>
                  <a:gd name="T35" fmla="*/ 102 h 102"/>
                  <a:gd name="T36" fmla="*/ 85 w 110"/>
                  <a:gd name="T37" fmla="*/ 7 h 102"/>
                  <a:gd name="T38" fmla="*/ 104 w 110"/>
                  <a:gd name="T39" fmla="*/ 7 h 102"/>
                  <a:gd name="T40" fmla="*/ 104 w 110"/>
                  <a:gd name="T41" fmla="*/ 102 h 102"/>
                  <a:gd name="T42" fmla="*/ 110 w 110"/>
                  <a:gd name="T43" fmla="*/ 102 h 102"/>
                  <a:gd name="T44" fmla="*/ 110 w 110"/>
                  <a:gd name="T45" fmla="*/ 0 h 102"/>
                  <a:gd name="T46" fmla="*/ 78 w 110"/>
                  <a:gd name="T47" fmla="*/ 0 h 102"/>
                  <a:gd name="T48" fmla="*/ 78 w 110"/>
                  <a:gd name="T49" fmla="*/ 23 h 102"/>
                  <a:gd name="T50" fmla="*/ 52 w 110"/>
                  <a:gd name="T51" fmla="*/ 23 h 102"/>
                  <a:gd name="T52" fmla="*/ 52 w 110"/>
                  <a:gd name="T53" fmla="*/ 35 h 102"/>
                  <a:gd name="T54" fmla="*/ 26 w 110"/>
                  <a:gd name="T55" fmla="*/ 35 h 102"/>
                  <a:gd name="T56" fmla="*/ 26 w 110"/>
                  <a:gd name="T57" fmla="*/ 59 h 102"/>
                  <a:gd name="T58" fmla="*/ 0 w 110"/>
                  <a:gd name="T59" fmla="*/ 59 h 102"/>
                  <a:gd name="T60" fmla="*/ 0 w 110"/>
                  <a:gd name="T61" fmla="*/ 102 h 102"/>
                  <a:gd name="T62" fmla="*/ 8 w 110"/>
                  <a:gd name="T63" fmla="*/ 102 h 102"/>
                  <a:gd name="T64" fmla="*/ 8 w 110"/>
                  <a:gd name="T65" fmla="*/ 6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02">
                    <a:moveTo>
                      <a:pt x="8" y="67"/>
                    </a:moveTo>
                    <a:lnTo>
                      <a:pt x="26" y="67"/>
                    </a:lnTo>
                    <a:lnTo>
                      <a:pt x="26" y="102"/>
                    </a:lnTo>
                    <a:lnTo>
                      <a:pt x="26" y="102"/>
                    </a:lnTo>
                    <a:lnTo>
                      <a:pt x="33" y="102"/>
                    </a:lnTo>
                    <a:lnTo>
                      <a:pt x="33" y="102"/>
                    </a:lnTo>
                    <a:lnTo>
                      <a:pt x="33" y="44"/>
                    </a:lnTo>
                    <a:lnTo>
                      <a:pt x="52" y="44"/>
                    </a:lnTo>
                    <a:lnTo>
                      <a:pt x="52" y="102"/>
                    </a:lnTo>
                    <a:lnTo>
                      <a:pt x="52" y="102"/>
                    </a:lnTo>
                    <a:lnTo>
                      <a:pt x="60" y="102"/>
                    </a:lnTo>
                    <a:lnTo>
                      <a:pt x="60" y="102"/>
                    </a:lnTo>
                    <a:lnTo>
                      <a:pt x="60" y="30"/>
                    </a:lnTo>
                    <a:lnTo>
                      <a:pt x="77" y="30"/>
                    </a:lnTo>
                    <a:lnTo>
                      <a:pt x="77" y="102"/>
                    </a:lnTo>
                    <a:lnTo>
                      <a:pt x="78" y="102"/>
                    </a:lnTo>
                    <a:lnTo>
                      <a:pt x="85" y="102"/>
                    </a:lnTo>
                    <a:lnTo>
                      <a:pt x="85" y="102"/>
                    </a:lnTo>
                    <a:lnTo>
                      <a:pt x="85" y="7"/>
                    </a:lnTo>
                    <a:lnTo>
                      <a:pt x="104" y="7"/>
                    </a:lnTo>
                    <a:lnTo>
                      <a:pt x="104" y="102"/>
                    </a:lnTo>
                    <a:lnTo>
                      <a:pt x="110" y="102"/>
                    </a:lnTo>
                    <a:lnTo>
                      <a:pt x="110" y="0"/>
                    </a:lnTo>
                    <a:lnTo>
                      <a:pt x="78" y="0"/>
                    </a:lnTo>
                    <a:lnTo>
                      <a:pt x="78" y="23"/>
                    </a:lnTo>
                    <a:lnTo>
                      <a:pt x="52" y="23"/>
                    </a:lnTo>
                    <a:lnTo>
                      <a:pt x="52" y="35"/>
                    </a:lnTo>
                    <a:lnTo>
                      <a:pt x="26" y="35"/>
                    </a:lnTo>
                    <a:lnTo>
                      <a:pt x="26" y="59"/>
                    </a:lnTo>
                    <a:lnTo>
                      <a:pt x="0" y="59"/>
                    </a:lnTo>
                    <a:lnTo>
                      <a:pt x="0" y="102"/>
                    </a:lnTo>
                    <a:lnTo>
                      <a:pt x="8" y="102"/>
                    </a:lnTo>
                    <a:lnTo>
                      <a:pt x="8" y="6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1" name="Freeform 172"/>
              <p:cNvSpPr>
                <a:spLocks noEditPoints="1"/>
              </p:cNvSpPr>
              <p:nvPr userDrawn="1"/>
            </p:nvSpPr>
            <p:spPr bwMode="auto">
              <a:xfrm>
                <a:off x="6100" y="1190"/>
                <a:ext cx="151" cy="173"/>
              </a:xfrm>
              <a:custGeom>
                <a:avLst/>
                <a:gdLst>
                  <a:gd name="T0" fmla="*/ 71 w 90"/>
                  <a:gd name="T1" fmla="*/ 20 h 103"/>
                  <a:gd name="T2" fmla="*/ 81 w 90"/>
                  <a:gd name="T3" fmla="*/ 47 h 103"/>
                  <a:gd name="T4" fmla="*/ 79 w 90"/>
                  <a:gd name="T5" fmla="*/ 50 h 103"/>
                  <a:gd name="T6" fmla="*/ 79 w 90"/>
                  <a:gd name="T7" fmla="*/ 50 h 103"/>
                  <a:gd name="T8" fmla="*/ 77 w 90"/>
                  <a:gd name="T9" fmla="*/ 47 h 103"/>
                  <a:gd name="T10" fmla="*/ 68 w 90"/>
                  <a:gd name="T11" fmla="*/ 23 h 103"/>
                  <a:gd name="T12" fmla="*/ 44 w 90"/>
                  <a:gd name="T13" fmla="*/ 13 h 103"/>
                  <a:gd name="T14" fmla="*/ 42 w 90"/>
                  <a:gd name="T15" fmla="*/ 11 h 103"/>
                  <a:gd name="T16" fmla="*/ 44 w 90"/>
                  <a:gd name="T17" fmla="*/ 8 h 103"/>
                  <a:gd name="T18" fmla="*/ 45 w 90"/>
                  <a:gd name="T19" fmla="*/ 8 h 103"/>
                  <a:gd name="T20" fmla="*/ 71 w 90"/>
                  <a:gd name="T21" fmla="*/ 20 h 103"/>
                  <a:gd name="T22" fmla="*/ 43 w 90"/>
                  <a:gd name="T23" fmla="*/ 17 h 103"/>
                  <a:gd name="T24" fmla="*/ 43 w 90"/>
                  <a:gd name="T25" fmla="*/ 17 h 103"/>
                  <a:gd name="T26" fmla="*/ 41 w 90"/>
                  <a:gd name="T27" fmla="*/ 19 h 103"/>
                  <a:gd name="T28" fmla="*/ 43 w 90"/>
                  <a:gd name="T29" fmla="*/ 21 h 103"/>
                  <a:gd name="T30" fmla="*/ 61 w 90"/>
                  <a:gd name="T31" fmla="*/ 30 h 103"/>
                  <a:gd name="T32" fmla="*/ 68 w 90"/>
                  <a:gd name="T33" fmla="*/ 48 h 103"/>
                  <a:gd name="T34" fmla="*/ 70 w 90"/>
                  <a:gd name="T35" fmla="*/ 51 h 103"/>
                  <a:gd name="T36" fmla="*/ 71 w 90"/>
                  <a:gd name="T37" fmla="*/ 51 h 103"/>
                  <a:gd name="T38" fmla="*/ 73 w 90"/>
                  <a:gd name="T39" fmla="*/ 48 h 103"/>
                  <a:gd name="T40" fmla="*/ 64 w 90"/>
                  <a:gd name="T41" fmla="*/ 26 h 103"/>
                  <a:gd name="T42" fmla="*/ 43 w 90"/>
                  <a:gd name="T43" fmla="*/ 17 h 103"/>
                  <a:gd name="T44" fmla="*/ 77 w 90"/>
                  <a:gd name="T45" fmla="*/ 14 h 103"/>
                  <a:gd name="T46" fmla="*/ 46 w 90"/>
                  <a:gd name="T47" fmla="*/ 0 h 103"/>
                  <a:gd name="T48" fmla="*/ 43 w 90"/>
                  <a:gd name="T49" fmla="*/ 2 h 103"/>
                  <a:gd name="T50" fmla="*/ 45 w 90"/>
                  <a:gd name="T51" fmla="*/ 5 h 103"/>
                  <a:gd name="T52" fmla="*/ 74 w 90"/>
                  <a:gd name="T53" fmla="*/ 18 h 103"/>
                  <a:gd name="T54" fmla="*/ 85 w 90"/>
                  <a:gd name="T55" fmla="*/ 47 h 103"/>
                  <a:gd name="T56" fmla="*/ 87 w 90"/>
                  <a:gd name="T57" fmla="*/ 49 h 103"/>
                  <a:gd name="T58" fmla="*/ 87 w 90"/>
                  <a:gd name="T59" fmla="*/ 49 h 103"/>
                  <a:gd name="T60" fmla="*/ 89 w 90"/>
                  <a:gd name="T61" fmla="*/ 47 h 103"/>
                  <a:gd name="T62" fmla="*/ 77 w 90"/>
                  <a:gd name="T63" fmla="*/ 14 h 103"/>
                  <a:gd name="T64" fmla="*/ 46 w 90"/>
                  <a:gd name="T65" fmla="*/ 49 h 103"/>
                  <a:gd name="T66" fmla="*/ 70 w 90"/>
                  <a:gd name="T67" fmla="*/ 74 h 103"/>
                  <a:gd name="T68" fmla="*/ 68 w 90"/>
                  <a:gd name="T69" fmla="*/ 75 h 103"/>
                  <a:gd name="T70" fmla="*/ 57 w 90"/>
                  <a:gd name="T71" fmla="*/ 83 h 103"/>
                  <a:gd name="T72" fmla="*/ 66 w 90"/>
                  <a:gd name="T73" fmla="*/ 103 h 103"/>
                  <a:gd name="T74" fmla="*/ 15 w 90"/>
                  <a:gd name="T75" fmla="*/ 103 h 103"/>
                  <a:gd name="T76" fmla="*/ 24 w 90"/>
                  <a:gd name="T77" fmla="*/ 81 h 103"/>
                  <a:gd name="T78" fmla="*/ 14 w 90"/>
                  <a:gd name="T79" fmla="*/ 74 h 103"/>
                  <a:gd name="T80" fmla="*/ 16 w 90"/>
                  <a:gd name="T81" fmla="*/ 20 h 103"/>
                  <a:gd name="T82" fmla="*/ 17 w 90"/>
                  <a:gd name="T83" fmla="*/ 18 h 103"/>
                  <a:gd name="T84" fmla="*/ 41 w 90"/>
                  <a:gd name="T85" fmla="*/ 43 h 103"/>
                  <a:gd name="T86" fmla="*/ 50 w 90"/>
                  <a:gd name="T87" fmla="*/ 35 h 103"/>
                  <a:gd name="T88" fmla="*/ 54 w 90"/>
                  <a:gd name="T89" fmla="*/ 35 h 103"/>
                  <a:gd name="T90" fmla="*/ 55 w 90"/>
                  <a:gd name="T91" fmla="*/ 37 h 103"/>
                  <a:gd name="T92" fmla="*/ 55 w 90"/>
                  <a:gd name="T93" fmla="*/ 40 h 103"/>
                  <a:gd name="T94" fmla="*/ 46 w 90"/>
                  <a:gd name="T95" fmla="*/ 49 h 103"/>
                  <a:gd name="T96" fmla="*/ 64 w 90"/>
                  <a:gd name="T97" fmla="*/ 74 h 103"/>
                  <a:gd name="T98" fmla="*/ 17 w 90"/>
                  <a:gd name="T99" fmla="*/ 25 h 103"/>
                  <a:gd name="T100" fmla="*/ 18 w 90"/>
                  <a:gd name="T101" fmla="*/ 71 h 103"/>
                  <a:gd name="T102" fmla="*/ 42 w 90"/>
                  <a:gd name="T103" fmla="*/ 81 h 103"/>
                  <a:gd name="T104" fmla="*/ 42 w 90"/>
                  <a:gd name="T105" fmla="*/ 81 h 103"/>
                  <a:gd name="T106" fmla="*/ 64 w 90"/>
                  <a:gd name="T107" fmla="*/ 74 h 103"/>
                  <a:gd name="T108" fmla="*/ 15 w 90"/>
                  <a:gd name="T109" fmla="*/ 39 h 103"/>
                  <a:gd name="T110" fmla="*/ 18 w 90"/>
                  <a:gd name="T111" fmla="*/ 42 h 103"/>
                  <a:gd name="T112" fmla="*/ 21 w 90"/>
                  <a:gd name="T113" fmla="*/ 39 h 103"/>
                  <a:gd name="T114" fmla="*/ 18 w 90"/>
                  <a:gd name="T115" fmla="*/ 35 h 103"/>
                  <a:gd name="T116" fmla="*/ 15 w 90"/>
                  <a:gd name="T11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103">
                    <a:moveTo>
                      <a:pt x="71" y="20"/>
                    </a:moveTo>
                    <a:cubicBezTo>
                      <a:pt x="78" y="28"/>
                      <a:pt x="82" y="37"/>
                      <a:pt x="81" y="47"/>
                    </a:cubicBezTo>
                    <a:cubicBezTo>
                      <a:pt x="81" y="49"/>
                      <a:pt x="80" y="50"/>
                      <a:pt x="79" y="50"/>
                    </a:cubicBezTo>
                    <a:cubicBezTo>
                      <a:pt x="79" y="50"/>
                      <a:pt x="79" y="50"/>
                      <a:pt x="79" y="50"/>
                    </a:cubicBezTo>
                    <a:cubicBezTo>
                      <a:pt x="78" y="49"/>
                      <a:pt x="77" y="48"/>
                      <a:pt x="77" y="47"/>
                    </a:cubicBezTo>
                    <a:cubicBezTo>
                      <a:pt x="77" y="38"/>
                      <a:pt x="74" y="30"/>
                      <a:pt x="68" y="23"/>
                    </a:cubicBezTo>
                    <a:cubicBezTo>
                      <a:pt x="62" y="17"/>
                      <a:pt x="53" y="13"/>
                      <a:pt x="44" y="13"/>
                    </a:cubicBezTo>
                    <a:cubicBezTo>
                      <a:pt x="43" y="13"/>
                      <a:pt x="42" y="12"/>
                      <a:pt x="42" y="11"/>
                    </a:cubicBezTo>
                    <a:cubicBezTo>
                      <a:pt x="42" y="9"/>
                      <a:pt x="43" y="8"/>
                      <a:pt x="44" y="8"/>
                    </a:cubicBezTo>
                    <a:cubicBezTo>
                      <a:pt x="45" y="8"/>
                      <a:pt x="45" y="8"/>
                      <a:pt x="45" y="8"/>
                    </a:cubicBezTo>
                    <a:cubicBezTo>
                      <a:pt x="55" y="9"/>
                      <a:pt x="64" y="13"/>
                      <a:pt x="71" y="20"/>
                    </a:cubicBezTo>
                    <a:close/>
                    <a:moveTo>
                      <a:pt x="43" y="17"/>
                    </a:moveTo>
                    <a:cubicBezTo>
                      <a:pt x="43" y="17"/>
                      <a:pt x="43" y="17"/>
                      <a:pt x="43" y="17"/>
                    </a:cubicBezTo>
                    <a:cubicBezTo>
                      <a:pt x="42" y="17"/>
                      <a:pt x="41" y="18"/>
                      <a:pt x="41" y="19"/>
                    </a:cubicBezTo>
                    <a:cubicBezTo>
                      <a:pt x="41" y="20"/>
                      <a:pt x="42" y="21"/>
                      <a:pt x="43" y="21"/>
                    </a:cubicBezTo>
                    <a:cubicBezTo>
                      <a:pt x="50" y="22"/>
                      <a:pt x="56" y="25"/>
                      <a:pt x="61" y="30"/>
                    </a:cubicBezTo>
                    <a:cubicBezTo>
                      <a:pt x="66" y="35"/>
                      <a:pt x="68" y="41"/>
                      <a:pt x="68" y="48"/>
                    </a:cubicBezTo>
                    <a:cubicBezTo>
                      <a:pt x="68" y="50"/>
                      <a:pt x="69" y="51"/>
                      <a:pt x="70" y="51"/>
                    </a:cubicBezTo>
                    <a:cubicBezTo>
                      <a:pt x="70" y="51"/>
                      <a:pt x="70" y="51"/>
                      <a:pt x="71" y="51"/>
                    </a:cubicBezTo>
                    <a:cubicBezTo>
                      <a:pt x="72" y="51"/>
                      <a:pt x="73" y="50"/>
                      <a:pt x="73" y="48"/>
                    </a:cubicBezTo>
                    <a:cubicBezTo>
                      <a:pt x="73" y="40"/>
                      <a:pt x="70" y="32"/>
                      <a:pt x="64" y="26"/>
                    </a:cubicBezTo>
                    <a:cubicBezTo>
                      <a:pt x="59" y="20"/>
                      <a:pt x="51" y="17"/>
                      <a:pt x="43" y="17"/>
                    </a:cubicBezTo>
                    <a:close/>
                    <a:moveTo>
                      <a:pt x="77" y="14"/>
                    </a:moveTo>
                    <a:cubicBezTo>
                      <a:pt x="69" y="6"/>
                      <a:pt x="58" y="1"/>
                      <a:pt x="46" y="0"/>
                    </a:cubicBezTo>
                    <a:cubicBezTo>
                      <a:pt x="44" y="0"/>
                      <a:pt x="43" y="1"/>
                      <a:pt x="43" y="2"/>
                    </a:cubicBezTo>
                    <a:cubicBezTo>
                      <a:pt x="43" y="4"/>
                      <a:pt x="44" y="5"/>
                      <a:pt x="45" y="5"/>
                    </a:cubicBezTo>
                    <a:cubicBezTo>
                      <a:pt x="56" y="5"/>
                      <a:pt x="66" y="10"/>
                      <a:pt x="74" y="18"/>
                    </a:cubicBezTo>
                    <a:cubicBezTo>
                      <a:pt x="81" y="25"/>
                      <a:pt x="85" y="36"/>
                      <a:pt x="85" y="47"/>
                    </a:cubicBezTo>
                    <a:cubicBezTo>
                      <a:pt x="85" y="48"/>
                      <a:pt x="86" y="49"/>
                      <a:pt x="87" y="49"/>
                    </a:cubicBezTo>
                    <a:cubicBezTo>
                      <a:pt x="87" y="49"/>
                      <a:pt x="87" y="49"/>
                      <a:pt x="87" y="49"/>
                    </a:cubicBezTo>
                    <a:cubicBezTo>
                      <a:pt x="88" y="49"/>
                      <a:pt x="89" y="48"/>
                      <a:pt x="89" y="47"/>
                    </a:cubicBezTo>
                    <a:cubicBezTo>
                      <a:pt x="90" y="35"/>
                      <a:pt x="85" y="23"/>
                      <a:pt x="77" y="14"/>
                    </a:cubicBezTo>
                    <a:close/>
                    <a:moveTo>
                      <a:pt x="46" y="49"/>
                    </a:moveTo>
                    <a:cubicBezTo>
                      <a:pt x="70" y="74"/>
                      <a:pt x="70" y="74"/>
                      <a:pt x="70" y="74"/>
                    </a:cubicBezTo>
                    <a:cubicBezTo>
                      <a:pt x="68" y="75"/>
                      <a:pt x="68" y="75"/>
                      <a:pt x="68" y="75"/>
                    </a:cubicBezTo>
                    <a:cubicBezTo>
                      <a:pt x="65" y="79"/>
                      <a:pt x="61" y="81"/>
                      <a:pt x="57" y="83"/>
                    </a:cubicBezTo>
                    <a:cubicBezTo>
                      <a:pt x="66" y="103"/>
                      <a:pt x="66" y="103"/>
                      <a:pt x="66" y="103"/>
                    </a:cubicBezTo>
                    <a:cubicBezTo>
                      <a:pt x="15" y="103"/>
                      <a:pt x="15" y="103"/>
                      <a:pt x="15" y="103"/>
                    </a:cubicBezTo>
                    <a:cubicBezTo>
                      <a:pt x="24" y="81"/>
                      <a:pt x="24" y="81"/>
                      <a:pt x="24" y="81"/>
                    </a:cubicBezTo>
                    <a:cubicBezTo>
                      <a:pt x="20" y="79"/>
                      <a:pt x="17" y="77"/>
                      <a:pt x="14" y="74"/>
                    </a:cubicBezTo>
                    <a:cubicBezTo>
                      <a:pt x="0" y="58"/>
                      <a:pt x="0" y="34"/>
                      <a:pt x="16" y="20"/>
                    </a:cubicBezTo>
                    <a:cubicBezTo>
                      <a:pt x="17" y="18"/>
                      <a:pt x="17" y="18"/>
                      <a:pt x="17" y="18"/>
                    </a:cubicBezTo>
                    <a:cubicBezTo>
                      <a:pt x="41" y="43"/>
                      <a:pt x="41" y="43"/>
                      <a:pt x="41" y="43"/>
                    </a:cubicBezTo>
                    <a:cubicBezTo>
                      <a:pt x="50" y="35"/>
                      <a:pt x="50" y="35"/>
                      <a:pt x="50" y="35"/>
                    </a:cubicBezTo>
                    <a:cubicBezTo>
                      <a:pt x="51" y="34"/>
                      <a:pt x="53" y="34"/>
                      <a:pt x="54" y="35"/>
                    </a:cubicBezTo>
                    <a:cubicBezTo>
                      <a:pt x="55" y="37"/>
                      <a:pt x="55" y="37"/>
                      <a:pt x="55" y="37"/>
                    </a:cubicBezTo>
                    <a:cubicBezTo>
                      <a:pt x="56" y="38"/>
                      <a:pt x="56" y="39"/>
                      <a:pt x="55" y="40"/>
                    </a:cubicBezTo>
                    <a:lnTo>
                      <a:pt x="46" y="49"/>
                    </a:lnTo>
                    <a:close/>
                    <a:moveTo>
                      <a:pt x="64" y="74"/>
                    </a:moveTo>
                    <a:cubicBezTo>
                      <a:pt x="17" y="25"/>
                      <a:pt x="17" y="25"/>
                      <a:pt x="17" y="25"/>
                    </a:cubicBezTo>
                    <a:cubicBezTo>
                      <a:pt x="5" y="38"/>
                      <a:pt x="5" y="58"/>
                      <a:pt x="18" y="71"/>
                    </a:cubicBezTo>
                    <a:cubicBezTo>
                      <a:pt x="24" y="78"/>
                      <a:pt x="33" y="81"/>
                      <a:pt x="42" y="81"/>
                    </a:cubicBezTo>
                    <a:cubicBezTo>
                      <a:pt x="42" y="81"/>
                      <a:pt x="42" y="81"/>
                      <a:pt x="42" y="81"/>
                    </a:cubicBezTo>
                    <a:cubicBezTo>
                      <a:pt x="50" y="81"/>
                      <a:pt x="57" y="79"/>
                      <a:pt x="64" y="74"/>
                    </a:cubicBezTo>
                    <a:close/>
                    <a:moveTo>
                      <a:pt x="15" y="39"/>
                    </a:moveTo>
                    <a:cubicBezTo>
                      <a:pt x="15" y="41"/>
                      <a:pt x="16" y="42"/>
                      <a:pt x="18" y="42"/>
                    </a:cubicBezTo>
                    <a:cubicBezTo>
                      <a:pt x="20" y="42"/>
                      <a:pt x="21" y="41"/>
                      <a:pt x="21" y="39"/>
                    </a:cubicBezTo>
                    <a:cubicBezTo>
                      <a:pt x="21" y="37"/>
                      <a:pt x="20" y="35"/>
                      <a:pt x="18" y="35"/>
                    </a:cubicBezTo>
                    <a:cubicBezTo>
                      <a:pt x="16" y="35"/>
                      <a:pt x="15" y="37"/>
                      <a:pt x="15" y="3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2" name="Freeform 173"/>
              <p:cNvSpPr>
                <a:spLocks noEditPoints="1"/>
              </p:cNvSpPr>
              <p:nvPr userDrawn="1"/>
            </p:nvSpPr>
            <p:spPr bwMode="auto">
              <a:xfrm>
                <a:off x="5741" y="1507"/>
                <a:ext cx="193" cy="170"/>
              </a:xfrm>
              <a:custGeom>
                <a:avLst/>
                <a:gdLst>
                  <a:gd name="T0" fmla="*/ 105 w 115"/>
                  <a:gd name="T1" fmla="*/ 0 h 101"/>
                  <a:gd name="T2" fmla="*/ 9 w 115"/>
                  <a:gd name="T3" fmla="*/ 0 h 101"/>
                  <a:gd name="T4" fmla="*/ 0 w 115"/>
                  <a:gd name="T5" fmla="*/ 9 h 101"/>
                  <a:gd name="T6" fmla="*/ 0 w 115"/>
                  <a:gd name="T7" fmla="*/ 77 h 101"/>
                  <a:gd name="T8" fmla="*/ 9 w 115"/>
                  <a:gd name="T9" fmla="*/ 86 h 101"/>
                  <a:gd name="T10" fmla="*/ 41 w 115"/>
                  <a:gd name="T11" fmla="*/ 86 h 101"/>
                  <a:gd name="T12" fmla="*/ 41 w 115"/>
                  <a:gd name="T13" fmla="*/ 97 h 101"/>
                  <a:gd name="T14" fmla="*/ 38 w 115"/>
                  <a:gd name="T15" fmla="*/ 97 h 101"/>
                  <a:gd name="T16" fmla="*/ 36 w 115"/>
                  <a:gd name="T17" fmla="*/ 99 h 101"/>
                  <a:gd name="T18" fmla="*/ 38 w 115"/>
                  <a:gd name="T19" fmla="*/ 101 h 101"/>
                  <a:gd name="T20" fmla="*/ 77 w 115"/>
                  <a:gd name="T21" fmla="*/ 101 h 101"/>
                  <a:gd name="T22" fmla="*/ 79 w 115"/>
                  <a:gd name="T23" fmla="*/ 99 h 101"/>
                  <a:gd name="T24" fmla="*/ 77 w 115"/>
                  <a:gd name="T25" fmla="*/ 97 h 101"/>
                  <a:gd name="T26" fmla="*/ 74 w 115"/>
                  <a:gd name="T27" fmla="*/ 97 h 101"/>
                  <a:gd name="T28" fmla="*/ 74 w 115"/>
                  <a:gd name="T29" fmla="*/ 86 h 101"/>
                  <a:gd name="T30" fmla="*/ 105 w 115"/>
                  <a:gd name="T31" fmla="*/ 86 h 101"/>
                  <a:gd name="T32" fmla="*/ 115 w 115"/>
                  <a:gd name="T33" fmla="*/ 77 h 101"/>
                  <a:gd name="T34" fmla="*/ 115 w 115"/>
                  <a:gd name="T35" fmla="*/ 9 h 101"/>
                  <a:gd name="T36" fmla="*/ 105 w 115"/>
                  <a:gd name="T37" fmla="*/ 0 h 101"/>
                  <a:gd name="T38" fmla="*/ 9 w 115"/>
                  <a:gd name="T39" fmla="*/ 5 h 101"/>
                  <a:gd name="T40" fmla="*/ 105 w 115"/>
                  <a:gd name="T41" fmla="*/ 5 h 101"/>
                  <a:gd name="T42" fmla="*/ 110 w 115"/>
                  <a:gd name="T43" fmla="*/ 9 h 101"/>
                  <a:gd name="T44" fmla="*/ 110 w 115"/>
                  <a:gd name="T45" fmla="*/ 62 h 101"/>
                  <a:gd name="T46" fmla="*/ 5 w 115"/>
                  <a:gd name="T47" fmla="*/ 62 h 101"/>
                  <a:gd name="T48" fmla="*/ 5 w 115"/>
                  <a:gd name="T49" fmla="*/ 9 h 101"/>
                  <a:gd name="T50" fmla="*/ 9 w 115"/>
                  <a:gd name="T51" fmla="*/ 5 h 101"/>
                  <a:gd name="T52" fmla="*/ 105 w 115"/>
                  <a:gd name="T53" fmla="*/ 82 h 101"/>
                  <a:gd name="T54" fmla="*/ 9 w 115"/>
                  <a:gd name="T55" fmla="*/ 82 h 101"/>
                  <a:gd name="T56" fmla="*/ 5 w 115"/>
                  <a:gd name="T57" fmla="*/ 77 h 101"/>
                  <a:gd name="T58" fmla="*/ 5 w 115"/>
                  <a:gd name="T59" fmla="*/ 65 h 101"/>
                  <a:gd name="T60" fmla="*/ 110 w 115"/>
                  <a:gd name="T61" fmla="*/ 65 h 101"/>
                  <a:gd name="T62" fmla="*/ 110 w 115"/>
                  <a:gd name="T63" fmla="*/ 77 h 101"/>
                  <a:gd name="T64" fmla="*/ 105 w 115"/>
                  <a:gd name="T65"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1">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7"/>
                      <a:pt x="41" y="97"/>
                      <a:pt x="41" y="97"/>
                    </a:cubicBezTo>
                    <a:cubicBezTo>
                      <a:pt x="38" y="97"/>
                      <a:pt x="38" y="97"/>
                      <a:pt x="38" y="97"/>
                    </a:cubicBezTo>
                    <a:cubicBezTo>
                      <a:pt x="36" y="97"/>
                      <a:pt x="36" y="97"/>
                      <a:pt x="36" y="99"/>
                    </a:cubicBezTo>
                    <a:cubicBezTo>
                      <a:pt x="36" y="100"/>
                      <a:pt x="36" y="101"/>
                      <a:pt x="38" y="101"/>
                    </a:cubicBezTo>
                    <a:cubicBezTo>
                      <a:pt x="77" y="101"/>
                      <a:pt x="77" y="101"/>
                      <a:pt x="77" y="101"/>
                    </a:cubicBezTo>
                    <a:cubicBezTo>
                      <a:pt x="78" y="101"/>
                      <a:pt x="79" y="100"/>
                      <a:pt x="79" y="99"/>
                    </a:cubicBezTo>
                    <a:cubicBezTo>
                      <a:pt x="79" y="97"/>
                      <a:pt x="78" y="97"/>
                      <a:pt x="77" y="97"/>
                    </a:cubicBezTo>
                    <a:cubicBezTo>
                      <a:pt x="74" y="97"/>
                      <a:pt x="74" y="97"/>
                      <a:pt x="74" y="97"/>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5"/>
                    </a:moveTo>
                    <a:cubicBezTo>
                      <a:pt x="105" y="5"/>
                      <a:pt x="105" y="5"/>
                      <a:pt x="105" y="5"/>
                    </a:cubicBezTo>
                    <a:cubicBezTo>
                      <a:pt x="108" y="5"/>
                      <a:pt x="110" y="7"/>
                      <a:pt x="110" y="9"/>
                    </a:cubicBezTo>
                    <a:cubicBezTo>
                      <a:pt x="110" y="62"/>
                      <a:pt x="110" y="62"/>
                      <a:pt x="110" y="62"/>
                    </a:cubicBezTo>
                    <a:cubicBezTo>
                      <a:pt x="5" y="62"/>
                      <a:pt x="5" y="62"/>
                      <a:pt x="5" y="62"/>
                    </a:cubicBezTo>
                    <a:cubicBezTo>
                      <a:pt x="5" y="9"/>
                      <a:pt x="5" y="9"/>
                      <a:pt x="5" y="9"/>
                    </a:cubicBezTo>
                    <a:cubicBezTo>
                      <a:pt x="5" y="7"/>
                      <a:pt x="7" y="5"/>
                      <a:pt x="9" y="5"/>
                    </a:cubicBezTo>
                    <a:close/>
                    <a:moveTo>
                      <a:pt x="105" y="82"/>
                    </a:moveTo>
                    <a:cubicBezTo>
                      <a:pt x="9" y="82"/>
                      <a:pt x="9" y="82"/>
                      <a:pt x="9" y="82"/>
                    </a:cubicBezTo>
                    <a:cubicBezTo>
                      <a:pt x="7" y="82"/>
                      <a:pt x="5" y="80"/>
                      <a:pt x="5" y="77"/>
                    </a:cubicBezTo>
                    <a:cubicBezTo>
                      <a:pt x="5" y="65"/>
                      <a:pt x="5" y="65"/>
                      <a:pt x="5" y="65"/>
                    </a:cubicBezTo>
                    <a:cubicBezTo>
                      <a:pt x="110" y="65"/>
                      <a:pt x="110" y="65"/>
                      <a:pt x="110" y="65"/>
                    </a:cubicBezTo>
                    <a:cubicBezTo>
                      <a:pt x="110" y="77"/>
                      <a:pt x="110" y="77"/>
                      <a:pt x="110" y="77"/>
                    </a:cubicBezTo>
                    <a:cubicBezTo>
                      <a:pt x="110" y="80"/>
                      <a:pt x="108" y="82"/>
                      <a:pt x="105"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3" name="Oval 174"/>
              <p:cNvSpPr>
                <a:spLocks noChangeArrowheads="1"/>
              </p:cNvSpPr>
              <p:nvPr userDrawn="1"/>
            </p:nvSpPr>
            <p:spPr bwMode="auto">
              <a:xfrm>
                <a:off x="5831" y="1625"/>
                <a:ext cx="10" cy="1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4" name="Freeform 175"/>
              <p:cNvSpPr>
                <a:spLocks noEditPoints="1"/>
              </p:cNvSpPr>
              <p:nvPr userDrawn="1"/>
            </p:nvSpPr>
            <p:spPr bwMode="auto">
              <a:xfrm>
                <a:off x="3914" y="437"/>
                <a:ext cx="193" cy="168"/>
              </a:xfrm>
              <a:custGeom>
                <a:avLst/>
                <a:gdLst>
                  <a:gd name="T0" fmla="*/ 105 w 115"/>
                  <a:gd name="T1" fmla="*/ 0 h 100"/>
                  <a:gd name="T2" fmla="*/ 9 w 115"/>
                  <a:gd name="T3" fmla="*/ 0 h 100"/>
                  <a:gd name="T4" fmla="*/ 0 w 115"/>
                  <a:gd name="T5" fmla="*/ 9 h 100"/>
                  <a:gd name="T6" fmla="*/ 0 w 115"/>
                  <a:gd name="T7" fmla="*/ 77 h 100"/>
                  <a:gd name="T8" fmla="*/ 9 w 115"/>
                  <a:gd name="T9" fmla="*/ 86 h 100"/>
                  <a:gd name="T10" fmla="*/ 41 w 115"/>
                  <a:gd name="T11" fmla="*/ 86 h 100"/>
                  <a:gd name="T12" fmla="*/ 41 w 115"/>
                  <a:gd name="T13" fmla="*/ 96 h 100"/>
                  <a:gd name="T14" fmla="*/ 38 w 115"/>
                  <a:gd name="T15" fmla="*/ 96 h 100"/>
                  <a:gd name="T16" fmla="*/ 36 w 115"/>
                  <a:gd name="T17" fmla="*/ 98 h 100"/>
                  <a:gd name="T18" fmla="*/ 38 w 115"/>
                  <a:gd name="T19" fmla="*/ 100 h 100"/>
                  <a:gd name="T20" fmla="*/ 77 w 115"/>
                  <a:gd name="T21" fmla="*/ 100 h 100"/>
                  <a:gd name="T22" fmla="*/ 79 w 115"/>
                  <a:gd name="T23" fmla="*/ 98 h 100"/>
                  <a:gd name="T24" fmla="*/ 77 w 115"/>
                  <a:gd name="T25" fmla="*/ 96 h 100"/>
                  <a:gd name="T26" fmla="*/ 74 w 115"/>
                  <a:gd name="T27" fmla="*/ 96 h 100"/>
                  <a:gd name="T28" fmla="*/ 74 w 115"/>
                  <a:gd name="T29" fmla="*/ 86 h 100"/>
                  <a:gd name="T30" fmla="*/ 105 w 115"/>
                  <a:gd name="T31" fmla="*/ 86 h 100"/>
                  <a:gd name="T32" fmla="*/ 115 w 115"/>
                  <a:gd name="T33" fmla="*/ 77 h 100"/>
                  <a:gd name="T34" fmla="*/ 115 w 115"/>
                  <a:gd name="T35" fmla="*/ 9 h 100"/>
                  <a:gd name="T36" fmla="*/ 105 w 115"/>
                  <a:gd name="T37" fmla="*/ 0 h 100"/>
                  <a:gd name="T38" fmla="*/ 9 w 115"/>
                  <a:gd name="T39" fmla="*/ 4 h 100"/>
                  <a:gd name="T40" fmla="*/ 105 w 115"/>
                  <a:gd name="T41" fmla="*/ 4 h 100"/>
                  <a:gd name="T42" fmla="*/ 110 w 115"/>
                  <a:gd name="T43" fmla="*/ 9 h 100"/>
                  <a:gd name="T44" fmla="*/ 110 w 115"/>
                  <a:gd name="T45" fmla="*/ 61 h 100"/>
                  <a:gd name="T46" fmla="*/ 5 w 115"/>
                  <a:gd name="T47" fmla="*/ 61 h 100"/>
                  <a:gd name="T48" fmla="*/ 5 w 115"/>
                  <a:gd name="T49" fmla="*/ 9 h 100"/>
                  <a:gd name="T50" fmla="*/ 9 w 115"/>
                  <a:gd name="T51" fmla="*/ 4 h 100"/>
                  <a:gd name="T52" fmla="*/ 105 w 115"/>
                  <a:gd name="T53" fmla="*/ 82 h 100"/>
                  <a:gd name="T54" fmla="*/ 9 w 115"/>
                  <a:gd name="T55" fmla="*/ 82 h 100"/>
                  <a:gd name="T56" fmla="*/ 5 w 115"/>
                  <a:gd name="T57" fmla="*/ 77 h 100"/>
                  <a:gd name="T58" fmla="*/ 5 w 115"/>
                  <a:gd name="T59" fmla="*/ 65 h 100"/>
                  <a:gd name="T60" fmla="*/ 110 w 115"/>
                  <a:gd name="T61" fmla="*/ 65 h 100"/>
                  <a:gd name="T62" fmla="*/ 110 w 115"/>
                  <a:gd name="T63" fmla="*/ 77 h 100"/>
                  <a:gd name="T64" fmla="*/ 105 w 115"/>
                  <a:gd name="T65"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0">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6"/>
                      <a:pt x="41" y="96"/>
                      <a:pt x="41" y="96"/>
                    </a:cubicBezTo>
                    <a:cubicBezTo>
                      <a:pt x="38" y="96"/>
                      <a:pt x="38" y="96"/>
                      <a:pt x="38" y="96"/>
                    </a:cubicBezTo>
                    <a:cubicBezTo>
                      <a:pt x="36" y="96"/>
                      <a:pt x="36" y="97"/>
                      <a:pt x="36" y="98"/>
                    </a:cubicBezTo>
                    <a:cubicBezTo>
                      <a:pt x="36" y="99"/>
                      <a:pt x="36" y="100"/>
                      <a:pt x="38" y="100"/>
                    </a:cubicBezTo>
                    <a:cubicBezTo>
                      <a:pt x="77" y="100"/>
                      <a:pt x="77" y="100"/>
                      <a:pt x="77" y="100"/>
                    </a:cubicBezTo>
                    <a:cubicBezTo>
                      <a:pt x="78" y="100"/>
                      <a:pt x="79" y="99"/>
                      <a:pt x="79" y="98"/>
                    </a:cubicBezTo>
                    <a:cubicBezTo>
                      <a:pt x="79" y="97"/>
                      <a:pt x="78" y="96"/>
                      <a:pt x="77" y="96"/>
                    </a:cubicBezTo>
                    <a:cubicBezTo>
                      <a:pt x="74" y="96"/>
                      <a:pt x="74" y="96"/>
                      <a:pt x="74" y="96"/>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4"/>
                    </a:moveTo>
                    <a:cubicBezTo>
                      <a:pt x="105" y="4"/>
                      <a:pt x="105" y="4"/>
                      <a:pt x="105" y="4"/>
                    </a:cubicBezTo>
                    <a:cubicBezTo>
                      <a:pt x="108" y="4"/>
                      <a:pt x="110" y="6"/>
                      <a:pt x="110" y="9"/>
                    </a:cubicBezTo>
                    <a:cubicBezTo>
                      <a:pt x="110" y="61"/>
                      <a:pt x="110" y="61"/>
                      <a:pt x="110" y="61"/>
                    </a:cubicBezTo>
                    <a:cubicBezTo>
                      <a:pt x="5" y="61"/>
                      <a:pt x="5" y="61"/>
                      <a:pt x="5" y="61"/>
                    </a:cubicBezTo>
                    <a:cubicBezTo>
                      <a:pt x="5" y="9"/>
                      <a:pt x="5" y="9"/>
                      <a:pt x="5" y="9"/>
                    </a:cubicBezTo>
                    <a:cubicBezTo>
                      <a:pt x="5" y="6"/>
                      <a:pt x="7" y="4"/>
                      <a:pt x="9" y="4"/>
                    </a:cubicBezTo>
                    <a:close/>
                    <a:moveTo>
                      <a:pt x="105" y="82"/>
                    </a:moveTo>
                    <a:cubicBezTo>
                      <a:pt x="9" y="82"/>
                      <a:pt x="9" y="82"/>
                      <a:pt x="9" y="82"/>
                    </a:cubicBezTo>
                    <a:cubicBezTo>
                      <a:pt x="7" y="82"/>
                      <a:pt x="5" y="79"/>
                      <a:pt x="5" y="77"/>
                    </a:cubicBezTo>
                    <a:cubicBezTo>
                      <a:pt x="5" y="65"/>
                      <a:pt x="5" y="65"/>
                      <a:pt x="5" y="65"/>
                    </a:cubicBezTo>
                    <a:cubicBezTo>
                      <a:pt x="110" y="65"/>
                      <a:pt x="110" y="65"/>
                      <a:pt x="110" y="65"/>
                    </a:cubicBezTo>
                    <a:cubicBezTo>
                      <a:pt x="110" y="77"/>
                      <a:pt x="110" y="77"/>
                      <a:pt x="110" y="77"/>
                    </a:cubicBezTo>
                    <a:cubicBezTo>
                      <a:pt x="110" y="79"/>
                      <a:pt x="108" y="82"/>
                      <a:pt x="105"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5" name="Oval 176"/>
              <p:cNvSpPr>
                <a:spLocks noChangeArrowheads="1"/>
              </p:cNvSpPr>
              <p:nvPr userDrawn="1"/>
            </p:nvSpPr>
            <p:spPr bwMode="auto">
              <a:xfrm>
                <a:off x="4005" y="555"/>
                <a:ext cx="10" cy="10"/>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6" name="Freeform 177"/>
              <p:cNvSpPr>
                <a:spLocks/>
              </p:cNvSpPr>
              <p:nvPr userDrawn="1"/>
            </p:nvSpPr>
            <p:spPr bwMode="auto">
              <a:xfrm>
                <a:off x="6019" y="2265"/>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7" name="Rectangle 178"/>
              <p:cNvSpPr>
                <a:spLocks noChangeArrowheads="1"/>
              </p:cNvSpPr>
              <p:nvPr userDrawn="1"/>
            </p:nvSpPr>
            <p:spPr bwMode="auto">
              <a:xfrm>
                <a:off x="6019" y="2324"/>
                <a:ext cx="146"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8" name="Freeform 179"/>
              <p:cNvSpPr>
                <a:spLocks/>
              </p:cNvSpPr>
              <p:nvPr userDrawn="1"/>
            </p:nvSpPr>
            <p:spPr bwMode="auto">
              <a:xfrm>
                <a:off x="6019" y="2370"/>
                <a:ext cx="146" cy="43"/>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9" name="Freeform 180"/>
              <p:cNvSpPr>
                <a:spLocks noEditPoints="1"/>
              </p:cNvSpPr>
              <p:nvPr userDrawn="1"/>
            </p:nvSpPr>
            <p:spPr bwMode="auto">
              <a:xfrm>
                <a:off x="5348" y="518"/>
                <a:ext cx="156" cy="154"/>
              </a:xfrm>
              <a:custGeom>
                <a:avLst/>
                <a:gdLst>
                  <a:gd name="T0" fmla="*/ 92 w 93"/>
                  <a:gd name="T1" fmla="*/ 51 h 92"/>
                  <a:gd name="T2" fmla="*/ 93 w 93"/>
                  <a:gd name="T3" fmla="*/ 43 h 92"/>
                  <a:gd name="T4" fmla="*/ 83 w 93"/>
                  <a:gd name="T5" fmla="*/ 37 h 92"/>
                  <a:gd name="T6" fmla="*/ 89 w 93"/>
                  <a:gd name="T7" fmla="*/ 28 h 92"/>
                  <a:gd name="T8" fmla="*/ 85 w 93"/>
                  <a:gd name="T9" fmla="*/ 20 h 92"/>
                  <a:gd name="T10" fmla="*/ 71 w 93"/>
                  <a:gd name="T11" fmla="*/ 18 h 92"/>
                  <a:gd name="T12" fmla="*/ 71 w 93"/>
                  <a:gd name="T13" fmla="*/ 7 h 92"/>
                  <a:gd name="T14" fmla="*/ 60 w 93"/>
                  <a:gd name="T15" fmla="*/ 11 h 92"/>
                  <a:gd name="T16" fmla="*/ 52 w 93"/>
                  <a:gd name="T17" fmla="*/ 0 h 92"/>
                  <a:gd name="T18" fmla="*/ 44 w 93"/>
                  <a:gd name="T19" fmla="*/ 0 h 92"/>
                  <a:gd name="T20" fmla="*/ 38 w 93"/>
                  <a:gd name="T21" fmla="*/ 9 h 92"/>
                  <a:gd name="T22" fmla="*/ 28 w 93"/>
                  <a:gd name="T23" fmla="*/ 4 h 92"/>
                  <a:gd name="T24" fmla="*/ 21 w 93"/>
                  <a:gd name="T25" fmla="*/ 8 h 92"/>
                  <a:gd name="T26" fmla="*/ 18 w 93"/>
                  <a:gd name="T27" fmla="*/ 21 h 92"/>
                  <a:gd name="T28" fmla="*/ 7 w 93"/>
                  <a:gd name="T29" fmla="*/ 22 h 92"/>
                  <a:gd name="T30" fmla="*/ 11 w 93"/>
                  <a:gd name="T31" fmla="*/ 32 h 92"/>
                  <a:gd name="T32" fmla="*/ 1 w 93"/>
                  <a:gd name="T33" fmla="*/ 41 h 92"/>
                  <a:gd name="T34" fmla="*/ 1 w 93"/>
                  <a:gd name="T35" fmla="*/ 49 h 92"/>
                  <a:gd name="T36" fmla="*/ 10 w 93"/>
                  <a:gd name="T37" fmla="*/ 55 h 92"/>
                  <a:gd name="T38" fmla="*/ 4 w 93"/>
                  <a:gd name="T39" fmla="*/ 64 h 92"/>
                  <a:gd name="T40" fmla="*/ 8 w 93"/>
                  <a:gd name="T41" fmla="*/ 71 h 92"/>
                  <a:gd name="T42" fmla="*/ 22 w 93"/>
                  <a:gd name="T43" fmla="*/ 74 h 92"/>
                  <a:gd name="T44" fmla="*/ 22 w 93"/>
                  <a:gd name="T45" fmla="*/ 85 h 92"/>
                  <a:gd name="T46" fmla="*/ 33 w 93"/>
                  <a:gd name="T47" fmla="*/ 81 h 92"/>
                  <a:gd name="T48" fmla="*/ 41 w 93"/>
                  <a:gd name="T49" fmla="*/ 92 h 92"/>
                  <a:gd name="T50" fmla="*/ 50 w 93"/>
                  <a:gd name="T51" fmla="*/ 92 h 92"/>
                  <a:gd name="T52" fmla="*/ 55 w 93"/>
                  <a:gd name="T53" fmla="*/ 83 h 92"/>
                  <a:gd name="T54" fmla="*/ 65 w 93"/>
                  <a:gd name="T55" fmla="*/ 88 h 92"/>
                  <a:gd name="T56" fmla="*/ 72 w 93"/>
                  <a:gd name="T57" fmla="*/ 84 h 92"/>
                  <a:gd name="T58" fmla="*/ 75 w 93"/>
                  <a:gd name="T59" fmla="*/ 71 h 92"/>
                  <a:gd name="T60" fmla="*/ 86 w 93"/>
                  <a:gd name="T61" fmla="*/ 70 h 92"/>
                  <a:gd name="T62" fmla="*/ 82 w 93"/>
                  <a:gd name="T63" fmla="*/ 60 h 92"/>
                  <a:gd name="T64" fmla="*/ 76 w 93"/>
                  <a:gd name="T65" fmla="*/ 47 h 92"/>
                  <a:gd name="T66" fmla="*/ 17 w 93"/>
                  <a:gd name="T67" fmla="*/ 45 h 92"/>
                  <a:gd name="T68" fmla="*/ 76 w 93"/>
                  <a:gd name="T69" fmla="*/ 47 h 92"/>
                  <a:gd name="T70" fmla="*/ 51 w 93"/>
                  <a:gd name="T71" fmla="*/ 53 h 92"/>
                  <a:gd name="T72" fmla="*/ 43 w 93"/>
                  <a:gd name="T73"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92">
                    <a:moveTo>
                      <a:pt x="83" y="53"/>
                    </a:moveTo>
                    <a:cubicBezTo>
                      <a:pt x="88" y="52"/>
                      <a:pt x="92" y="51"/>
                      <a:pt x="92" y="51"/>
                    </a:cubicBezTo>
                    <a:cubicBezTo>
                      <a:pt x="92" y="50"/>
                      <a:pt x="93" y="49"/>
                      <a:pt x="93" y="47"/>
                    </a:cubicBezTo>
                    <a:cubicBezTo>
                      <a:pt x="93" y="46"/>
                      <a:pt x="93" y="44"/>
                      <a:pt x="93" y="43"/>
                    </a:cubicBezTo>
                    <a:cubicBezTo>
                      <a:pt x="84" y="40"/>
                      <a:pt x="84" y="40"/>
                      <a:pt x="84" y="40"/>
                    </a:cubicBezTo>
                    <a:cubicBezTo>
                      <a:pt x="84" y="39"/>
                      <a:pt x="83" y="38"/>
                      <a:pt x="83" y="37"/>
                    </a:cubicBezTo>
                    <a:cubicBezTo>
                      <a:pt x="83" y="36"/>
                      <a:pt x="83" y="35"/>
                      <a:pt x="82" y="34"/>
                    </a:cubicBezTo>
                    <a:cubicBezTo>
                      <a:pt x="85" y="31"/>
                      <a:pt x="89" y="28"/>
                      <a:pt x="89" y="28"/>
                    </a:cubicBezTo>
                    <a:cubicBezTo>
                      <a:pt x="88" y="26"/>
                      <a:pt x="88" y="25"/>
                      <a:pt x="87" y="24"/>
                    </a:cubicBezTo>
                    <a:cubicBezTo>
                      <a:pt x="86" y="23"/>
                      <a:pt x="86" y="21"/>
                      <a:pt x="85" y="20"/>
                    </a:cubicBezTo>
                    <a:cubicBezTo>
                      <a:pt x="76" y="22"/>
                      <a:pt x="76" y="22"/>
                      <a:pt x="76" y="22"/>
                    </a:cubicBezTo>
                    <a:cubicBezTo>
                      <a:pt x="75" y="21"/>
                      <a:pt x="73" y="19"/>
                      <a:pt x="71" y="18"/>
                    </a:cubicBezTo>
                    <a:cubicBezTo>
                      <a:pt x="73" y="14"/>
                      <a:pt x="74" y="9"/>
                      <a:pt x="74" y="9"/>
                    </a:cubicBezTo>
                    <a:cubicBezTo>
                      <a:pt x="73" y="8"/>
                      <a:pt x="72" y="7"/>
                      <a:pt x="71" y="7"/>
                    </a:cubicBezTo>
                    <a:cubicBezTo>
                      <a:pt x="69" y="6"/>
                      <a:pt x="68" y="5"/>
                      <a:pt x="67" y="5"/>
                    </a:cubicBezTo>
                    <a:cubicBezTo>
                      <a:pt x="60" y="11"/>
                      <a:pt x="60" y="11"/>
                      <a:pt x="60" y="11"/>
                    </a:cubicBezTo>
                    <a:cubicBezTo>
                      <a:pt x="58" y="10"/>
                      <a:pt x="56" y="9"/>
                      <a:pt x="54" y="9"/>
                    </a:cubicBezTo>
                    <a:cubicBezTo>
                      <a:pt x="53" y="5"/>
                      <a:pt x="52" y="0"/>
                      <a:pt x="52" y="0"/>
                    </a:cubicBezTo>
                    <a:cubicBezTo>
                      <a:pt x="51" y="0"/>
                      <a:pt x="49" y="0"/>
                      <a:pt x="48" y="0"/>
                    </a:cubicBezTo>
                    <a:cubicBezTo>
                      <a:pt x="46" y="0"/>
                      <a:pt x="45" y="0"/>
                      <a:pt x="44" y="0"/>
                    </a:cubicBezTo>
                    <a:cubicBezTo>
                      <a:pt x="41" y="9"/>
                      <a:pt x="41" y="9"/>
                      <a:pt x="41" y="9"/>
                    </a:cubicBezTo>
                    <a:cubicBezTo>
                      <a:pt x="40" y="9"/>
                      <a:pt x="39" y="9"/>
                      <a:pt x="38" y="9"/>
                    </a:cubicBezTo>
                    <a:cubicBezTo>
                      <a:pt x="37" y="10"/>
                      <a:pt x="36" y="10"/>
                      <a:pt x="35" y="10"/>
                    </a:cubicBezTo>
                    <a:cubicBezTo>
                      <a:pt x="32" y="7"/>
                      <a:pt x="28" y="4"/>
                      <a:pt x="28" y="4"/>
                    </a:cubicBezTo>
                    <a:cubicBezTo>
                      <a:pt x="27" y="4"/>
                      <a:pt x="26" y="5"/>
                      <a:pt x="25" y="5"/>
                    </a:cubicBezTo>
                    <a:cubicBezTo>
                      <a:pt x="23" y="6"/>
                      <a:pt x="22" y="7"/>
                      <a:pt x="21" y="8"/>
                    </a:cubicBezTo>
                    <a:cubicBezTo>
                      <a:pt x="23" y="16"/>
                      <a:pt x="23" y="16"/>
                      <a:pt x="23" y="16"/>
                    </a:cubicBezTo>
                    <a:cubicBezTo>
                      <a:pt x="21" y="18"/>
                      <a:pt x="20" y="19"/>
                      <a:pt x="18" y="21"/>
                    </a:cubicBezTo>
                    <a:cubicBezTo>
                      <a:pt x="14" y="20"/>
                      <a:pt x="10" y="18"/>
                      <a:pt x="10" y="18"/>
                    </a:cubicBezTo>
                    <a:cubicBezTo>
                      <a:pt x="9" y="20"/>
                      <a:pt x="8" y="21"/>
                      <a:pt x="7" y="22"/>
                    </a:cubicBezTo>
                    <a:cubicBezTo>
                      <a:pt x="7" y="23"/>
                      <a:pt x="6" y="24"/>
                      <a:pt x="5" y="26"/>
                    </a:cubicBezTo>
                    <a:cubicBezTo>
                      <a:pt x="11" y="32"/>
                      <a:pt x="11" y="32"/>
                      <a:pt x="11" y="32"/>
                    </a:cubicBezTo>
                    <a:cubicBezTo>
                      <a:pt x="11" y="34"/>
                      <a:pt x="10" y="36"/>
                      <a:pt x="10" y="38"/>
                    </a:cubicBezTo>
                    <a:cubicBezTo>
                      <a:pt x="6" y="39"/>
                      <a:pt x="1" y="41"/>
                      <a:pt x="1" y="41"/>
                    </a:cubicBezTo>
                    <a:cubicBezTo>
                      <a:pt x="1" y="42"/>
                      <a:pt x="1" y="43"/>
                      <a:pt x="0" y="45"/>
                    </a:cubicBezTo>
                    <a:cubicBezTo>
                      <a:pt x="0" y="46"/>
                      <a:pt x="0" y="48"/>
                      <a:pt x="1" y="49"/>
                    </a:cubicBezTo>
                    <a:cubicBezTo>
                      <a:pt x="9" y="51"/>
                      <a:pt x="9" y="51"/>
                      <a:pt x="9" y="51"/>
                    </a:cubicBezTo>
                    <a:cubicBezTo>
                      <a:pt x="9" y="53"/>
                      <a:pt x="10" y="54"/>
                      <a:pt x="10" y="55"/>
                    </a:cubicBezTo>
                    <a:cubicBezTo>
                      <a:pt x="10" y="56"/>
                      <a:pt x="10" y="57"/>
                      <a:pt x="11" y="58"/>
                    </a:cubicBezTo>
                    <a:cubicBezTo>
                      <a:pt x="8" y="61"/>
                      <a:pt x="4" y="64"/>
                      <a:pt x="4" y="64"/>
                    </a:cubicBezTo>
                    <a:cubicBezTo>
                      <a:pt x="5" y="65"/>
                      <a:pt x="5" y="67"/>
                      <a:pt x="6" y="68"/>
                    </a:cubicBezTo>
                    <a:cubicBezTo>
                      <a:pt x="7" y="69"/>
                      <a:pt x="7" y="70"/>
                      <a:pt x="8" y="71"/>
                    </a:cubicBezTo>
                    <a:cubicBezTo>
                      <a:pt x="17" y="69"/>
                      <a:pt x="17" y="69"/>
                      <a:pt x="17" y="69"/>
                    </a:cubicBezTo>
                    <a:cubicBezTo>
                      <a:pt x="18" y="71"/>
                      <a:pt x="20" y="73"/>
                      <a:pt x="22" y="74"/>
                    </a:cubicBezTo>
                    <a:cubicBezTo>
                      <a:pt x="20" y="78"/>
                      <a:pt x="19" y="83"/>
                      <a:pt x="19" y="83"/>
                    </a:cubicBezTo>
                    <a:cubicBezTo>
                      <a:pt x="20" y="84"/>
                      <a:pt x="21" y="84"/>
                      <a:pt x="22" y="85"/>
                    </a:cubicBezTo>
                    <a:cubicBezTo>
                      <a:pt x="24" y="86"/>
                      <a:pt x="25" y="87"/>
                      <a:pt x="26" y="87"/>
                    </a:cubicBezTo>
                    <a:cubicBezTo>
                      <a:pt x="33" y="81"/>
                      <a:pt x="33" y="81"/>
                      <a:pt x="33" y="81"/>
                    </a:cubicBezTo>
                    <a:cubicBezTo>
                      <a:pt x="35" y="82"/>
                      <a:pt x="37" y="82"/>
                      <a:pt x="39" y="83"/>
                    </a:cubicBezTo>
                    <a:cubicBezTo>
                      <a:pt x="40" y="87"/>
                      <a:pt x="41" y="92"/>
                      <a:pt x="41" y="92"/>
                    </a:cubicBezTo>
                    <a:cubicBezTo>
                      <a:pt x="43" y="92"/>
                      <a:pt x="44" y="92"/>
                      <a:pt x="45" y="92"/>
                    </a:cubicBezTo>
                    <a:cubicBezTo>
                      <a:pt x="47" y="92"/>
                      <a:pt x="48" y="92"/>
                      <a:pt x="50" y="92"/>
                    </a:cubicBezTo>
                    <a:cubicBezTo>
                      <a:pt x="52" y="83"/>
                      <a:pt x="52" y="83"/>
                      <a:pt x="52" y="83"/>
                    </a:cubicBezTo>
                    <a:cubicBezTo>
                      <a:pt x="53" y="83"/>
                      <a:pt x="54" y="83"/>
                      <a:pt x="55" y="83"/>
                    </a:cubicBezTo>
                    <a:cubicBezTo>
                      <a:pt x="56" y="82"/>
                      <a:pt x="57" y="82"/>
                      <a:pt x="59" y="82"/>
                    </a:cubicBezTo>
                    <a:cubicBezTo>
                      <a:pt x="61" y="85"/>
                      <a:pt x="65" y="88"/>
                      <a:pt x="65" y="88"/>
                    </a:cubicBezTo>
                    <a:cubicBezTo>
                      <a:pt x="66" y="88"/>
                      <a:pt x="67" y="87"/>
                      <a:pt x="69" y="86"/>
                    </a:cubicBezTo>
                    <a:cubicBezTo>
                      <a:pt x="70" y="86"/>
                      <a:pt x="71" y="85"/>
                      <a:pt x="72" y="84"/>
                    </a:cubicBezTo>
                    <a:cubicBezTo>
                      <a:pt x="70" y="75"/>
                      <a:pt x="70" y="75"/>
                      <a:pt x="70" y="75"/>
                    </a:cubicBezTo>
                    <a:cubicBezTo>
                      <a:pt x="72" y="74"/>
                      <a:pt x="73" y="73"/>
                      <a:pt x="75" y="71"/>
                    </a:cubicBezTo>
                    <a:cubicBezTo>
                      <a:pt x="79" y="72"/>
                      <a:pt x="83" y="73"/>
                      <a:pt x="83" y="73"/>
                    </a:cubicBezTo>
                    <a:cubicBezTo>
                      <a:pt x="84" y="72"/>
                      <a:pt x="85" y="71"/>
                      <a:pt x="86" y="70"/>
                    </a:cubicBezTo>
                    <a:cubicBezTo>
                      <a:pt x="87" y="69"/>
                      <a:pt x="87" y="68"/>
                      <a:pt x="88" y="66"/>
                    </a:cubicBezTo>
                    <a:cubicBezTo>
                      <a:pt x="82" y="60"/>
                      <a:pt x="82" y="60"/>
                      <a:pt x="82" y="60"/>
                    </a:cubicBezTo>
                    <a:cubicBezTo>
                      <a:pt x="82" y="58"/>
                      <a:pt x="83" y="56"/>
                      <a:pt x="83" y="53"/>
                    </a:cubicBezTo>
                    <a:close/>
                    <a:moveTo>
                      <a:pt x="76" y="47"/>
                    </a:moveTo>
                    <a:cubicBezTo>
                      <a:pt x="75" y="63"/>
                      <a:pt x="62" y="76"/>
                      <a:pt x="46" y="75"/>
                    </a:cubicBezTo>
                    <a:cubicBezTo>
                      <a:pt x="30" y="75"/>
                      <a:pt x="17" y="61"/>
                      <a:pt x="17" y="45"/>
                    </a:cubicBezTo>
                    <a:cubicBezTo>
                      <a:pt x="18" y="29"/>
                      <a:pt x="31" y="16"/>
                      <a:pt x="47" y="17"/>
                    </a:cubicBezTo>
                    <a:cubicBezTo>
                      <a:pt x="63" y="17"/>
                      <a:pt x="76" y="30"/>
                      <a:pt x="76" y="47"/>
                    </a:cubicBezTo>
                    <a:close/>
                    <a:moveTo>
                      <a:pt x="54" y="42"/>
                    </a:moveTo>
                    <a:cubicBezTo>
                      <a:pt x="56" y="46"/>
                      <a:pt x="55" y="51"/>
                      <a:pt x="51" y="53"/>
                    </a:cubicBezTo>
                    <a:cubicBezTo>
                      <a:pt x="46" y="55"/>
                      <a:pt x="41" y="54"/>
                      <a:pt x="39" y="50"/>
                    </a:cubicBezTo>
                    <a:cubicBezTo>
                      <a:pt x="37" y="46"/>
                      <a:pt x="38" y="41"/>
                      <a:pt x="43" y="39"/>
                    </a:cubicBezTo>
                    <a:cubicBezTo>
                      <a:pt x="47" y="36"/>
                      <a:pt x="52" y="38"/>
                      <a:pt x="54" y="4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0" name="Freeform 181"/>
              <p:cNvSpPr>
                <a:spLocks noEditPoints="1"/>
              </p:cNvSpPr>
              <p:nvPr userDrawn="1"/>
            </p:nvSpPr>
            <p:spPr bwMode="auto">
              <a:xfrm>
                <a:off x="5836" y="1993"/>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1" name="Freeform 182"/>
              <p:cNvSpPr>
                <a:spLocks noEditPoints="1"/>
              </p:cNvSpPr>
              <p:nvPr userDrawn="1"/>
            </p:nvSpPr>
            <p:spPr bwMode="auto">
              <a:xfrm>
                <a:off x="6038" y="1882"/>
                <a:ext cx="111"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7 h 97"/>
                  <a:gd name="T28" fmla="*/ 62 w 66"/>
                  <a:gd name="T29" fmla="*/ 77 h 97"/>
                  <a:gd name="T30" fmla="*/ 62 w 66"/>
                  <a:gd name="T31" fmla="*/ 87 h 97"/>
                  <a:gd name="T32" fmla="*/ 62 w 66"/>
                  <a:gd name="T33" fmla="*/ 21 h 97"/>
                  <a:gd name="T34" fmla="*/ 4 w 66"/>
                  <a:gd name="T35" fmla="*/ 21 h 97"/>
                  <a:gd name="T36" fmla="*/ 4 w 66"/>
                  <a:gd name="T37" fmla="*/ 10 h 97"/>
                  <a:gd name="T38" fmla="*/ 10 w 66"/>
                  <a:gd name="T39" fmla="*/ 4 h 97"/>
                  <a:gd name="T40" fmla="*/ 56 w 66"/>
                  <a:gd name="T41" fmla="*/ 4 h 97"/>
                  <a:gd name="T42" fmla="*/ 62 w 66"/>
                  <a:gd name="T43" fmla="*/ 10 h 97"/>
                  <a:gd name="T44" fmla="*/ 62 w 66"/>
                  <a:gd name="T45" fmla="*/ 21 h 97"/>
                  <a:gd name="T46" fmla="*/ 29 w 66"/>
                  <a:gd name="T47" fmla="*/ 85 h 97"/>
                  <a:gd name="T48" fmla="*/ 33 w 66"/>
                  <a:gd name="T49" fmla="*/ 80 h 97"/>
                  <a:gd name="T50" fmla="*/ 37 w 66"/>
                  <a:gd name="T51" fmla="*/ 85 h 97"/>
                  <a:gd name="T52" fmla="*/ 33 w 66"/>
                  <a:gd name="T53" fmla="*/ 89 h 97"/>
                  <a:gd name="T54" fmla="*/ 29 w 66"/>
                  <a:gd name="T55" fmla="*/ 85 h 97"/>
                  <a:gd name="T56" fmla="*/ 26 w 66"/>
                  <a:gd name="T57" fmla="*/ 11 h 97"/>
                  <a:gd name="T58" fmla="*/ 41 w 66"/>
                  <a:gd name="T59" fmla="*/ 11 h 97"/>
                  <a:gd name="T60" fmla="*/ 41 w 66"/>
                  <a:gd name="T61" fmla="*/ 14 h 97"/>
                  <a:gd name="T62" fmla="*/ 26 w 66"/>
                  <a:gd name="T63" fmla="*/ 14 h 97"/>
                  <a:gd name="T64" fmla="*/ 26 w 66"/>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5"/>
                      <a:pt x="0" y="10"/>
                    </a:cubicBezTo>
                    <a:cubicBezTo>
                      <a:pt x="0" y="87"/>
                      <a:pt x="0" y="87"/>
                      <a:pt x="0" y="87"/>
                    </a:cubicBezTo>
                    <a:cubicBezTo>
                      <a:pt x="0" y="93"/>
                      <a:pt x="4" y="97"/>
                      <a:pt x="10" y="97"/>
                    </a:cubicBezTo>
                    <a:cubicBezTo>
                      <a:pt x="56" y="97"/>
                      <a:pt x="56" y="97"/>
                      <a:pt x="56" y="97"/>
                    </a:cubicBezTo>
                    <a:cubicBezTo>
                      <a:pt x="62" y="97"/>
                      <a:pt x="66" y="93"/>
                      <a:pt x="66" y="87"/>
                    </a:cubicBezTo>
                    <a:cubicBezTo>
                      <a:pt x="66" y="10"/>
                      <a:pt x="66" y="10"/>
                      <a:pt x="66" y="10"/>
                    </a:cubicBezTo>
                    <a:cubicBezTo>
                      <a:pt x="66" y="5"/>
                      <a:pt x="62" y="0"/>
                      <a:pt x="56" y="0"/>
                    </a:cubicBezTo>
                    <a:close/>
                    <a:moveTo>
                      <a:pt x="62" y="87"/>
                    </a:moveTo>
                    <a:cubicBezTo>
                      <a:pt x="62" y="90"/>
                      <a:pt x="60" y="93"/>
                      <a:pt x="56" y="93"/>
                    </a:cubicBezTo>
                    <a:cubicBezTo>
                      <a:pt x="10" y="93"/>
                      <a:pt x="10" y="93"/>
                      <a:pt x="10" y="93"/>
                    </a:cubicBezTo>
                    <a:cubicBezTo>
                      <a:pt x="7" y="93"/>
                      <a:pt x="4" y="90"/>
                      <a:pt x="4" y="87"/>
                    </a:cubicBezTo>
                    <a:cubicBezTo>
                      <a:pt x="4" y="77"/>
                      <a:pt x="4" y="77"/>
                      <a:pt x="4" y="77"/>
                    </a:cubicBezTo>
                    <a:cubicBezTo>
                      <a:pt x="62" y="77"/>
                      <a:pt x="62" y="77"/>
                      <a:pt x="62" y="77"/>
                    </a:cubicBezTo>
                    <a:lnTo>
                      <a:pt x="62" y="87"/>
                    </a:lnTo>
                    <a:close/>
                    <a:moveTo>
                      <a:pt x="62" y="21"/>
                    </a:moveTo>
                    <a:cubicBezTo>
                      <a:pt x="4" y="21"/>
                      <a:pt x="4" y="21"/>
                      <a:pt x="4" y="21"/>
                    </a:cubicBezTo>
                    <a:cubicBezTo>
                      <a:pt x="4" y="10"/>
                      <a:pt x="4" y="10"/>
                      <a:pt x="4" y="10"/>
                    </a:cubicBezTo>
                    <a:cubicBezTo>
                      <a:pt x="4" y="7"/>
                      <a:pt x="7" y="4"/>
                      <a:pt x="10" y="4"/>
                    </a:cubicBezTo>
                    <a:cubicBezTo>
                      <a:pt x="56" y="4"/>
                      <a:pt x="56" y="4"/>
                      <a:pt x="56" y="4"/>
                    </a:cubicBezTo>
                    <a:cubicBezTo>
                      <a:pt x="60" y="4"/>
                      <a:pt x="62" y="7"/>
                      <a:pt x="62" y="10"/>
                    </a:cubicBezTo>
                    <a:lnTo>
                      <a:pt x="62" y="21"/>
                    </a:lnTo>
                    <a:close/>
                    <a:moveTo>
                      <a:pt x="29" y="85"/>
                    </a:moveTo>
                    <a:cubicBezTo>
                      <a:pt x="29" y="82"/>
                      <a:pt x="31" y="80"/>
                      <a:pt x="33" y="80"/>
                    </a:cubicBezTo>
                    <a:cubicBezTo>
                      <a:pt x="36" y="80"/>
                      <a:pt x="37" y="82"/>
                      <a:pt x="37" y="85"/>
                    </a:cubicBezTo>
                    <a:cubicBezTo>
                      <a:pt x="37" y="87"/>
                      <a:pt x="36" y="89"/>
                      <a:pt x="33"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2" name="Freeform 183"/>
              <p:cNvSpPr>
                <a:spLocks noEditPoints="1"/>
              </p:cNvSpPr>
              <p:nvPr userDrawn="1"/>
            </p:nvSpPr>
            <p:spPr bwMode="auto">
              <a:xfrm>
                <a:off x="6243" y="1993"/>
                <a:ext cx="110"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6 h 97"/>
                  <a:gd name="T28" fmla="*/ 62 w 66"/>
                  <a:gd name="T29" fmla="*/ 76 h 97"/>
                  <a:gd name="T30" fmla="*/ 62 w 66"/>
                  <a:gd name="T31" fmla="*/ 87 h 97"/>
                  <a:gd name="T32" fmla="*/ 62 w 66"/>
                  <a:gd name="T33" fmla="*/ 20 h 97"/>
                  <a:gd name="T34" fmla="*/ 4 w 66"/>
                  <a:gd name="T35" fmla="*/ 20 h 97"/>
                  <a:gd name="T36" fmla="*/ 4 w 66"/>
                  <a:gd name="T37" fmla="*/ 10 h 97"/>
                  <a:gd name="T38" fmla="*/ 10 w 66"/>
                  <a:gd name="T39" fmla="*/ 4 h 97"/>
                  <a:gd name="T40" fmla="*/ 56 w 66"/>
                  <a:gd name="T41" fmla="*/ 4 h 97"/>
                  <a:gd name="T42" fmla="*/ 62 w 66"/>
                  <a:gd name="T43" fmla="*/ 10 h 97"/>
                  <a:gd name="T44" fmla="*/ 62 w 66"/>
                  <a:gd name="T45" fmla="*/ 20 h 97"/>
                  <a:gd name="T46" fmla="*/ 29 w 66"/>
                  <a:gd name="T47" fmla="*/ 84 h 97"/>
                  <a:gd name="T48" fmla="*/ 33 w 66"/>
                  <a:gd name="T49" fmla="*/ 80 h 97"/>
                  <a:gd name="T50" fmla="*/ 37 w 66"/>
                  <a:gd name="T51" fmla="*/ 84 h 97"/>
                  <a:gd name="T52" fmla="*/ 33 w 66"/>
                  <a:gd name="T53" fmla="*/ 89 h 97"/>
                  <a:gd name="T54" fmla="*/ 29 w 66"/>
                  <a:gd name="T55" fmla="*/ 84 h 97"/>
                  <a:gd name="T56" fmla="*/ 25 w 66"/>
                  <a:gd name="T57" fmla="*/ 10 h 97"/>
                  <a:gd name="T58" fmla="*/ 41 w 66"/>
                  <a:gd name="T59" fmla="*/ 10 h 97"/>
                  <a:gd name="T60" fmla="*/ 41 w 66"/>
                  <a:gd name="T61" fmla="*/ 14 h 97"/>
                  <a:gd name="T62" fmla="*/ 25 w 66"/>
                  <a:gd name="T63" fmla="*/ 14 h 97"/>
                  <a:gd name="T64" fmla="*/ 25 w 66"/>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4"/>
                      <a:pt x="0" y="10"/>
                    </a:cubicBezTo>
                    <a:cubicBezTo>
                      <a:pt x="0" y="87"/>
                      <a:pt x="0" y="87"/>
                      <a:pt x="0" y="87"/>
                    </a:cubicBezTo>
                    <a:cubicBezTo>
                      <a:pt x="0" y="92"/>
                      <a:pt x="4" y="97"/>
                      <a:pt x="10" y="97"/>
                    </a:cubicBezTo>
                    <a:cubicBezTo>
                      <a:pt x="56" y="97"/>
                      <a:pt x="56" y="97"/>
                      <a:pt x="56" y="97"/>
                    </a:cubicBezTo>
                    <a:cubicBezTo>
                      <a:pt x="62" y="97"/>
                      <a:pt x="66" y="92"/>
                      <a:pt x="66" y="87"/>
                    </a:cubicBezTo>
                    <a:cubicBezTo>
                      <a:pt x="66" y="10"/>
                      <a:pt x="66" y="10"/>
                      <a:pt x="66" y="10"/>
                    </a:cubicBezTo>
                    <a:cubicBezTo>
                      <a:pt x="66" y="4"/>
                      <a:pt x="62" y="0"/>
                      <a:pt x="56" y="0"/>
                    </a:cubicBezTo>
                    <a:close/>
                    <a:moveTo>
                      <a:pt x="62" y="87"/>
                    </a:moveTo>
                    <a:cubicBezTo>
                      <a:pt x="62" y="90"/>
                      <a:pt x="60" y="93"/>
                      <a:pt x="56" y="93"/>
                    </a:cubicBezTo>
                    <a:cubicBezTo>
                      <a:pt x="10" y="93"/>
                      <a:pt x="10" y="93"/>
                      <a:pt x="10" y="93"/>
                    </a:cubicBezTo>
                    <a:cubicBezTo>
                      <a:pt x="7" y="93"/>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7"/>
                      <a:pt x="7" y="4"/>
                      <a:pt x="10" y="4"/>
                    </a:cubicBezTo>
                    <a:cubicBezTo>
                      <a:pt x="56" y="4"/>
                      <a:pt x="56" y="4"/>
                      <a:pt x="56" y="4"/>
                    </a:cubicBezTo>
                    <a:cubicBezTo>
                      <a:pt x="60" y="4"/>
                      <a:pt x="62" y="7"/>
                      <a:pt x="62" y="10"/>
                    </a:cubicBezTo>
                    <a:lnTo>
                      <a:pt x="62" y="20"/>
                    </a:lnTo>
                    <a:close/>
                    <a:moveTo>
                      <a:pt x="29" y="84"/>
                    </a:moveTo>
                    <a:cubicBezTo>
                      <a:pt x="29" y="82"/>
                      <a:pt x="31" y="80"/>
                      <a:pt x="33" y="80"/>
                    </a:cubicBezTo>
                    <a:cubicBezTo>
                      <a:pt x="36" y="80"/>
                      <a:pt x="37" y="82"/>
                      <a:pt x="37" y="84"/>
                    </a:cubicBezTo>
                    <a:cubicBezTo>
                      <a:pt x="37" y="87"/>
                      <a:pt x="36" y="89"/>
                      <a:pt x="33" y="89"/>
                    </a:cubicBezTo>
                    <a:cubicBezTo>
                      <a:pt x="31" y="89"/>
                      <a:pt x="29" y="87"/>
                      <a:pt x="29" y="84"/>
                    </a:cubicBezTo>
                    <a:close/>
                    <a:moveTo>
                      <a:pt x="25" y="10"/>
                    </a:moveTo>
                    <a:cubicBezTo>
                      <a:pt x="41" y="10"/>
                      <a:pt x="41" y="10"/>
                      <a:pt x="41" y="10"/>
                    </a:cubicBezTo>
                    <a:cubicBezTo>
                      <a:pt x="41" y="14"/>
                      <a:pt x="41" y="14"/>
                      <a:pt x="41" y="14"/>
                    </a:cubicBezTo>
                    <a:cubicBezTo>
                      <a:pt x="25" y="14"/>
                      <a:pt x="25" y="14"/>
                      <a:pt x="25" y="14"/>
                    </a:cubicBezTo>
                    <a:lnTo>
                      <a:pt x="25"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3" name="Freeform 184"/>
              <p:cNvSpPr>
                <a:spLocks noEditPoints="1"/>
              </p:cNvSpPr>
              <p:nvPr userDrawn="1"/>
            </p:nvSpPr>
            <p:spPr bwMode="auto">
              <a:xfrm>
                <a:off x="1211" y="494"/>
                <a:ext cx="156" cy="96"/>
              </a:xfrm>
              <a:custGeom>
                <a:avLst/>
                <a:gdLst>
                  <a:gd name="T0" fmla="*/ 156 w 156"/>
                  <a:gd name="T1" fmla="*/ 96 h 96"/>
                  <a:gd name="T2" fmla="*/ 0 w 156"/>
                  <a:gd name="T3" fmla="*/ 96 h 96"/>
                  <a:gd name="T4" fmla="*/ 0 w 156"/>
                  <a:gd name="T5" fmla="*/ 0 h 96"/>
                  <a:gd name="T6" fmla="*/ 156 w 156"/>
                  <a:gd name="T7" fmla="*/ 0 h 96"/>
                  <a:gd name="T8" fmla="*/ 156 w 156"/>
                  <a:gd name="T9" fmla="*/ 96 h 96"/>
                  <a:gd name="T10" fmla="*/ 9 w 156"/>
                  <a:gd name="T11" fmla="*/ 87 h 96"/>
                  <a:gd name="T12" fmla="*/ 146 w 156"/>
                  <a:gd name="T13" fmla="*/ 87 h 96"/>
                  <a:gd name="T14" fmla="*/ 146 w 156"/>
                  <a:gd name="T15" fmla="*/ 8 h 96"/>
                  <a:gd name="T16" fmla="*/ 9 w 156"/>
                  <a:gd name="T17" fmla="*/ 8 h 96"/>
                  <a:gd name="T18" fmla="*/ 9 w 156"/>
                  <a:gd name="T19" fmla="*/ 8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96">
                    <a:moveTo>
                      <a:pt x="156" y="96"/>
                    </a:moveTo>
                    <a:lnTo>
                      <a:pt x="0" y="96"/>
                    </a:lnTo>
                    <a:lnTo>
                      <a:pt x="0" y="0"/>
                    </a:lnTo>
                    <a:lnTo>
                      <a:pt x="156" y="0"/>
                    </a:lnTo>
                    <a:lnTo>
                      <a:pt x="156" y="96"/>
                    </a:lnTo>
                    <a:close/>
                    <a:moveTo>
                      <a:pt x="9" y="87"/>
                    </a:moveTo>
                    <a:lnTo>
                      <a:pt x="146" y="87"/>
                    </a:lnTo>
                    <a:lnTo>
                      <a:pt x="146" y="8"/>
                    </a:lnTo>
                    <a:lnTo>
                      <a:pt x="9" y="8"/>
                    </a:lnTo>
                    <a:lnTo>
                      <a:pt x="9" y="8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4" name="Freeform 185"/>
              <p:cNvSpPr>
                <a:spLocks/>
              </p:cNvSpPr>
              <p:nvPr userDrawn="1"/>
            </p:nvSpPr>
            <p:spPr bwMode="auto">
              <a:xfrm>
                <a:off x="1230" y="513"/>
                <a:ext cx="151" cy="90"/>
              </a:xfrm>
              <a:custGeom>
                <a:avLst/>
                <a:gdLst>
                  <a:gd name="T0" fmla="*/ 151 w 151"/>
                  <a:gd name="T1" fmla="*/ 90 h 90"/>
                  <a:gd name="T2" fmla="*/ 0 w 151"/>
                  <a:gd name="T3" fmla="*/ 90 h 90"/>
                  <a:gd name="T4" fmla="*/ 0 w 151"/>
                  <a:gd name="T5" fmla="*/ 82 h 90"/>
                  <a:gd name="T6" fmla="*/ 142 w 151"/>
                  <a:gd name="T7" fmla="*/ 82 h 90"/>
                  <a:gd name="T8" fmla="*/ 142 w 151"/>
                  <a:gd name="T9" fmla="*/ 0 h 90"/>
                  <a:gd name="T10" fmla="*/ 151 w 151"/>
                  <a:gd name="T11" fmla="*/ 0 h 90"/>
                  <a:gd name="T12" fmla="*/ 151 w 151"/>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151" h="90">
                    <a:moveTo>
                      <a:pt x="151" y="90"/>
                    </a:moveTo>
                    <a:lnTo>
                      <a:pt x="0" y="90"/>
                    </a:lnTo>
                    <a:lnTo>
                      <a:pt x="0" y="82"/>
                    </a:lnTo>
                    <a:lnTo>
                      <a:pt x="142" y="82"/>
                    </a:lnTo>
                    <a:lnTo>
                      <a:pt x="142" y="0"/>
                    </a:lnTo>
                    <a:lnTo>
                      <a:pt x="151" y="0"/>
                    </a:lnTo>
                    <a:lnTo>
                      <a:pt x="151" y="9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5" name="Freeform 186"/>
              <p:cNvSpPr>
                <a:spLocks/>
              </p:cNvSpPr>
              <p:nvPr userDrawn="1"/>
            </p:nvSpPr>
            <p:spPr bwMode="auto">
              <a:xfrm>
                <a:off x="1243" y="526"/>
                <a:ext cx="151" cy="92"/>
              </a:xfrm>
              <a:custGeom>
                <a:avLst/>
                <a:gdLst>
                  <a:gd name="T0" fmla="*/ 151 w 151"/>
                  <a:gd name="T1" fmla="*/ 92 h 92"/>
                  <a:gd name="T2" fmla="*/ 0 w 151"/>
                  <a:gd name="T3" fmla="*/ 92 h 92"/>
                  <a:gd name="T4" fmla="*/ 0 w 151"/>
                  <a:gd name="T5" fmla="*/ 84 h 92"/>
                  <a:gd name="T6" fmla="*/ 143 w 151"/>
                  <a:gd name="T7" fmla="*/ 84 h 92"/>
                  <a:gd name="T8" fmla="*/ 143 w 151"/>
                  <a:gd name="T9" fmla="*/ 0 h 92"/>
                  <a:gd name="T10" fmla="*/ 151 w 151"/>
                  <a:gd name="T11" fmla="*/ 0 h 92"/>
                  <a:gd name="T12" fmla="*/ 151 w 151"/>
                  <a:gd name="T13" fmla="*/ 92 h 92"/>
                </a:gdLst>
                <a:ahLst/>
                <a:cxnLst>
                  <a:cxn ang="0">
                    <a:pos x="T0" y="T1"/>
                  </a:cxn>
                  <a:cxn ang="0">
                    <a:pos x="T2" y="T3"/>
                  </a:cxn>
                  <a:cxn ang="0">
                    <a:pos x="T4" y="T5"/>
                  </a:cxn>
                  <a:cxn ang="0">
                    <a:pos x="T6" y="T7"/>
                  </a:cxn>
                  <a:cxn ang="0">
                    <a:pos x="T8" y="T9"/>
                  </a:cxn>
                  <a:cxn ang="0">
                    <a:pos x="T10" y="T11"/>
                  </a:cxn>
                  <a:cxn ang="0">
                    <a:pos x="T12" y="T13"/>
                  </a:cxn>
                </a:cxnLst>
                <a:rect l="0" t="0" r="r" b="b"/>
                <a:pathLst>
                  <a:path w="151" h="92">
                    <a:moveTo>
                      <a:pt x="151" y="92"/>
                    </a:moveTo>
                    <a:lnTo>
                      <a:pt x="0" y="92"/>
                    </a:lnTo>
                    <a:lnTo>
                      <a:pt x="0" y="84"/>
                    </a:lnTo>
                    <a:lnTo>
                      <a:pt x="143" y="84"/>
                    </a:lnTo>
                    <a:lnTo>
                      <a:pt x="143" y="0"/>
                    </a:lnTo>
                    <a:lnTo>
                      <a:pt x="151" y="0"/>
                    </a:lnTo>
                    <a:lnTo>
                      <a:pt x="151" y="9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6" name="Freeform 187"/>
              <p:cNvSpPr>
                <a:spLocks/>
              </p:cNvSpPr>
              <p:nvPr userDrawn="1"/>
            </p:nvSpPr>
            <p:spPr bwMode="auto">
              <a:xfrm>
                <a:off x="1277" y="516"/>
                <a:ext cx="28" cy="54"/>
              </a:xfrm>
              <a:custGeom>
                <a:avLst/>
                <a:gdLst>
                  <a:gd name="T0" fmla="*/ 17 w 17"/>
                  <a:gd name="T1" fmla="*/ 21 h 32"/>
                  <a:gd name="T2" fmla="*/ 16 w 17"/>
                  <a:gd name="T3" fmla="*/ 18 h 32"/>
                  <a:gd name="T4" fmla="*/ 15 w 17"/>
                  <a:gd name="T5" fmla="*/ 16 h 32"/>
                  <a:gd name="T6" fmla="*/ 13 w 17"/>
                  <a:gd name="T7" fmla="*/ 15 h 32"/>
                  <a:gd name="T8" fmla="*/ 10 w 17"/>
                  <a:gd name="T9" fmla="*/ 13 h 32"/>
                  <a:gd name="T10" fmla="*/ 8 w 17"/>
                  <a:gd name="T11" fmla="*/ 13 h 32"/>
                  <a:gd name="T12" fmla="*/ 7 w 17"/>
                  <a:gd name="T13" fmla="*/ 12 h 32"/>
                  <a:gd name="T14" fmla="*/ 6 w 17"/>
                  <a:gd name="T15" fmla="*/ 11 h 32"/>
                  <a:gd name="T16" fmla="*/ 6 w 17"/>
                  <a:gd name="T17" fmla="*/ 10 h 32"/>
                  <a:gd name="T18" fmla="*/ 7 w 17"/>
                  <a:gd name="T19" fmla="*/ 9 h 32"/>
                  <a:gd name="T20" fmla="*/ 9 w 17"/>
                  <a:gd name="T21" fmla="*/ 8 h 32"/>
                  <a:gd name="T22" fmla="*/ 12 w 17"/>
                  <a:gd name="T23" fmla="*/ 9 h 32"/>
                  <a:gd name="T24" fmla="*/ 15 w 17"/>
                  <a:gd name="T25" fmla="*/ 10 h 32"/>
                  <a:gd name="T26" fmla="*/ 16 w 17"/>
                  <a:gd name="T27" fmla="*/ 5 h 32"/>
                  <a:gd name="T28" fmla="*/ 14 w 17"/>
                  <a:gd name="T29" fmla="*/ 5 h 32"/>
                  <a:gd name="T30" fmla="*/ 11 w 17"/>
                  <a:gd name="T31" fmla="*/ 4 h 32"/>
                  <a:gd name="T32" fmla="*/ 11 w 17"/>
                  <a:gd name="T33" fmla="*/ 0 h 32"/>
                  <a:gd name="T34" fmla="*/ 6 w 17"/>
                  <a:gd name="T35" fmla="*/ 0 h 32"/>
                  <a:gd name="T36" fmla="*/ 6 w 17"/>
                  <a:gd name="T37" fmla="*/ 4 h 32"/>
                  <a:gd name="T38" fmla="*/ 4 w 17"/>
                  <a:gd name="T39" fmla="*/ 5 h 32"/>
                  <a:gd name="T40" fmla="*/ 2 w 17"/>
                  <a:gd name="T41" fmla="*/ 7 h 32"/>
                  <a:gd name="T42" fmla="*/ 1 w 17"/>
                  <a:gd name="T43" fmla="*/ 9 h 32"/>
                  <a:gd name="T44" fmla="*/ 1 w 17"/>
                  <a:gd name="T45" fmla="*/ 11 h 32"/>
                  <a:gd name="T46" fmla="*/ 1 w 17"/>
                  <a:gd name="T47" fmla="*/ 13 h 32"/>
                  <a:gd name="T48" fmla="*/ 3 w 17"/>
                  <a:gd name="T49" fmla="*/ 15 h 32"/>
                  <a:gd name="T50" fmla="*/ 5 w 17"/>
                  <a:gd name="T51" fmla="*/ 16 h 32"/>
                  <a:gd name="T52" fmla="*/ 7 w 17"/>
                  <a:gd name="T53" fmla="*/ 17 h 32"/>
                  <a:gd name="T54" fmla="*/ 9 w 17"/>
                  <a:gd name="T55" fmla="*/ 18 h 32"/>
                  <a:gd name="T56" fmla="*/ 10 w 17"/>
                  <a:gd name="T57" fmla="*/ 19 h 32"/>
                  <a:gd name="T58" fmla="*/ 11 w 17"/>
                  <a:gd name="T59" fmla="*/ 20 h 32"/>
                  <a:gd name="T60" fmla="*/ 12 w 17"/>
                  <a:gd name="T61" fmla="*/ 21 h 32"/>
                  <a:gd name="T62" fmla="*/ 11 w 17"/>
                  <a:gd name="T63" fmla="*/ 23 h 32"/>
                  <a:gd name="T64" fmla="*/ 8 w 17"/>
                  <a:gd name="T65" fmla="*/ 23 h 32"/>
                  <a:gd name="T66" fmla="*/ 4 w 17"/>
                  <a:gd name="T67" fmla="*/ 23 h 32"/>
                  <a:gd name="T68" fmla="*/ 1 w 17"/>
                  <a:gd name="T69" fmla="*/ 22 h 32"/>
                  <a:gd name="T70" fmla="*/ 0 w 17"/>
                  <a:gd name="T71" fmla="*/ 26 h 32"/>
                  <a:gd name="T72" fmla="*/ 2 w 17"/>
                  <a:gd name="T73" fmla="*/ 27 h 32"/>
                  <a:gd name="T74" fmla="*/ 6 w 17"/>
                  <a:gd name="T75" fmla="*/ 27 h 32"/>
                  <a:gd name="T76" fmla="*/ 6 w 17"/>
                  <a:gd name="T77" fmla="*/ 32 h 32"/>
                  <a:gd name="T78" fmla="*/ 11 w 17"/>
                  <a:gd name="T79" fmla="*/ 32 h 32"/>
                  <a:gd name="T80" fmla="*/ 11 w 17"/>
                  <a:gd name="T81" fmla="*/ 27 h 32"/>
                  <a:gd name="T82" fmla="*/ 14 w 17"/>
                  <a:gd name="T83" fmla="*/ 26 h 32"/>
                  <a:gd name="T84" fmla="*/ 16 w 17"/>
                  <a:gd name="T85" fmla="*/ 25 h 32"/>
                  <a:gd name="T86" fmla="*/ 17 w 17"/>
                  <a:gd name="T87" fmla="*/ 23 h 32"/>
                  <a:gd name="T88" fmla="*/ 17 w 17"/>
                  <a:gd name="T89"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32">
                    <a:moveTo>
                      <a:pt x="17" y="21"/>
                    </a:moveTo>
                    <a:cubicBezTo>
                      <a:pt x="17" y="20"/>
                      <a:pt x="17" y="19"/>
                      <a:pt x="16" y="18"/>
                    </a:cubicBezTo>
                    <a:cubicBezTo>
                      <a:pt x="16" y="17"/>
                      <a:pt x="16" y="17"/>
                      <a:pt x="15" y="16"/>
                    </a:cubicBezTo>
                    <a:cubicBezTo>
                      <a:pt x="14" y="16"/>
                      <a:pt x="14" y="15"/>
                      <a:pt x="13" y="15"/>
                    </a:cubicBezTo>
                    <a:cubicBezTo>
                      <a:pt x="12" y="14"/>
                      <a:pt x="11" y="14"/>
                      <a:pt x="10" y="13"/>
                    </a:cubicBezTo>
                    <a:cubicBezTo>
                      <a:pt x="9" y="13"/>
                      <a:pt x="9" y="13"/>
                      <a:pt x="8" y="13"/>
                    </a:cubicBezTo>
                    <a:cubicBezTo>
                      <a:pt x="8" y="13"/>
                      <a:pt x="7" y="12"/>
                      <a:pt x="7" y="12"/>
                    </a:cubicBezTo>
                    <a:cubicBezTo>
                      <a:pt x="7" y="12"/>
                      <a:pt x="6" y="12"/>
                      <a:pt x="6" y="11"/>
                    </a:cubicBezTo>
                    <a:cubicBezTo>
                      <a:pt x="6" y="11"/>
                      <a:pt x="6" y="11"/>
                      <a:pt x="6" y="10"/>
                    </a:cubicBezTo>
                    <a:cubicBezTo>
                      <a:pt x="6" y="10"/>
                      <a:pt x="6" y="9"/>
                      <a:pt x="7" y="9"/>
                    </a:cubicBezTo>
                    <a:cubicBezTo>
                      <a:pt x="7" y="9"/>
                      <a:pt x="8" y="8"/>
                      <a:pt x="9" y="8"/>
                    </a:cubicBezTo>
                    <a:cubicBezTo>
                      <a:pt x="10" y="8"/>
                      <a:pt x="11" y="8"/>
                      <a:pt x="12" y="9"/>
                    </a:cubicBezTo>
                    <a:cubicBezTo>
                      <a:pt x="13" y="9"/>
                      <a:pt x="14" y="9"/>
                      <a:pt x="15" y="10"/>
                    </a:cubicBezTo>
                    <a:cubicBezTo>
                      <a:pt x="16" y="5"/>
                      <a:pt x="16" y="5"/>
                      <a:pt x="16" y="5"/>
                    </a:cubicBezTo>
                    <a:cubicBezTo>
                      <a:pt x="16" y="5"/>
                      <a:pt x="15" y="5"/>
                      <a:pt x="14" y="5"/>
                    </a:cubicBezTo>
                    <a:cubicBezTo>
                      <a:pt x="13" y="4"/>
                      <a:pt x="12" y="4"/>
                      <a:pt x="11" y="4"/>
                    </a:cubicBezTo>
                    <a:cubicBezTo>
                      <a:pt x="11" y="0"/>
                      <a:pt x="11" y="0"/>
                      <a:pt x="11" y="0"/>
                    </a:cubicBezTo>
                    <a:cubicBezTo>
                      <a:pt x="6" y="0"/>
                      <a:pt x="6" y="0"/>
                      <a:pt x="6" y="0"/>
                    </a:cubicBezTo>
                    <a:cubicBezTo>
                      <a:pt x="6" y="4"/>
                      <a:pt x="6" y="4"/>
                      <a:pt x="6" y="4"/>
                    </a:cubicBezTo>
                    <a:cubicBezTo>
                      <a:pt x="5" y="4"/>
                      <a:pt x="4" y="5"/>
                      <a:pt x="4" y="5"/>
                    </a:cubicBezTo>
                    <a:cubicBezTo>
                      <a:pt x="3" y="6"/>
                      <a:pt x="2" y="6"/>
                      <a:pt x="2" y="7"/>
                    </a:cubicBezTo>
                    <a:cubicBezTo>
                      <a:pt x="1" y="7"/>
                      <a:pt x="1" y="8"/>
                      <a:pt x="1" y="9"/>
                    </a:cubicBezTo>
                    <a:cubicBezTo>
                      <a:pt x="1" y="9"/>
                      <a:pt x="1" y="10"/>
                      <a:pt x="1" y="11"/>
                    </a:cubicBezTo>
                    <a:cubicBezTo>
                      <a:pt x="1" y="12"/>
                      <a:pt x="1" y="13"/>
                      <a:pt x="1" y="13"/>
                    </a:cubicBezTo>
                    <a:cubicBezTo>
                      <a:pt x="1" y="14"/>
                      <a:pt x="2" y="15"/>
                      <a:pt x="3" y="15"/>
                    </a:cubicBezTo>
                    <a:cubicBezTo>
                      <a:pt x="3" y="16"/>
                      <a:pt x="4" y="16"/>
                      <a:pt x="5" y="16"/>
                    </a:cubicBezTo>
                    <a:cubicBezTo>
                      <a:pt x="5" y="17"/>
                      <a:pt x="6" y="17"/>
                      <a:pt x="7" y="17"/>
                    </a:cubicBezTo>
                    <a:cubicBezTo>
                      <a:pt x="8" y="18"/>
                      <a:pt x="8" y="18"/>
                      <a:pt x="9" y="18"/>
                    </a:cubicBezTo>
                    <a:cubicBezTo>
                      <a:pt x="9" y="18"/>
                      <a:pt x="10" y="19"/>
                      <a:pt x="10" y="19"/>
                    </a:cubicBezTo>
                    <a:cubicBezTo>
                      <a:pt x="11" y="19"/>
                      <a:pt x="11" y="20"/>
                      <a:pt x="11" y="20"/>
                    </a:cubicBezTo>
                    <a:cubicBezTo>
                      <a:pt x="12" y="20"/>
                      <a:pt x="12" y="21"/>
                      <a:pt x="12" y="21"/>
                    </a:cubicBezTo>
                    <a:cubicBezTo>
                      <a:pt x="12" y="22"/>
                      <a:pt x="11" y="22"/>
                      <a:pt x="11" y="23"/>
                    </a:cubicBezTo>
                    <a:cubicBezTo>
                      <a:pt x="10" y="23"/>
                      <a:pt x="9" y="23"/>
                      <a:pt x="8" y="23"/>
                    </a:cubicBezTo>
                    <a:cubicBezTo>
                      <a:pt x="7" y="23"/>
                      <a:pt x="5" y="23"/>
                      <a:pt x="4" y="23"/>
                    </a:cubicBezTo>
                    <a:cubicBezTo>
                      <a:pt x="3" y="22"/>
                      <a:pt x="2" y="22"/>
                      <a:pt x="1" y="22"/>
                    </a:cubicBezTo>
                    <a:cubicBezTo>
                      <a:pt x="0" y="26"/>
                      <a:pt x="0" y="26"/>
                      <a:pt x="0" y="26"/>
                    </a:cubicBezTo>
                    <a:cubicBezTo>
                      <a:pt x="0" y="26"/>
                      <a:pt x="1" y="26"/>
                      <a:pt x="2" y="27"/>
                    </a:cubicBezTo>
                    <a:cubicBezTo>
                      <a:pt x="3" y="27"/>
                      <a:pt x="5" y="27"/>
                      <a:pt x="6" y="27"/>
                    </a:cubicBezTo>
                    <a:cubicBezTo>
                      <a:pt x="6" y="32"/>
                      <a:pt x="6" y="32"/>
                      <a:pt x="6" y="32"/>
                    </a:cubicBezTo>
                    <a:cubicBezTo>
                      <a:pt x="11" y="32"/>
                      <a:pt x="11" y="32"/>
                      <a:pt x="11" y="32"/>
                    </a:cubicBezTo>
                    <a:cubicBezTo>
                      <a:pt x="11" y="27"/>
                      <a:pt x="11" y="27"/>
                      <a:pt x="11" y="27"/>
                    </a:cubicBezTo>
                    <a:cubicBezTo>
                      <a:pt x="12" y="27"/>
                      <a:pt x="13" y="27"/>
                      <a:pt x="14" y="26"/>
                    </a:cubicBezTo>
                    <a:cubicBezTo>
                      <a:pt x="15" y="26"/>
                      <a:pt x="15" y="25"/>
                      <a:pt x="16" y="25"/>
                    </a:cubicBezTo>
                    <a:cubicBezTo>
                      <a:pt x="16" y="24"/>
                      <a:pt x="16" y="24"/>
                      <a:pt x="17" y="23"/>
                    </a:cubicBezTo>
                    <a:cubicBezTo>
                      <a:pt x="17" y="22"/>
                      <a:pt x="17" y="22"/>
                      <a:pt x="17" y="2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7" name="Freeform 188"/>
              <p:cNvSpPr>
                <a:spLocks noEditPoints="1"/>
              </p:cNvSpPr>
              <p:nvPr userDrawn="1"/>
            </p:nvSpPr>
            <p:spPr bwMode="auto">
              <a:xfrm>
                <a:off x="780" y="1005"/>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4 h 100"/>
                  <a:gd name="T12" fmla="*/ 96 w 100"/>
                  <a:gd name="T13" fmla="*/ 32 h 100"/>
                  <a:gd name="T14" fmla="*/ 4 w 100"/>
                  <a:gd name="T15" fmla="*/ 32 h 100"/>
                  <a:gd name="T16" fmla="*/ 4 w 100"/>
                  <a:gd name="T17" fmla="*/ 4 h 100"/>
                  <a:gd name="T18" fmla="*/ 96 w 100"/>
                  <a:gd name="T19" fmla="*/ 4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0 h 100"/>
                  <a:gd name="T42" fmla="*/ 15 w 100"/>
                  <a:gd name="T43" fmla="*/ 20 h 100"/>
                  <a:gd name="T44" fmla="*/ 15 w 100"/>
                  <a:gd name="T45" fmla="*/ 16 h 100"/>
                  <a:gd name="T46" fmla="*/ 52 w 100"/>
                  <a:gd name="T47" fmla="*/ 16 h 100"/>
                  <a:gd name="T48" fmla="*/ 52 w 100"/>
                  <a:gd name="T49" fmla="*/ 20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2 h 100"/>
                  <a:gd name="T62" fmla="*/ 15 w 100"/>
                  <a:gd name="T63" fmla="*/ 48 h 100"/>
                  <a:gd name="T64" fmla="*/ 52 w 100"/>
                  <a:gd name="T65" fmla="*/ 48 h 100"/>
                  <a:gd name="T66" fmla="*/ 52 w 100"/>
                  <a:gd name="T67" fmla="*/ 52 h 100"/>
                  <a:gd name="T68" fmla="*/ 15 w 100"/>
                  <a:gd name="T69" fmla="*/ 52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4 h 100"/>
                  <a:gd name="T86" fmla="*/ 15 w 100"/>
                  <a:gd name="T87" fmla="*/ 84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4"/>
                    </a:moveTo>
                    <a:cubicBezTo>
                      <a:pt x="96" y="32"/>
                      <a:pt x="96" y="32"/>
                      <a:pt x="96" y="32"/>
                    </a:cubicBezTo>
                    <a:cubicBezTo>
                      <a:pt x="4" y="32"/>
                      <a:pt x="4" y="32"/>
                      <a:pt x="4" y="32"/>
                    </a:cubicBezTo>
                    <a:cubicBezTo>
                      <a:pt x="4" y="4"/>
                      <a:pt x="4" y="4"/>
                      <a:pt x="4" y="4"/>
                    </a:cubicBezTo>
                    <a:lnTo>
                      <a:pt x="96" y="4"/>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0"/>
                    </a:moveTo>
                    <a:cubicBezTo>
                      <a:pt x="15" y="20"/>
                      <a:pt x="15" y="20"/>
                      <a:pt x="15" y="20"/>
                    </a:cubicBezTo>
                    <a:cubicBezTo>
                      <a:pt x="15" y="16"/>
                      <a:pt x="15" y="16"/>
                      <a:pt x="15" y="16"/>
                    </a:cubicBezTo>
                    <a:cubicBezTo>
                      <a:pt x="52" y="16"/>
                      <a:pt x="52" y="16"/>
                      <a:pt x="52" y="16"/>
                    </a:cubicBezTo>
                    <a:lnTo>
                      <a:pt x="52" y="20"/>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2"/>
                    </a:moveTo>
                    <a:cubicBezTo>
                      <a:pt x="15" y="48"/>
                      <a:pt x="15" y="48"/>
                      <a:pt x="15" y="48"/>
                    </a:cubicBezTo>
                    <a:cubicBezTo>
                      <a:pt x="52" y="48"/>
                      <a:pt x="52" y="48"/>
                      <a:pt x="52" y="48"/>
                    </a:cubicBezTo>
                    <a:cubicBezTo>
                      <a:pt x="52" y="52"/>
                      <a:pt x="52" y="52"/>
                      <a:pt x="52" y="52"/>
                    </a:cubicBezTo>
                    <a:lnTo>
                      <a:pt x="15" y="52"/>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4"/>
                      <a:pt x="52" y="84"/>
                      <a:pt x="52" y="84"/>
                    </a:cubicBezTo>
                    <a:cubicBezTo>
                      <a:pt x="15" y="84"/>
                      <a:pt x="15" y="84"/>
                      <a:pt x="15" y="84"/>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8" name="Freeform 189"/>
              <p:cNvSpPr>
                <a:spLocks noEditPoints="1"/>
              </p:cNvSpPr>
              <p:nvPr userDrawn="1"/>
            </p:nvSpPr>
            <p:spPr bwMode="auto">
              <a:xfrm>
                <a:off x="1270" y="2062"/>
                <a:ext cx="170" cy="170"/>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9 h 101"/>
                  <a:gd name="T52" fmla="*/ 86 w 101"/>
                  <a:gd name="T53" fmla="*/ 15 h 101"/>
                  <a:gd name="T54" fmla="*/ 89 w 101"/>
                  <a:gd name="T55" fmla="*/ 19 h 101"/>
                  <a:gd name="T56" fmla="*/ 86 w 101"/>
                  <a:gd name="T57" fmla="*/ 22 h 101"/>
                  <a:gd name="T58" fmla="*/ 82 w 101"/>
                  <a:gd name="T59" fmla="*/ 19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1 h 101"/>
                  <a:gd name="T72" fmla="*/ 86 w 101"/>
                  <a:gd name="T73" fmla="*/ 47 h 101"/>
                  <a:gd name="T74" fmla="*/ 89 w 101"/>
                  <a:gd name="T75" fmla="*/ 51 h 101"/>
                  <a:gd name="T76" fmla="*/ 86 w 101"/>
                  <a:gd name="T77" fmla="*/ 54 h 101"/>
                  <a:gd name="T78" fmla="*/ 82 w 101"/>
                  <a:gd name="T79" fmla="*/ 51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3 h 101"/>
                  <a:gd name="T92" fmla="*/ 86 w 101"/>
                  <a:gd name="T93" fmla="*/ 86 h 101"/>
                  <a:gd name="T94" fmla="*/ 82 w 101"/>
                  <a:gd name="T95" fmla="*/ 83 h 101"/>
                  <a:gd name="T96" fmla="*/ 86 w 101"/>
                  <a:gd name="T97" fmla="*/ 79 h 101"/>
                  <a:gd name="T98" fmla="*/ 89 w 101"/>
                  <a:gd name="T9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9"/>
                    </a:moveTo>
                    <a:cubicBezTo>
                      <a:pt x="82" y="17"/>
                      <a:pt x="84" y="15"/>
                      <a:pt x="86" y="15"/>
                    </a:cubicBezTo>
                    <a:cubicBezTo>
                      <a:pt x="88" y="15"/>
                      <a:pt x="89" y="17"/>
                      <a:pt x="89" y="19"/>
                    </a:cubicBezTo>
                    <a:cubicBezTo>
                      <a:pt x="89" y="20"/>
                      <a:pt x="88" y="22"/>
                      <a:pt x="86" y="22"/>
                    </a:cubicBezTo>
                    <a:cubicBezTo>
                      <a:pt x="84" y="22"/>
                      <a:pt x="82" y="20"/>
                      <a:pt x="82" y="19"/>
                    </a:cubicBezTo>
                    <a:close/>
                    <a:moveTo>
                      <a:pt x="15" y="53"/>
                    </a:moveTo>
                    <a:cubicBezTo>
                      <a:pt x="15" y="48"/>
                      <a:pt x="15" y="48"/>
                      <a:pt x="15" y="48"/>
                    </a:cubicBezTo>
                    <a:cubicBezTo>
                      <a:pt x="53" y="48"/>
                      <a:pt x="53" y="48"/>
                      <a:pt x="53" y="48"/>
                    </a:cubicBezTo>
                    <a:cubicBezTo>
                      <a:pt x="53" y="53"/>
                      <a:pt x="53" y="53"/>
                      <a:pt x="53" y="53"/>
                    </a:cubicBezTo>
                    <a:lnTo>
                      <a:pt x="15" y="53"/>
                    </a:lnTo>
                    <a:close/>
                    <a:moveTo>
                      <a:pt x="82" y="51"/>
                    </a:moveTo>
                    <a:cubicBezTo>
                      <a:pt x="82" y="49"/>
                      <a:pt x="84" y="47"/>
                      <a:pt x="86" y="47"/>
                    </a:cubicBezTo>
                    <a:cubicBezTo>
                      <a:pt x="88" y="47"/>
                      <a:pt x="89" y="49"/>
                      <a:pt x="89" y="51"/>
                    </a:cubicBezTo>
                    <a:cubicBezTo>
                      <a:pt x="89" y="52"/>
                      <a:pt x="88" y="54"/>
                      <a:pt x="86" y="54"/>
                    </a:cubicBezTo>
                    <a:cubicBezTo>
                      <a:pt x="84" y="54"/>
                      <a:pt x="82" y="52"/>
                      <a:pt x="82" y="51"/>
                    </a:cubicBezTo>
                    <a:close/>
                    <a:moveTo>
                      <a:pt x="15" y="80"/>
                    </a:moveTo>
                    <a:cubicBezTo>
                      <a:pt x="53" y="80"/>
                      <a:pt x="53" y="80"/>
                      <a:pt x="53" y="80"/>
                    </a:cubicBezTo>
                    <a:cubicBezTo>
                      <a:pt x="53" y="85"/>
                      <a:pt x="53" y="85"/>
                      <a:pt x="53" y="85"/>
                    </a:cubicBezTo>
                    <a:cubicBezTo>
                      <a:pt x="15" y="85"/>
                      <a:pt x="15" y="85"/>
                      <a:pt x="15" y="85"/>
                    </a:cubicBezTo>
                    <a:lnTo>
                      <a:pt x="15" y="80"/>
                    </a:lnTo>
                    <a:close/>
                    <a:moveTo>
                      <a:pt x="89" y="83"/>
                    </a:moveTo>
                    <a:cubicBezTo>
                      <a:pt x="89" y="84"/>
                      <a:pt x="88" y="86"/>
                      <a:pt x="86" y="86"/>
                    </a:cubicBezTo>
                    <a:cubicBezTo>
                      <a:pt x="84" y="86"/>
                      <a:pt x="82" y="84"/>
                      <a:pt x="82" y="83"/>
                    </a:cubicBezTo>
                    <a:cubicBezTo>
                      <a:pt x="82" y="81"/>
                      <a:pt x="84" y="79"/>
                      <a:pt x="86" y="79"/>
                    </a:cubicBezTo>
                    <a:cubicBezTo>
                      <a:pt x="88" y="79"/>
                      <a:pt x="89" y="81"/>
                      <a:pt x="89" y="8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9" name="Freeform 190"/>
              <p:cNvSpPr>
                <a:spLocks noEditPoints="1"/>
              </p:cNvSpPr>
              <p:nvPr userDrawn="1"/>
            </p:nvSpPr>
            <p:spPr bwMode="auto">
              <a:xfrm>
                <a:off x="159" y="2486"/>
                <a:ext cx="169" cy="169"/>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8 h 101"/>
                  <a:gd name="T52" fmla="*/ 86 w 101"/>
                  <a:gd name="T53" fmla="*/ 15 h 101"/>
                  <a:gd name="T54" fmla="*/ 89 w 101"/>
                  <a:gd name="T55" fmla="*/ 18 h 101"/>
                  <a:gd name="T56" fmla="*/ 86 w 101"/>
                  <a:gd name="T57" fmla="*/ 22 h 101"/>
                  <a:gd name="T58" fmla="*/ 82 w 101"/>
                  <a:gd name="T59" fmla="*/ 18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0 h 101"/>
                  <a:gd name="T72" fmla="*/ 86 w 101"/>
                  <a:gd name="T73" fmla="*/ 47 h 101"/>
                  <a:gd name="T74" fmla="*/ 89 w 101"/>
                  <a:gd name="T75" fmla="*/ 50 h 101"/>
                  <a:gd name="T76" fmla="*/ 86 w 101"/>
                  <a:gd name="T77" fmla="*/ 54 h 101"/>
                  <a:gd name="T78" fmla="*/ 82 w 101"/>
                  <a:gd name="T79" fmla="*/ 50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2 h 101"/>
                  <a:gd name="T92" fmla="*/ 86 w 101"/>
                  <a:gd name="T93" fmla="*/ 86 h 101"/>
                  <a:gd name="T94" fmla="*/ 82 w 101"/>
                  <a:gd name="T95" fmla="*/ 82 h 101"/>
                  <a:gd name="T96" fmla="*/ 86 w 101"/>
                  <a:gd name="T97" fmla="*/ 79 h 101"/>
                  <a:gd name="T98" fmla="*/ 89 w 101"/>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6" y="15"/>
                    </a:cubicBezTo>
                    <a:cubicBezTo>
                      <a:pt x="87" y="15"/>
                      <a:pt x="89" y="17"/>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6" y="47"/>
                    </a:cubicBezTo>
                    <a:cubicBezTo>
                      <a:pt x="87" y="47"/>
                      <a:pt x="89" y="49"/>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1"/>
                      <a:pt x="84" y="79"/>
                      <a:pt x="86" y="79"/>
                    </a:cubicBezTo>
                    <a:cubicBezTo>
                      <a:pt x="87" y="79"/>
                      <a:pt x="89" y="81"/>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0" name="Freeform 191"/>
              <p:cNvSpPr>
                <a:spLocks/>
              </p:cNvSpPr>
              <p:nvPr userDrawn="1"/>
            </p:nvSpPr>
            <p:spPr bwMode="auto">
              <a:xfrm>
                <a:off x="227" y="430"/>
                <a:ext cx="147" cy="46"/>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1" name="Rectangle 192"/>
              <p:cNvSpPr>
                <a:spLocks noChangeArrowheads="1"/>
              </p:cNvSpPr>
              <p:nvPr userDrawn="1"/>
            </p:nvSpPr>
            <p:spPr bwMode="auto">
              <a:xfrm>
                <a:off x="227" y="489"/>
                <a:ext cx="147"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2" name="Freeform 193"/>
              <p:cNvSpPr>
                <a:spLocks/>
              </p:cNvSpPr>
              <p:nvPr userDrawn="1"/>
            </p:nvSpPr>
            <p:spPr bwMode="auto">
              <a:xfrm>
                <a:off x="227" y="534"/>
                <a:ext cx="147" cy="46"/>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3" name="Freeform 194"/>
              <p:cNvSpPr>
                <a:spLocks/>
              </p:cNvSpPr>
              <p:nvPr userDrawn="1"/>
            </p:nvSpPr>
            <p:spPr bwMode="auto">
              <a:xfrm>
                <a:off x="508" y="1314"/>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4" name="Rectangle 195"/>
              <p:cNvSpPr>
                <a:spLocks noChangeArrowheads="1"/>
              </p:cNvSpPr>
              <p:nvPr userDrawn="1"/>
            </p:nvSpPr>
            <p:spPr bwMode="auto">
              <a:xfrm>
                <a:off x="508" y="1371"/>
                <a:ext cx="146" cy="34"/>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5" name="Freeform 196"/>
              <p:cNvSpPr>
                <a:spLocks/>
              </p:cNvSpPr>
              <p:nvPr userDrawn="1"/>
            </p:nvSpPr>
            <p:spPr bwMode="auto">
              <a:xfrm>
                <a:off x="508" y="1418"/>
                <a:ext cx="146"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6" name="Freeform 197"/>
              <p:cNvSpPr>
                <a:spLocks noEditPoints="1"/>
              </p:cNvSpPr>
              <p:nvPr userDrawn="1"/>
            </p:nvSpPr>
            <p:spPr bwMode="auto">
              <a:xfrm>
                <a:off x="551" y="177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2 w 97"/>
                  <a:gd name="T19" fmla="*/ 87 h 97"/>
                  <a:gd name="T20" fmla="*/ 87 w 97"/>
                  <a:gd name="T21" fmla="*/ 93 h 97"/>
                  <a:gd name="T22" fmla="*/ 10 w 97"/>
                  <a:gd name="T23" fmla="*/ 93 h 97"/>
                  <a:gd name="T24" fmla="*/ 4 w 97"/>
                  <a:gd name="T25" fmla="*/ 87 h 97"/>
                  <a:gd name="T26" fmla="*/ 4 w 97"/>
                  <a:gd name="T27" fmla="*/ 77 h 97"/>
                  <a:gd name="T28" fmla="*/ 92 w 97"/>
                  <a:gd name="T29" fmla="*/ 77 h 97"/>
                  <a:gd name="T30" fmla="*/ 92 w 97"/>
                  <a:gd name="T31" fmla="*/ 87 h 97"/>
                  <a:gd name="T32" fmla="*/ 92 w 97"/>
                  <a:gd name="T33" fmla="*/ 21 h 97"/>
                  <a:gd name="T34" fmla="*/ 4 w 97"/>
                  <a:gd name="T35" fmla="*/ 21 h 97"/>
                  <a:gd name="T36" fmla="*/ 4 w 97"/>
                  <a:gd name="T37" fmla="*/ 10 h 97"/>
                  <a:gd name="T38" fmla="*/ 10 w 97"/>
                  <a:gd name="T39" fmla="*/ 5 h 97"/>
                  <a:gd name="T40" fmla="*/ 87 w 97"/>
                  <a:gd name="T41" fmla="*/ 5 h 97"/>
                  <a:gd name="T42" fmla="*/ 92 w 97"/>
                  <a:gd name="T43" fmla="*/ 10 h 97"/>
                  <a:gd name="T44" fmla="*/ 92 w 97"/>
                  <a:gd name="T45" fmla="*/ 21 h 97"/>
                  <a:gd name="T46" fmla="*/ 44 w 97"/>
                  <a:gd name="T47" fmla="*/ 85 h 97"/>
                  <a:gd name="T48" fmla="*/ 48 w 97"/>
                  <a:gd name="T49" fmla="*/ 81 h 97"/>
                  <a:gd name="T50" fmla="*/ 52 w 97"/>
                  <a:gd name="T51" fmla="*/ 85 h 97"/>
                  <a:gd name="T52" fmla="*/ 48 w 97"/>
                  <a:gd name="T53" fmla="*/ 89 h 97"/>
                  <a:gd name="T54" fmla="*/ 44 w 97"/>
                  <a:gd name="T55" fmla="*/ 85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5"/>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5"/>
                      <a:pt x="92" y="0"/>
                      <a:pt x="87" y="0"/>
                    </a:cubicBezTo>
                    <a:close/>
                    <a:moveTo>
                      <a:pt x="92" y="87"/>
                    </a:moveTo>
                    <a:cubicBezTo>
                      <a:pt x="92" y="91"/>
                      <a:pt x="90" y="93"/>
                      <a:pt x="87" y="93"/>
                    </a:cubicBezTo>
                    <a:cubicBezTo>
                      <a:pt x="10" y="93"/>
                      <a:pt x="10" y="93"/>
                      <a:pt x="10" y="93"/>
                    </a:cubicBezTo>
                    <a:cubicBezTo>
                      <a:pt x="6" y="93"/>
                      <a:pt x="4" y="91"/>
                      <a:pt x="4" y="87"/>
                    </a:cubicBezTo>
                    <a:cubicBezTo>
                      <a:pt x="4" y="77"/>
                      <a:pt x="4" y="77"/>
                      <a:pt x="4" y="77"/>
                    </a:cubicBezTo>
                    <a:cubicBezTo>
                      <a:pt x="92" y="77"/>
                      <a:pt x="92" y="77"/>
                      <a:pt x="92" y="77"/>
                    </a:cubicBezTo>
                    <a:lnTo>
                      <a:pt x="92" y="87"/>
                    </a:lnTo>
                    <a:close/>
                    <a:moveTo>
                      <a:pt x="92" y="21"/>
                    </a:moveTo>
                    <a:cubicBezTo>
                      <a:pt x="4" y="21"/>
                      <a:pt x="4" y="21"/>
                      <a:pt x="4" y="21"/>
                    </a:cubicBezTo>
                    <a:cubicBezTo>
                      <a:pt x="4" y="10"/>
                      <a:pt x="4" y="10"/>
                      <a:pt x="4" y="10"/>
                    </a:cubicBezTo>
                    <a:cubicBezTo>
                      <a:pt x="4" y="7"/>
                      <a:pt x="6" y="5"/>
                      <a:pt x="10" y="5"/>
                    </a:cubicBezTo>
                    <a:cubicBezTo>
                      <a:pt x="87" y="5"/>
                      <a:pt x="87" y="5"/>
                      <a:pt x="87" y="5"/>
                    </a:cubicBezTo>
                    <a:cubicBezTo>
                      <a:pt x="90" y="5"/>
                      <a:pt x="92" y="7"/>
                      <a:pt x="92" y="10"/>
                    </a:cubicBezTo>
                    <a:lnTo>
                      <a:pt x="92" y="21"/>
                    </a:lnTo>
                    <a:close/>
                    <a:moveTo>
                      <a:pt x="44" y="85"/>
                    </a:moveTo>
                    <a:cubicBezTo>
                      <a:pt x="44" y="83"/>
                      <a:pt x="46" y="81"/>
                      <a:pt x="48" y="81"/>
                    </a:cubicBezTo>
                    <a:cubicBezTo>
                      <a:pt x="51" y="81"/>
                      <a:pt x="52" y="83"/>
                      <a:pt x="52" y="85"/>
                    </a:cubicBezTo>
                    <a:cubicBezTo>
                      <a:pt x="52" y="87"/>
                      <a:pt x="51" y="89"/>
                      <a:pt x="48" y="89"/>
                    </a:cubicBezTo>
                    <a:cubicBezTo>
                      <a:pt x="46" y="89"/>
                      <a:pt x="44" y="87"/>
                      <a:pt x="44" y="85"/>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7" name="Freeform 198"/>
              <p:cNvSpPr>
                <a:spLocks noEditPoints="1"/>
              </p:cNvSpPr>
              <p:nvPr userDrawn="1"/>
            </p:nvSpPr>
            <p:spPr bwMode="auto">
              <a:xfrm>
                <a:off x="-71" y="1571"/>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7 h 97"/>
                  <a:gd name="T28" fmla="*/ 63 w 67"/>
                  <a:gd name="T29" fmla="*/ 77 h 97"/>
                  <a:gd name="T30" fmla="*/ 63 w 67"/>
                  <a:gd name="T31" fmla="*/ 87 h 97"/>
                  <a:gd name="T32" fmla="*/ 63 w 67"/>
                  <a:gd name="T33" fmla="*/ 21 h 97"/>
                  <a:gd name="T34" fmla="*/ 4 w 67"/>
                  <a:gd name="T35" fmla="*/ 21 h 97"/>
                  <a:gd name="T36" fmla="*/ 4 w 67"/>
                  <a:gd name="T37" fmla="*/ 10 h 97"/>
                  <a:gd name="T38" fmla="*/ 10 w 67"/>
                  <a:gd name="T39" fmla="*/ 5 h 97"/>
                  <a:gd name="T40" fmla="*/ 57 w 67"/>
                  <a:gd name="T41" fmla="*/ 5 h 97"/>
                  <a:gd name="T42" fmla="*/ 63 w 67"/>
                  <a:gd name="T43" fmla="*/ 10 h 97"/>
                  <a:gd name="T44" fmla="*/ 63 w 67"/>
                  <a:gd name="T45" fmla="*/ 21 h 97"/>
                  <a:gd name="T46" fmla="*/ 29 w 67"/>
                  <a:gd name="T47" fmla="*/ 85 h 97"/>
                  <a:gd name="T48" fmla="*/ 34 w 67"/>
                  <a:gd name="T49" fmla="*/ 81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2" y="97"/>
                      <a:pt x="67" y="93"/>
                      <a:pt x="67" y="87"/>
                    </a:cubicBezTo>
                    <a:cubicBezTo>
                      <a:pt x="67" y="10"/>
                      <a:pt x="67" y="10"/>
                      <a:pt x="67" y="10"/>
                    </a:cubicBezTo>
                    <a:cubicBezTo>
                      <a:pt x="67" y="5"/>
                      <a:pt x="62" y="0"/>
                      <a:pt x="57" y="0"/>
                    </a:cubicBezTo>
                    <a:close/>
                    <a:moveTo>
                      <a:pt x="63" y="87"/>
                    </a:moveTo>
                    <a:cubicBezTo>
                      <a:pt x="63" y="91"/>
                      <a:pt x="60" y="93"/>
                      <a:pt x="57" y="93"/>
                    </a:cubicBezTo>
                    <a:cubicBezTo>
                      <a:pt x="10" y="93"/>
                      <a:pt x="10" y="93"/>
                      <a:pt x="10" y="93"/>
                    </a:cubicBezTo>
                    <a:cubicBezTo>
                      <a:pt x="7" y="93"/>
                      <a:pt x="4" y="91"/>
                      <a:pt x="4" y="87"/>
                    </a:cubicBezTo>
                    <a:cubicBezTo>
                      <a:pt x="4" y="77"/>
                      <a:pt x="4" y="77"/>
                      <a:pt x="4" y="77"/>
                    </a:cubicBezTo>
                    <a:cubicBezTo>
                      <a:pt x="63" y="77"/>
                      <a:pt x="63" y="77"/>
                      <a:pt x="63" y="77"/>
                    </a:cubicBezTo>
                    <a:lnTo>
                      <a:pt x="63" y="87"/>
                    </a:lnTo>
                    <a:close/>
                    <a:moveTo>
                      <a:pt x="63" y="21"/>
                    </a:moveTo>
                    <a:cubicBezTo>
                      <a:pt x="4" y="21"/>
                      <a:pt x="4" y="21"/>
                      <a:pt x="4" y="21"/>
                    </a:cubicBezTo>
                    <a:cubicBezTo>
                      <a:pt x="4" y="10"/>
                      <a:pt x="4" y="10"/>
                      <a:pt x="4" y="10"/>
                    </a:cubicBezTo>
                    <a:cubicBezTo>
                      <a:pt x="4" y="7"/>
                      <a:pt x="7" y="5"/>
                      <a:pt x="10" y="5"/>
                    </a:cubicBezTo>
                    <a:cubicBezTo>
                      <a:pt x="57" y="5"/>
                      <a:pt x="57" y="5"/>
                      <a:pt x="57" y="5"/>
                    </a:cubicBezTo>
                    <a:cubicBezTo>
                      <a:pt x="60" y="5"/>
                      <a:pt x="63" y="7"/>
                      <a:pt x="63" y="10"/>
                    </a:cubicBezTo>
                    <a:lnTo>
                      <a:pt x="63" y="21"/>
                    </a:lnTo>
                    <a:close/>
                    <a:moveTo>
                      <a:pt x="29" y="85"/>
                    </a:moveTo>
                    <a:cubicBezTo>
                      <a:pt x="29" y="83"/>
                      <a:pt x="31" y="81"/>
                      <a:pt x="34" y="81"/>
                    </a:cubicBezTo>
                    <a:cubicBezTo>
                      <a:pt x="36" y="81"/>
                      <a:pt x="38" y="83"/>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8" name="Freeform 199"/>
              <p:cNvSpPr>
                <a:spLocks/>
              </p:cNvSpPr>
              <p:nvPr userDrawn="1"/>
            </p:nvSpPr>
            <p:spPr bwMode="auto">
              <a:xfrm>
                <a:off x="251" y="2650"/>
                <a:ext cx="317" cy="264"/>
              </a:xfrm>
              <a:custGeom>
                <a:avLst/>
                <a:gdLst>
                  <a:gd name="T0" fmla="*/ 312 w 317"/>
                  <a:gd name="T1" fmla="*/ 264 h 264"/>
                  <a:gd name="T2" fmla="*/ 0 w 317"/>
                  <a:gd name="T3" fmla="*/ 7 h 264"/>
                  <a:gd name="T4" fmla="*/ 5 w 317"/>
                  <a:gd name="T5" fmla="*/ 0 h 264"/>
                  <a:gd name="T6" fmla="*/ 317 w 317"/>
                  <a:gd name="T7" fmla="*/ 257 h 264"/>
                  <a:gd name="T8" fmla="*/ 312 w 317"/>
                  <a:gd name="T9" fmla="*/ 264 h 264"/>
                </a:gdLst>
                <a:ahLst/>
                <a:cxnLst>
                  <a:cxn ang="0">
                    <a:pos x="T0" y="T1"/>
                  </a:cxn>
                  <a:cxn ang="0">
                    <a:pos x="T2" y="T3"/>
                  </a:cxn>
                  <a:cxn ang="0">
                    <a:pos x="T4" y="T5"/>
                  </a:cxn>
                  <a:cxn ang="0">
                    <a:pos x="T6" y="T7"/>
                  </a:cxn>
                  <a:cxn ang="0">
                    <a:pos x="T8" y="T9"/>
                  </a:cxn>
                </a:cxnLst>
                <a:rect l="0" t="0" r="r" b="b"/>
                <a:pathLst>
                  <a:path w="317" h="264">
                    <a:moveTo>
                      <a:pt x="312" y="264"/>
                    </a:moveTo>
                    <a:lnTo>
                      <a:pt x="0" y="7"/>
                    </a:lnTo>
                    <a:lnTo>
                      <a:pt x="5" y="0"/>
                    </a:lnTo>
                    <a:lnTo>
                      <a:pt x="317" y="257"/>
                    </a:lnTo>
                    <a:lnTo>
                      <a:pt x="312" y="26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9" name="Freeform 200"/>
              <p:cNvSpPr>
                <a:spLocks noEditPoints="1"/>
              </p:cNvSpPr>
              <p:nvPr userDrawn="1"/>
            </p:nvSpPr>
            <p:spPr bwMode="auto">
              <a:xfrm>
                <a:off x="1418" y="1610"/>
                <a:ext cx="235" cy="136"/>
              </a:xfrm>
              <a:custGeom>
                <a:avLst/>
                <a:gdLst>
                  <a:gd name="T0" fmla="*/ 115 w 140"/>
                  <a:gd name="T1" fmla="*/ 22 h 81"/>
                  <a:gd name="T2" fmla="*/ 102 w 140"/>
                  <a:gd name="T3" fmla="*/ 9 h 81"/>
                  <a:gd name="T4" fmla="*/ 92 w 140"/>
                  <a:gd name="T5" fmla="*/ 7 h 81"/>
                  <a:gd name="T6" fmla="*/ 82 w 140"/>
                  <a:gd name="T7" fmla="*/ 9 h 81"/>
                  <a:gd name="T8" fmla="*/ 69 w 140"/>
                  <a:gd name="T9" fmla="*/ 6 h 81"/>
                  <a:gd name="T10" fmla="*/ 64 w 140"/>
                  <a:gd name="T11" fmla="*/ 6 h 81"/>
                  <a:gd name="T12" fmla="*/ 46 w 140"/>
                  <a:gd name="T13" fmla="*/ 0 h 81"/>
                  <a:gd name="T14" fmla="*/ 31 w 140"/>
                  <a:gd name="T15" fmla="*/ 4 h 81"/>
                  <a:gd name="T16" fmla="*/ 18 w 140"/>
                  <a:gd name="T17" fmla="*/ 28 h 81"/>
                  <a:gd name="T18" fmla="*/ 16 w 140"/>
                  <a:gd name="T19" fmla="*/ 31 h 81"/>
                  <a:gd name="T20" fmla="*/ 9 w 140"/>
                  <a:gd name="T21" fmla="*/ 35 h 81"/>
                  <a:gd name="T22" fmla="*/ 0 w 140"/>
                  <a:gd name="T23" fmla="*/ 56 h 81"/>
                  <a:gd name="T24" fmla="*/ 24 w 140"/>
                  <a:gd name="T25" fmla="*/ 81 h 81"/>
                  <a:gd name="T26" fmla="*/ 108 w 140"/>
                  <a:gd name="T27" fmla="*/ 81 h 81"/>
                  <a:gd name="T28" fmla="*/ 110 w 140"/>
                  <a:gd name="T29" fmla="*/ 81 h 81"/>
                  <a:gd name="T30" fmla="*/ 140 w 140"/>
                  <a:gd name="T31" fmla="*/ 51 h 81"/>
                  <a:gd name="T32" fmla="*/ 115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2 w 140"/>
                  <a:gd name="T63" fmla="*/ 12 h 81"/>
                  <a:gd name="T64" fmla="*/ 64 w 140"/>
                  <a:gd name="T65" fmla="*/ 11 h 81"/>
                  <a:gd name="T66" fmla="*/ 80 w 140"/>
                  <a:gd name="T67" fmla="*/ 14 h 81"/>
                  <a:gd name="T68" fmla="*/ 81 w 140"/>
                  <a:gd name="T69" fmla="*/ 15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0 w 140"/>
                  <a:gd name="T87" fmla="*/ 48 h 81"/>
                  <a:gd name="T88" fmla="*/ 43 w 140"/>
                  <a:gd name="T89" fmla="*/ 55 h 81"/>
                  <a:gd name="T90" fmla="*/ 36 w 140"/>
                  <a:gd name="T91" fmla="*/ 48 h 81"/>
                  <a:gd name="T92" fmla="*/ 43 w 140"/>
                  <a:gd name="T93" fmla="*/ 41 h 81"/>
                  <a:gd name="T94" fmla="*/ 50 w 140"/>
                  <a:gd name="T95" fmla="*/ 48 h 81"/>
                  <a:gd name="T96" fmla="*/ 81 w 140"/>
                  <a:gd name="T97" fmla="*/ 48 h 81"/>
                  <a:gd name="T98" fmla="*/ 70 w 140"/>
                  <a:gd name="T99" fmla="*/ 59 h 81"/>
                  <a:gd name="T100" fmla="*/ 58 w 140"/>
                  <a:gd name="T101" fmla="*/ 48 h 81"/>
                  <a:gd name="T102" fmla="*/ 70 w 140"/>
                  <a:gd name="T103" fmla="*/ 36 h 81"/>
                  <a:gd name="T104" fmla="*/ 81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5" y="22"/>
                    </a:moveTo>
                    <a:cubicBezTo>
                      <a:pt x="114" y="18"/>
                      <a:pt x="110" y="12"/>
                      <a:pt x="102" y="9"/>
                    </a:cubicBezTo>
                    <a:cubicBezTo>
                      <a:pt x="101" y="8"/>
                      <a:pt x="97" y="7"/>
                      <a:pt x="92" y="7"/>
                    </a:cubicBezTo>
                    <a:cubicBezTo>
                      <a:pt x="88" y="7"/>
                      <a:pt x="85" y="8"/>
                      <a:pt x="82" y="9"/>
                    </a:cubicBezTo>
                    <a:cubicBezTo>
                      <a:pt x="79" y="7"/>
                      <a:pt x="75" y="6"/>
                      <a:pt x="69" y="6"/>
                    </a:cubicBezTo>
                    <a:cubicBezTo>
                      <a:pt x="67" y="6"/>
                      <a:pt x="66" y="6"/>
                      <a:pt x="64" y="6"/>
                    </a:cubicBezTo>
                    <a:cubicBezTo>
                      <a:pt x="60" y="3"/>
                      <a:pt x="54" y="0"/>
                      <a:pt x="46" y="0"/>
                    </a:cubicBezTo>
                    <a:cubicBezTo>
                      <a:pt x="41" y="0"/>
                      <a:pt x="36" y="1"/>
                      <a:pt x="31" y="4"/>
                    </a:cubicBezTo>
                    <a:cubicBezTo>
                      <a:pt x="31" y="4"/>
                      <a:pt x="18" y="11"/>
                      <a:pt x="18" y="28"/>
                    </a:cubicBezTo>
                    <a:cubicBezTo>
                      <a:pt x="17" y="29"/>
                      <a:pt x="17" y="30"/>
                      <a:pt x="16" y="31"/>
                    </a:cubicBezTo>
                    <a:cubicBezTo>
                      <a:pt x="14" y="31"/>
                      <a:pt x="12" y="33"/>
                      <a:pt x="9" y="35"/>
                    </a:cubicBezTo>
                    <a:cubicBezTo>
                      <a:pt x="5" y="38"/>
                      <a:pt x="0" y="45"/>
                      <a:pt x="0" y="56"/>
                    </a:cubicBezTo>
                    <a:cubicBezTo>
                      <a:pt x="0" y="73"/>
                      <a:pt x="14" y="80"/>
                      <a:pt x="24" y="81"/>
                    </a:cubicBezTo>
                    <a:cubicBezTo>
                      <a:pt x="108" y="81"/>
                      <a:pt x="108" y="81"/>
                      <a:pt x="108" y="81"/>
                    </a:cubicBezTo>
                    <a:cubicBezTo>
                      <a:pt x="109" y="81"/>
                      <a:pt x="110" y="81"/>
                      <a:pt x="110" y="81"/>
                    </a:cubicBezTo>
                    <a:cubicBezTo>
                      <a:pt x="127" y="81"/>
                      <a:pt x="140" y="67"/>
                      <a:pt x="140" y="51"/>
                    </a:cubicBezTo>
                    <a:cubicBezTo>
                      <a:pt x="140" y="37"/>
                      <a:pt x="130" y="24"/>
                      <a:pt x="115"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2" y="12"/>
                      <a:pt x="62" y="12"/>
                      <a:pt x="62" y="12"/>
                    </a:cubicBezTo>
                    <a:cubicBezTo>
                      <a:pt x="64" y="11"/>
                      <a:pt x="64" y="11"/>
                      <a:pt x="64" y="11"/>
                    </a:cubicBezTo>
                    <a:cubicBezTo>
                      <a:pt x="70" y="10"/>
                      <a:pt x="75" y="11"/>
                      <a:pt x="80" y="14"/>
                    </a:cubicBezTo>
                    <a:cubicBezTo>
                      <a:pt x="81" y="15"/>
                      <a:pt x="81" y="15"/>
                      <a:pt x="81" y="15"/>
                    </a:cubicBezTo>
                    <a:cubicBezTo>
                      <a:pt x="83" y="15"/>
                      <a:pt x="83" y="15"/>
                      <a:pt x="83" y="15"/>
                    </a:cubicBezTo>
                    <a:cubicBezTo>
                      <a:pt x="85" y="13"/>
                      <a:pt x="88"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0" y="48"/>
                    </a:moveTo>
                    <a:cubicBezTo>
                      <a:pt x="50" y="52"/>
                      <a:pt x="47" y="55"/>
                      <a:pt x="43" y="55"/>
                    </a:cubicBezTo>
                    <a:cubicBezTo>
                      <a:pt x="39" y="55"/>
                      <a:pt x="36" y="52"/>
                      <a:pt x="36" y="48"/>
                    </a:cubicBezTo>
                    <a:cubicBezTo>
                      <a:pt x="36" y="44"/>
                      <a:pt x="39" y="41"/>
                      <a:pt x="43" y="41"/>
                    </a:cubicBezTo>
                    <a:cubicBezTo>
                      <a:pt x="47" y="41"/>
                      <a:pt x="50" y="44"/>
                      <a:pt x="50" y="48"/>
                    </a:cubicBezTo>
                    <a:close/>
                    <a:moveTo>
                      <a:pt x="81" y="48"/>
                    </a:moveTo>
                    <a:cubicBezTo>
                      <a:pt x="81" y="54"/>
                      <a:pt x="76" y="59"/>
                      <a:pt x="70" y="59"/>
                    </a:cubicBezTo>
                    <a:cubicBezTo>
                      <a:pt x="64" y="59"/>
                      <a:pt x="58" y="54"/>
                      <a:pt x="58" y="48"/>
                    </a:cubicBezTo>
                    <a:cubicBezTo>
                      <a:pt x="58" y="42"/>
                      <a:pt x="64" y="36"/>
                      <a:pt x="70" y="36"/>
                    </a:cubicBezTo>
                    <a:cubicBezTo>
                      <a:pt x="76" y="36"/>
                      <a:pt x="81" y="42"/>
                      <a:pt x="81"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0" name="Freeform 201"/>
              <p:cNvSpPr>
                <a:spLocks noEditPoints="1"/>
              </p:cNvSpPr>
              <p:nvPr userDrawn="1"/>
            </p:nvSpPr>
            <p:spPr bwMode="auto">
              <a:xfrm>
                <a:off x="1665" y="677"/>
                <a:ext cx="236" cy="136"/>
              </a:xfrm>
              <a:custGeom>
                <a:avLst/>
                <a:gdLst>
                  <a:gd name="T0" fmla="*/ 116 w 141"/>
                  <a:gd name="T1" fmla="*/ 22 h 81"/>
                  <a:gd name="T2" fmla="*/ 102 w 141"/>
                  <a:gd name="T3" fmla="*/ 9 h 81"/>
                  <a:gd name="T4" fmla="*/ 92 w 141"/>
                  <a:gd name="T5" fmla="*/ 7 h 81"/>
                  <a:gd name="T6" fmla="*/ 82 w 141"/>
                  <a:gd name="T7" fmla="*/ 10 h 81"/>
                  <a:gd name="T8" fmla="*/ 70 w 141"/>
                  <a:gd name="T9" fmla="*/ 6 h 81"/>
                  <a:gd name="T10" fmla="*/ 64 w 141"/>
                  <a:gd name="T11" fmla="*/ 6 h 81"/>
                  <a:gd name="T12" fmla="*/ 47 w 141"/>
                  <a:gd name="T13" fmla="*/ 0 h 81"/>
                  <a:gd name="T14" fmla="*/ 32 w 141"/>
                  <a:gd name="T15" fmla="*/ 4 h 81"/>
                  <a:gd name="T16" fmla="*/ 19 w 141"/>
                  <a:gd name="T17" fmla="*/ 28 h 81"/>
                  <a:gd name="T18" fmla="*/ 17 w 141"/>
                  <a:gd name="T19" fmla="*/ 31 h 81"/>
                  <a:gd name="T20" fmla="*/ 10 w 141"/>
                  <a:gd name="T21" fmla="*/ 35 h 81"/>
                  <a:gd name="T22" fmla="*/ 0 w 141"/>
                  <a:gd name="T23" fmla="*/ 56 h 81"/>
                  <a:gd name="T24" fmla="*/ 24 w 141"/>
                  <a:gd name="T25" fmla="*/ 81 h 81"/>
                  <a:gd name="T26" fmla="*/ 109 w 141"/>
                  <a:gd name="T27" fmla="*/ 81 h 81"/>
                  <a:gd name="T28" fmla="*/ 111 w 141"/>
                  <a:gd name="T29" fmla="*/ 81 h 81"/>
                  <a:gd name="T30" fmla="*/ 141 w 141"/>
                  <a:gd name="T31" fmla="*/ 51 h 81"/>
                  <a:gd name="T32" fmla="*/ 116 w 141"/>
                  <a:gd name="T33" fmla="*/ 22 h 81"/>
                  <a:gd name="T34" fmla="*/ 111 w 141"/>
                  <a:gd name="T35" fmla="*/ 76 h 81"/>
                  <a:gd name="T36" fmla="*/ 109 w 141"/>
                  <a:gd name="T37" fmla="*/ 76 h 81"/>
                  <a:gd name="T38" fmla="*/ 24 w 141"/>
                  <a:gd name="T39" fmla="*/ 76 h 81"/>
                  <a:gd name="T40" fmla="*/ 6 w 141"/>
                  <a:gd name="T41" fmla="*/ 56 h 81"/>
                  <a:gd name="T42" fmla="*/ 13 w 141"/>
                  <a:gd name="T43" fmla="*/ 39 h 81"/>
                  <a:gd name="T44" fmla="*/ 19 w 141"/>
                  <a:gd name="T45" fmla="*/ 35 h 81"/>
                  <a:gd name="T46" fmla="*/ 20 w 141"/>
                  <a:gd name="T47" fmla="*/ 35 h 81"/>
                  <a:gd name="T48" fmla="*/ 21 w 141"/>
                  <a:gd name="T49" fmla="*/ 34 h 81"/>
                  <a:gd name="T50" fmla="*/ 23 w 141"/>
                  <a:gd name="T51" fmla="*/ 31 h 81"/>
                  <a:gd name="T52" fmla="*/ 24 w 141"/>
                  <a:gd name="T53" fmla="*/ 31 h 81"/>
                  <a:gd name="T54" fmla="*/ 24 w 141"/>
                  <a:gd name="T55" fmla="*/ 29 h 81"/>
                  <a:gd name="T56" fmla="*/ 34 w 141"/>
                  <a:gd name="T57" fmla="*/ 8 h 81"/>
                  <a:gd name="T58" fmla="*/ 47 w 141"/>
                  <a:gd name="T59" fmla="*/ 5 h 81"/>
                  <a:gd name="T60" fmla="*/ 62 w 141"/>
                  <a:gd name="T61" fmla="*/ 11 h 81"/>
                  <a:gd name="T62" fmla="*/ 63 w 141"/>
                  <a:gd name="T63" fmla="*/ 12 h 81"/>
                  <a:gd name="T64" fmla="*/ 64 w 141"/>
                  <a:gd name="T65" fmla="*/ 12 h 81"/>
                  <a:gd name="T66" fmla="*/ 80 w 141"/>
                  <a:gd name="T67" fmla="*/ 15 h 81"/>
                  <a:gd name="T68" fmla="*/ 82 w 141"/>
                  <a:gd name="T69" fmla="*/ 16 h 81"/>
                  <a:gd name="T70" fmla="*/ 83 w 141"/>
                  <a:gd name="T71" fmla="*/ 15 h 81"/>
                  <a:gd name="T72" fmla="*/ 92 w 141"/>
                  <a:gd name="T73" fmla="*/ 12 h 81"/>
                  <a:gd name="T74" fmla="*/ 101 w 141"/>
                  <a:gd name="T75" fmla="*/ 14 h 81"/>
                  <a:gd name="T76" fmla="*/ 112 w 141"/>
                  <a:gd name="T77" fmla="*/ 25 h 81"/>
                  <a:gd name="T78" fmla="*/ 112 w 141"/>
                  <a:gd name="T79" fmla="*/ 27 h 81"/>
                  <a:gd name="T80" fmla="*/ 114 w 141"/>
                  <a:gd name="T81" fmla="*/ 27 h 81"/>
                  <a:gd name="T82" fmla="*/ 135 w 141"/>
                  <a:gd name="T83" fmla="*/ 51 h 81"/>
                  <a:gd name="T84" fmla="*/ 111 w 141"/>
                  <a:gd name="T85" fmla="*/ 76 h 81"/>
                  <a:gd name="T86" fmla="*/ 51 w 141"/>
                  <a:gd name="T87" fmla="*/ 48 h 81"/>
                  <a:gd name="T88" fmla="*/ 44 w 141"/>
                  <a:gd name="T89" fmla="*/ 56 h 81"/>
                  <a:gd name="T90" fmla="*/ 36 w 141"/>
                  <a:gd name="T91" fmla="*/ 48 h 81"/>
                  <a:gd name="T92" fmla="*/ 44 w 141"/>
                  <a:gd name="T93" fmla="*/ 41 h 81"/>
                  <a:gd name="T94" fmla="*/ 51 w 141"/>
                  <a:gd name="T95" fmla="*/ 48 h 81"/>
                  <a:gd name="T96" fmla="*/ 82 w 141"/>
                  <a:gd name="T97" fmla="*/ 48 h 81"/>
                  <a:gd name="T98" fmla="*/ 70 w 141"/>
                  <a:gd name="T99" fmla="*/ 60 h 81"/>
                  <a:gd name="T100" fmla="*/ 59 w 141"/>
                  <a:gd name="T101" fmla="*/ 48 h 81"/>
                  <a:gd name="T102" fmla="*/ 70 w 141"/>
                  <a:gd name="T103" fmla="*/ 37 h 81"/>
                  <a:gd name="T104" fmla="*/ 82 w 141"/>
                  <a:gd name="T105" fmla="*/ 48 h 81"/>
                  <a:gd name="T106" fmla="*/ 105 w 141"/>
                  <a:gd name="T107" fmla="*/ 48 h 81"/>
                  <a:gd name="T108" fmla="*/ 97 w 141"/>
                  <a:gd name="T109" fmla="*/ 56 h 81"/>
                  <a:gd name="T110" fmla="*/ 90 w 141"/>
                  <a:gd name="T111" fmla="*/ 48 h 81"/>
                  <a:gd name="T112" fmla="*/ 97 w 141"/>
                  <a:gd name="T113" fmla="*/ 41 h 81"/>
                  <a:gd name="T114" fmla="*/ 105 w 141"/>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81">
                    <a:moveTo>
                      <a:pt x="116" y="22"/>
                    </a:moveTo>
                    <a:cubicBezTo>
                      <a:pt x="114" y="18"/>
                      <a:pt x="110" y="12"/>
                      <a:pt x="102" y="9"/>
                    </a:cubicBezTo>
                    <a:cubicBezTo>
                      <a:pt x="102" y="9"/>
                      <a:pt x="98" y="7"/>
                      <a:pt x="92" y="7"/>
                    </a:cubicBezTo>
                    <a:cubicBezTo>
                      <a:pt x="89" y="7"/>
                      <a:pt x="85" y="8"/>
                      <a:pt x="82" y="10"/>
                    </a:cubicBezTo>
                    <a:cubicBezTo>
                      <a:pt x="79" y="8"/>
                      <a:pt x="75" y="6"/>
                      <a:pt x="70" y="6"/>
                    </a:cubicBezTo>
                    <a:cubicBezTo>
                      <a:pt x="68" y="6"/>
                      <a:pt x="66" y="6"/>
                      <a:pt x="64" y="6"/>
                    </a:cubicBezTo>
                    <a:cubicBezTo>
                      <a:pt x="61" y="4"/>
                      <a:pt x="55" y="0"/>
                      <a:pt x="47" y="0"/>
                    </a:cubicBezTo>
                    <a:cubicBezTo>
                      <a:pt x="42" y="0"/>
                      <a:pt x="37" y="1"/>
                      <a:pt x="32" y="4"/>
                    </a:cubicBezTo>
                    <a:cubicBezTo>
                      <a:pt x="31" y="4"/>
                      <a:pt x="18" y="11"/>
                      <a:pt x="19" y="28"/>
                    </a:cubicBezTo>
                    <a:cubicBezTo>
                      <a:pt x="18" y="29"/>
                      <a:pt x="17" y="30"/>
                      <a:pt x="17" y="31"/>
                    </a:cubicBezTo>
                    <a:cubicBezTo>
                      <a:pt x="15" y="32"/>
                      <a:pt x="12" y="33"/>
                      <a:pt x="10" y="35"/>
                    </a:cubicBezTo>
                    <a:cubicBezTo>
                      <a:pt x="6" y="38"/>
                      <a:pt x="0" y="45"/>
                      <a:pt x="0" y="56"/>
                    </a:cubicBezTo>
                    <a:cubicBezTo>
                      <a:pt x="0" y="73"/>
                      <a:pt x="15" y="81"/>
                      <a:pt x="24" y="81"/>
                    </a:cubicBezTo>
                    <a:cubicBezTo>
                      <a:pt x="109" y="81"/>
                      <a:pt x="109" y="81"/>
                      <a:pt x="109" y="81"/>
                    </a:cubicBezTo>
                    <a:cubicBezTo>
                      <a:pt x="110" y="81"/>
                      <a:pt x="110" y="81"/>
                      <a:pt x="111" y="81"/>
                    </a:cubicBezTo>
                    <a:cubicBezTo>
                      <a:pt x="127" y="81"/>
                      <a:pt x="141" y="68"/>
                      <a:pt x="141" y="51"/>
                    </a:cubicBezTo>
                    <a:cubicBezTo>
                      <a:pt x="141" y="37"/>
                      <a:pt x="130" y="25"/>
                      <a:pt x="116" y="22"/>
                    </a:cubicBezTo>
                    <a:close/>
                    <a:moveTo>
                      <a:pt x="111" y="76"/>
                    </a:moveTo>
                    <a:cubicBezTo>
                      <a:pt x="110" y="76"/>
                      <a:pt x="110" y="76"/>
                      <a:pt x="109" y="76"/>
                    </a:cubicBezTo>
                    <a:cubicBezTo>
                      <a:pt x="24" y="76"/>
                      <a:pt x="24" y="76"/>
                      <a:pt x="24" y="76"/>
                    </a:cubicBezTo>
                    <a:cubicBezTo>
                      <a:pt x="20" y="76"/>
                      <a:pt x="6" y="71"/>
                      <a:pt x="6" y="56"/>
                    </a:cubicBezTo>
                    <a:cubicBezTo>
                      <a:pt x="6" y="47"/>
                      <a:pt x="10" y="42"/>
                      <a:pt x="13" y="39"/>
                    </a:cubicBezTo>
                    <a:cubicBezTo>
                      <a:pt x="15" y="37"/>
                      <a:pt x="18" y="36"/>
                      <a:pt x="19" y="35"/>
                    </a:cubicBezTo>
                    <a:cubicBezTo>
                      <a:pt x="20" y="35"/>
                      <a:pt x="20" y="35"/>
                      <a:pt x="20" y="35"/>
                    </a:cubicBezTo>
                    <a:cubicBezTo>
                      <a:pt x="21" y="34"/>
                      <a:pt x="21" y="34"/>
                      <a:pt x="21" y="34"/>
                    </a:cubicBezTo>
                    <a:cubicBezTo>
                      <a:pt x="21" y="33"/>
                      <a:pt x="22" y="32"/>
                      <a:pt x="23" y="31"/>
                    </a:cubicBezTo>
                    <a:cubicBezTo>
                      <a:pt x="24" y="31"/>
                      <a:pt x="24" y="31"/>
                      <a:pt x="24" y="31"/>
                    </a:cubicBezTo>
                    <a:cubicBezTo>
                      <a:pt x="24" y="29"/>
                      <a:pt x="24" y="29"/>
                      <a:pt x="24" y="29"/>
                    </a:cubicBezTo>
                    <a:cubicBezTo>
                      <a:pt x="23" y="15"/>
                      <a:pt x="34" y="9"/>
                      <a:pt x="34" y="8"/>
                    </a:cubicBezTo>
                    <a:cubicBezTo>
                      <a:pt x="39" y="6"/>
                      <a:pt x="43" y="5"/>
                      <a:pt x="47" y="5"/>
                    </a:cubicBezTo>
                    <a:cubicBezTo>
                      <a:pt x="54" y="5"/>
                      <a:pt x="59" y="8"/>
                      <a:pt x="62" y="11"/>
                    </a:cubicBezTo>
                    <a:cubicBezTo>
                      <a:pt x="63" y="12"/>
                      <a:pt x="63" y="12"/>
                      <a:pt x="63" y="12"/>
                    </a:cubicBezTo>
                    <a:cubicBezTo>
                      <a:pt x="64" y="12"/>
                      <a:pt x="64" y="12"/>
                      <a:pt x="64" y="12"/>
                    </a:cubicBezTo>
                    <a:cubicBezTo>
                      <a:pt x="70" y="10"/>
                      <a:pt x="76" y="11"/>
                      <a:pt x="80" y="15"/>
                    </a:cubicBezTo>
                    <a:cubicBezTo>
                      <a:pt x="82" y="16"/>
                      <a:pt x="82" y="16"/>
                      <a:pt x="82" y="16"/>
                    </a:cubicBezTo>
                    <a:cubicBezTo>
                      <a:pt x="83" y="15"/>
                      <a:pt x="83" y="15"/>
                      <a:pt x="83" y="15"/>
                    </a:cubicBezTo>
                    <a:cubicBezTo>
                      <a:pt x="86" y="13"/>
                      <a:pt x="89" y="12"/>
                      <a:pt x="92" y="12"/>
                    </a:cubicBezTo>
                    <a:cubicBezTo>
                      <a:pt x="97" y="12"/>
                      <a:pt x="100" y="14"/>
                      <a:pt x="101" y="14"/>
                    </a:cubicBezTo>
                    <a:cubicBezTo>
                      <a:pt x="106" y="16"/>
                      <a:pt x="110" y="20"/>
                      <a:pt x="112" y="25"/>
                    </a:cubicBezTo>
                    <a:cubicBezTo>
                      <a:pt x="112" y="27"/>
                      <a:pt x="112" y="27"/>
                      <a:pt x="112" y="27"/>
                    </a:cubicBezTo>
                    <a:cubicBezTo>
                      <a:pt x="114" y="27"/>
                      <a:pt x="114" y="27"/>
                      <a:pt x="114" y="27"/>
                    </a:cubicBezTo>
                    <a:cubicBezTo>
                      <a:pt x="126" y="29"/>
                      <a:pt x="135" y="39"/>
                      <a:pt x="135" y="51"/>
                    </a:cubicBezTo>
                    <a:cubicBezTo>
                      <a:pt x="135" y="65"/>
                      <a:pt x="124" y="76"/>
                      <a:pt x="111" y="76"/>
                    </a:cubicBezTo>
                    <a:close/>
                    <a:moveTo>
                      <a:pt x="51" y="48"/>
                    </a:moveTo>
                    <a:cubicBezTo>
                      <a:pt x="51" y="52"/>
                      <a:pt x="48" y="56"/>
                      <a:pt x="44" y="56"/>
                    </a:cubicBezTo>
                    <a:cubicBezTo>
                      <a:pt x="40" y="56"/>
                      <a:pt x="36" y="52"/>
                      <a:pt x="36" y="48"/>
                    </a:cubicBezTo>
                    <a:cubicBezTo>
                      <a:pt x="36" y="44"/>
                      <a:pt x="40" y="41"/>
                      <a:pt x="44" y="41"/>
                    </a:cubicBezTo>
                    <a:cubicBezTo>
                      <a:pt x="48"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5" y="48"/>
                    </a:moveTo>
                    <a:cubicBezTo>
                      <a:pt x="105" y="52"/>
                      <a:pt x="101" y="56"/>
                      <a:pt x="97" y="56"/>
                    </a:cubicBezTo>
                    <a:cubicBezTo>
                      <a:pt x="93" y="56"/>
                      <a:pt x="90" y="52"/>
                      <a:pt x="90" y="48"/>
                    </a:cubicBezTo>
                    <a:cubicBezTo>
                      <a:pt x="90" y="44"/>
                      <a:pt x="93" y="41"/>
                      <a:pt x="97" y="41"/>
                    </a:cubicBezTo>
                    <a:cubicBezTo>
                      <a:pt x="101" y="41"/>
                      <a:pt x="105" y="44"/>
                      <a:pt x="105" y="4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1" name="Freeform 202"/>
              <p:cNvSpPr>
                <a:spLocks noEditPoints="1"/>
              </p:cNvSpPr>
              <p:nvPr userDrawn="1"/>
            </p:nvSpPr>
            <p:spPr bwMode="auto">
              <a:xfrm>
                <a:off x="118" y="1676"/>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4 h 100"/>
                  <a:gd name="T12" fmla="*/ 96 w 101"/>
                  <a:gd name="T13" fmla="*/ 32 h 100"/>
                  <a:gd name="T14" fmla="*/ 5 w 101"/>
                  <a:gd name="T15" fmla="*/ 32 h 100"/>
                  <a:gd name="T16" fmla="*/ 5 w 101"/>
                  <a:gd name="T17" fmla="*/ 4 h 100"/>
                  <a:gd name="T18" fmla="*/ 96 w 101"/>
                  <a:gd name="T19" fmla="*/ 4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5 h 100"/>
                  <a:gd name="T46" fmla="*/ 53 w 101"/>
                  <a:gd name="T47" fmla="*/ 15 h 100"/>
                  <a:gd name="T48" fmla="*/ 53 w 101"/>
                  <a:gd name="T49" fmla="*/ 20 h 100"/>
                  <a:gd name="T50" fmla="*/ 82 w 101"/>
                  <a:gd name="T51" fmla="*/ 18 h 100"/>
                  <a:gd name="T52" fmla="*/ 86 w 101"/>
                  <a:gd name="T53" fmla="*/ 14 h 100"/>
                  <a:gd name="T54" fmla="*/ 89 w 101"/>
                  <a:gd name="T55" fmla="*/ 18 h 100"/>
                  <a:gd name="T56" fmla="*/ 86 w 101"/>
                  <a:gd name="T57" fmla="*/ 21 h 100"/>
                  <a:gd name="T58" fmla="*/ 82 w 101"/>
                  <a:gd name="T59" fmla="*/ 18 h 100"/>
                  <a:gd name="T60" fmla="*/ 15 w 101"/>
                  <a:gd name="T61" fmla="*/ 52 h 100"/>
                  <a:gd name="T62" fmla="*/ 15 w 101"/>
                  <a:gd name="T63" fmla="*/ 47 h 100"/>
                  <a:gd name="T64" fmla="*/ 53 w 101"/>
                  <a:gd name="T65" fmla="*/ 47 h 100"/>
                  <a:gd name="T66" fmla="*/ 53 w 101"/>
                  <a:gd name="T67" fmla="*/ 52 h 100"/>
                  <a:gd name="T68" fmla="*/ 15 w 101"/>
                  <a:gd name="T69" fmla="*/ 52 h 100"/>
                  <a:gd name="T70" fmla="*/ 82 w 101"/>
                  <a:gd name="T71" fmla="*/ 50 h 100"/>
                  <a:gd name="T72" fmla="*/ 86 w 101"/>
                  <a:gd name="T73" fmla="*/ 46 h 100"/>
                  <a:gd name="T74" fmla="*/ 89 w 101"/>
                  <a:gd name="T75" fmla="*/ 50 h 100"/>
                  <a:gd name="T76" fmla="*/ 86 w 101"/>
                  <a:gd name="T77" fmla="*/ 53 h 100"/>
                  <a:gd name="T78" fmla="*/ 82 w 101"/>
                  <a:gd name="T79" fmla="*/ 50 h 100"/>
                  <a:gd name="T80" fmla="*/ 15 w 101"/>
                  <a:gd name="T81" fmla="*/ 79 h 100"/>
                  <a:gd name="T82" fmla="*/ 53 w 101"/>
                  <a:gd name="T83" fmla="*/ 79 h 100"/>
                  <a:gd name="T84" fmla="*/ 53 w 101"/>
                  <a:gd name="T85" fmla="*/ 84 h 100"/>
                  <a:gd name="T86" fmla="*/ 15 w 101"/>
                  <a:gd name="T87" fmla="*/ 84 h 100"/>
                  <a:gd name="T88" fmla="*/ 15 w 101"/>
                  <a:gd name="T89" fmla="*/ 79 h 100"/>
                  <a:gd name="T90" fmla="*/ 89 w 101"/>
                  <a:gd name="T91" fmla="*/ 82 h 100"/>
                  <a:gd name="T92" fmla="*/ 86 w 101"/>
                  <a:gd name="T93" fmla="*/ 85 h 100"/>
                  <a:gd name="T94" fmla="*/ 82 w 101"/>
                  <a:gd name="T95" fmla="*/ 82 h 100"/>
                  <a:gd name="T96" fmla="*/ 86 w 101"/>
                  <a:gd name="T97" fmla="*/ 78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4"/>
                    </a:moveTo>
                    <a:cubicBezTo>
                      <a:pt x="96" y="32"/>
                      <a:pt x="96" y="32"/>
                      <a:pt x="96" y="32"/>
                    </a:cubicBezTo>
                    <a:cubicBezTo>
                      <a:pt x="5" y="32"/>
                      <a:pt x="5" y="32"/>
                      <a:pt x="5" y="32"/>
                    </a:cubicBezTo>
                    <a:cubicBezTo>
                      <a:pt x="5" y="4"/>
                      <a:pt x="5" y="4"/>
                      <a:pt x="5" y="4"/>
                    </a:cubicBezTo>
                    <a:lnTo>
                      <a:pt x="96" y="4"/>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5"/>
                      <a:pt x="15" y="15"/>
                      <a:pt x="15" y="15"/>
                    </a:cubicBezTo>
                    <a:cubicBezTo>
                      <a:pt x="53" y="15"/>
                      <a:pt x="53" y="15"/>
                      <a:pt x="53" y="15"/>
                    </a:cubicBezTo>
                    <a:lnTo>
                      <a:pt x="53" y="20"/>
                    </a:lnTo>
                    <a:close/>
                    <a:moveTo>
                      <a:pt x="82" y="18"/>
                    </a:moveTo>
                    <a:cubicBezTo>
                      <a:pt x="82" y="16"/>
                      <a:pt x="84" y="14"/>
                      <a:pt x="86" y="14"/>
                    </a:cubicBezTo>
                    <a:cubicBezTo>
                      <a:pt x="88" y="14"/>
                      <a:pt x="89" y="16"/>
                      <a:pt x="89" y="18"/>
                    </a:cubicBezTo>
                    <a:cubicBezTo>
                      <a:pt x="89" y="20"/>
                      <a:pt x="88" y="21"/>
                      <a:pt x="86" y="21"/>
                    </a:cubicBezTo>
                    <a:cubicBezTo>
                      <a:pt x="84" y="21"/>
                      <a:pt x="82" y="20"/>
                      <a:pt x="82" y="18"/>
                    </a:cubicBezTo>
                    <a:close/>
                    <a:moveTo>
                      <a:pt x="15" y="52"/>
                    </a:moveTo>
                    <a:cubicBezTo>
                      <a:pt x="15" y="47"/>
                      <a:pt x="15" y="47"/>
                      <a:pt x="15" y="47"/>
                    </a:cubicBezTo>
                    <a:cubicBezTo>
                      <a:pt x="53" y="47"/>
                      <a:pt x="53" y="47"/>
                      <a:pt x="53" y="47"/>
                    </a:cubicBezTo>
                    <a:cubicBezTo>
                      <a:pt x="53" y="52"/>
                      <a:pt x="53" y="52"/>
                      <a:pt x="53" y="52"/>
                    </a:cubicBezTo>
                    <a:lnTo>
                      <a:pt x="15" y="52"/>
                    </a:lnTo>
                    <a:close/>
                    <a:moveTo>
                      <a:pt x="82" y="50"/>
                    </a:moveTo>
                    <a:cubicBezTo>
                      <a:pt x="82" y="48"/>
                      <a:pt x="84" y="46"/>
                      <a:pt x="86" y="46"/>
                    </a:cubicBezTo>
                    <a:cubicBezTo>
                      <a:pt x="88" y="46"/>
                      <a:pt x="89" y="48"/>
                      <a:pt x="89" y="50"/>
                    </a:cubicBezTo>
                    <a:cubicBezTo>
                      <a:pt x="89" y="52"/>
                      <a:pt x="88" y="53"/>
                      <a:pt x="86" y="53"/>
                    </a:cubicBezTo>
                    <a:cubicBezTo>
                      <a:pt x="84" y="53"/>
                      <a:pt x="82" y="52"/>
                      <a:pt x="82" y="50"/>
                    </a:cubicBezTo>
                    <a:close/>
                    <a:moveTo>
                      <a:pt x="15" y="79"/>
                    </a:moveTo>
                    <a:cubicBezTo>
                      <a:pt x="53" y="79"/>
                      <a:pt x="53" y="79"/>
                      <a:pt x="53" y="79"/>
                    </a:cubicBezTo>
                    <a:cubicBezTo>
                      <a:pt x="53" y="84"/>
                      <a:pt x="53" y="84"/>
                      <a:pt x="53" y="84"/>
                    </a:cubicBezTo>
                    <a:cubicBezTo>
                      <a:pt x="15" y="84"/>
                      <a:pt x="15" y="84"/>
                      <a:pt x="15" y="84"/>
                    </a:cubicBezTo>
                    <a:lnTo>
                      <a:pt x="15" y="79"/>
                    </a:lnTo>
                    <a:close/>
                    <a:moveTo>
                      <a:pt x="89" y="82"/>
                    </a:moveTo>
                    <a:cubicBezTo>
                      <a:pt x="89" y="84"/>
                      <a:pt x="88" y="85"/>
                      <a:pt x="86" y="85"/>
                    </a:cubicBezTo>
                    <a:cubicBezTo>
                      <a:pt x="84" y="85"/>
                      <a:pt x="82" y="84"/>
                      <a:pt x="82" y="82"/>
                    </a:cubicBezTo>
                    <a:cubicBezTo>
                      <a:pt x="82" y="80"/>
                      <a:pt x="84" y="78"/>
                      <a:pt x="86" y="78"/>
                    </a:cubicBezTo>
                    <a:cubicBezTo>
                      <a:pt x="88" y="78"/>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2" name="Freeform 203"/>
              <p:cNvSpPr>
                <a:spLocks noEditPoints="1"/>
              </p:cNvSpPr>
              <p:nvPr userDrawn="1"/>
            </p:nvSpPr>
            <p:spPr bwMode="auto">
              <a:xfrm>
                <a:off x="-274" y="1694"/>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7 h 97"/>
                  <a:gd name="T28" fmla="*/ 63 w 67"/>
                  <a:gd name="T29" fmla="*/ 77 h 97"/>
                  <a:gd name="T30" fmla="*/ 63 w 67"/>
                  <a:gd name="T31" fmla="*/ 87 h 97"/>
                  <a:gd name="T32" fmla="*/ 63 w 67"/>
                  <a:gd name="T33" fmla="*/ 21 h 97"/>
                  <a:gd name="T34" fmla="*/ 5 w 67"/>
                  <a:gd name="T35" fmla="*/ 21 h 97"/>
                  <a:gd name="T36" fmla="*/ 5 w 67"/>
                  <a:gd name="T37" fmla="*/ 10 h 97"/>
                  <a:gd name="T38" fmla="*/ 10 w 67"/>
                  <a:gd name="T39" fmla="*/ 4 h 97"/>
                  <a:gd name="T40" fmla="*/ 57 w 67"/>
                  <a:gd name="T41" fmla="*/ 4 h 97"/>
                  <a:gd name="T42" fmla="*/ 63 w 67"/>
                  <a:gd name="T43" fmla="*/ 10 h 97"/>
                  <a:gd name="T44" fmla="*/ 63 w 67"/>
                  <a:gd name="T45" fmla="*/ 21 h 97"/>
                  <a:gd name="T46" fmla="*/ 29 w 67"/>
                  <a:gd name="T47" fmla="*/ 85 h 97"/>
                  <a:gd name="T48" fmla="*/ 34 w 67"/>
                  <a:gd name="T49" fmla="*/ 80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3" y="97"/>
                      <a:pt x="67" y="93"/>
                      <a:pt x="67" y="87"/>
                    </a:cubicBezTo>
                    <a:cubicBezTo>
                      <a:pt x="67" y="10"/>
                      <a:pt x="67" y="10"/>
                      <a:pt x="67" y="10"/>
                    </a:cubicBezTo>
                    <a:cubicBezTo>
                      <a:pt x="67" y="5"/>
                      <a:pt x="63" y="0"/>
                      <a:pt x="57" y="0"/>
                    </a:cubicBezTo>
                    <a:close/>
                    <a:moveTo>
                      <a:pt x="63" y="87"/>
                    </a:moveTo>
                    <a:cubicBezTo>
                      <a:pt x="63" y="90"/>
                      <a:pt x="60" y="93"/>
                      <a:pt x="57" y="93"/>
                    </a:cubicBezTo>
                    <a:cubicBezTo>
                      <a:pt x="10" y="93"/>
                      <a:pt x="10" y="93"/>
                      <a:pt x="10" y="93"/>
                    </a:cubicBezTo>
                    <a:cubicBezTo>
                      <a:pt x="7" y="93"/>
                      <a:pt x="5" y="90"/>
                      <a:pt x="5" y="87"/>
                    </a:cubicBezTo>
                    <a:cubicBezTo>
                      <a:pt x="5" y="77"/>
                      <a:pt x="5" y="77"/>
                      <a:pt x="5" y="77"/>
                    </a:cubicBezTo>
                    <a:cubicBezTo>
                      <a:pt x="63" y="77"/>
                      <a:pt x="63" y="77"/>
                      <a:pt x="63" y="77"/>
                    </a:cubicBezTo>
                    <a:lnTo>
                      <a:pt x="63" y="87"/>
                    </a:lnTo>
                    <a:close/>
                    <a:moveTo>
                      <a:pt x="63" y="21"/>
                    </a:moveTo>
                    <a:cubicBezTo>
                      <a:pt x="5" y="21"/>
                      <a:pt x="5" y="21"/>
                      <a:pt x="5" y="21"/>
                    </a:cubicBezTo>
                    <a:cubicBezTo>
                      <a:pt x="5" y="10"/>
                      <a:pt x="5" y="10"/>
                      <a:pt x="5" y="10"/>
                    </a:cubicBezTo>
                    <a:cubicBezTo>
                      <a:pt x="5" y="7"/>
                      <a:pt x="7" y="4"/>
                      <a:pt x="10" y="4"/>
                    </a:cubicBezTo>
                    <a:cubicBezTo>
                      <a:pt x="57" y="4"/>
                      <a:pt x="57" y="4"/>
                      <a:pt x="57" y="4"/>
                    </a:cubicBezTo>
                    <a:cubicBezTo>
                      <a:pt x="60" y="4"/>
                      <a:pt x="63" y="7"/>
                      <a:pt x="63" y="10"/>
                    </a:cubicBezTo>
                    <a:lnTo>
                      <a:pt x="63" y="21"/>
                    </a:lnTo>
                    <a:close/>
                    <a:moveTo>
                      <a:pt x="29" y="85"/>
                    </a:moveTo>
                    <a:cubicBezTo>
                      <a:pt x="29" y="82"/>
                      <a:pt x="31" y="80"/>
                      <a:pt x="34" y="80"/>
                    </a:cubicBezTo>
                    <a:cubicBezTo>
                      <a:pt x="36" y="80"/>
                      <a:pt x="38" y="82"/>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3" name="Freeform 204"/>
              <p:cNvSpPr>
                <a:spLocks/>
              </p:cNvSpPr>
              <p:nvPr userDrawn="1"/>
            </p:nvSpPr>
            <p:spPr bwMode="auto">
              <a:xfrm>
                <a:off x="565" y="1864"/>
                <a:ext cx="373" cy="1052"/>
              </a:xfrm>
              <a:custGeom>
                <a:avLst/>
                <a:gdLst>
                  <a:gd name="T0" fmla="*/ 8 w 373"/>
                  <a:gd name="T1" fmla="*/ 1052 h 1052"/>
                  <a:gd name="T2" fmla="*/ 0 w 373"/>
                  <a:gd name="T3" fmla="*/ 1048 h 1052"/>
                  <a:gd name="T4" fmla="*/ 364 w 373"/>
                  <a:gd name="T5" fmla="*/ 0 h 1052"/>
                  <a:gd name="T6" fmla="*/ 373 w 373"/>
                  <a:gd name="T7" fmla="*/ 3 h 1052"/>
                  <a:gd name="T8" fmla="*/ 8 w 373"/>
                  <a:gd name="T9" fmla="*/ 1052 h 1052"/>
                </a:gdLst>
                <a:ahLst/>
                <a:cxnLst>
                  <a:cxn ang="0">
                    <a:pos x="T0" y="T1"/>
                  </a:cxn>
                  <a:cxn ang="0">
                    <a:pos x="T2" y="T3"/>
                  </a:cxn>
                  <a:cxn ang="0">
                    <a:pos x="T4" y="T5"/>
                  </a:cxn>
                  <a:cxn ang="0">
                    <a:pos x="T6" y="T7"/>
                  </a:cxn>
                  <a:cxn ang="0">
                    <a:pos x="T8" y="T9"/>
                  </a:cxn>
                </a:cxnLst>
                <a:rect l="0" t="0" r="r" b="b"/>
                <a:pathLst>
                  <a:path w="373" h="1052">
                    <a:moveTo>
                      <a:pt x="8" y="1052"/>
                    </a:moveTo>
                    <a:lnTo>
                      <a:pt x="0" y="1048"/>
                    </a:lnTo>
                    <a:lnTo>
                      <a:pt x="364" y="0"/>
                    </a:lnTo>
                    <a:lnTo>
                      <a:pt x="373" y="3"/>
                    </a:lnTo>
                    <a:lnTo>
                      <a:pt x="8" y="10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grpSp>
        <p:grpSp>
          <p:nvGrpSpPr>
            <p:cNvPr id="7" name="Group 406"/>
            <p:cNvGrpSpPr>
              <a:grpSpLocks/>
            </p:cNvGrpSpPr>
            <p:nvPr userDrawn="1"/>
          </p:nvGrpSpPr>
          <p:grpSpPr bwMode="auto">
            <a:xfrm>
              <a:off x="-704" y="-2"/>
              <a:ext cx="8867" cy="3266"/>
              <a:chOff x="-704" y="-2"/>
              <a:chExt cx="8867" cy="3266"/>
            </a:xfrm>
          </p:grpSpPr>
          <p:sp>
            <p:nvSpPr>
              <p:cNvPr id="134" name="Freeform 206"/>
              <p:cNvSpPr>
                <a:spLocks/>
              </p:cNvSpPr>
              <p:nvPr userDrawn="1"/>
            </p:nvSpPr>
            <p:spPr bwMode="auto">
              <a:xfrm>
                <a:off x="3379" y="1319"/>
                <a:ext cx="911" cy="899"/>
              </a:xfrm>
              <a:custGeom>
                <a:avLst/>
                <a:gdLst>
                  <a:gd name="T0" fmla="*/ 327 w 543"/>
                  <a:gd name="T1" fmla="*/ 535 h 535"/>
                  <a:gd name="T2" fmla="*/ 324 w 543"/>
                  <a:gd name="T3" fmla="*/ 521 h 535"/>
                  <a:gd name="T4" fmla="*/ 529 w 543"/>
                  <a:gd name="T5" fmla="*/ 270 h 535"/>
                  <a:gd name="T6" fmla="*/ 271 w 543"/>
                  <a:gd name="T7" fmla="*/ 14 h 535"/>
                  <a:gd name="T8" fmla="*/ 14 w 543"/>
                  <a:gd name="T9" fmla="*/ 270 h 535"/>
                  <a:gd name="T10" fmla="*/ 17 w 543"/>
                  <a:gd name="T11" fmla="*/ 311 h 535"/>
                  <a:gd name="T12" fmla="*/ 3 w 543"/>
                  <a:gd name="T13" fmla="*/ 314 h 535"/>
                  <a:gd name="T14" fmla="*/ 0 w 543"/>
                  <a:gd name="T15" fmla="*/ 270 h 535"/>
                  <a:gd name="T16" fmla="*/ 271 w 543"/>
                  <a:gd name="T17" fmla="*/ 0 h 535"/>
                  <a:gd name="T18" fmla="*/ 543 w 543"/>
                  <a:gd name="T19" fmla="*/ 270 h 535"/>
                  <a:gd name="T20" fmla="*/ 327 w 543"/>
                  <a:gd name="T21"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3" h="535">
                    <a:moveTo>
                      <a:pt x="327" y="535"/>
                    </a:moveTo>
                    <a:cubicBezTo>
                      <a:pt x="324" y="521"/>
                      <a:pt x="324" y="521"/>
                      <a:pt x="324" y="521"/>
                    </a:cubicBezTo>
                    <a:cubicBezTo>
                      <a:pt x="442" y="496"/>
                      <a:pt x="529" y="391"/>
                      <a:pt x="529" y="270"/>
                    </a:cubicBezTo>
                    <a:cubicBezTo>
                      <a:pt x="529" y="129"/>
                      <a:pt x="413" y="14"/>
                      <a:pt x="271" y="14"/>
                    </a:cubicBezTo>
                    <a:cubicBezTo>
                      <a:pt x="129" y="14"/>
                      <a:pt x="14" y="129"/>
                      <a:pt x="14" y="270"/>
                    </a:cubicBezTo>
                    <a:cubicBezTo>
                      <a:pt x="14" y="284"/>
                      <a:pt x="15" y="298"/>
                      <a:pt x="17" y="311"/>
                    </a:cubicBezTo>
                    <a:cubicBezTo>
                      <a:pt x="3" y="314"/>
                      <a:pt x="3" y="314"/>
                      <a:pt x="3" y="314"/>
                    </a:cubicBezTo>
                    <a:cubicBezTo>
                      <a:pt x="1" y="299"/>
                      <a:pt x="0" y="285"/>
                      <a:pt x="0" y="270"/>
                    </a:cubicBezTo>
                    <a:cubicBezTo>
                      <a:pt x="0" y="121"/>
                      <a:pt x="121" y="0"/>
                      <a:pt x="271" y="0"/>
                    </a:cubicBezTo>
                    <a:cubicBezTo>
                      <a:pt x="421" y="0"/>
                      <a:pt x="543" y="121"/>
                      <a:pt x="543" y="270"/>
                    </a:cubicBezTo>
                    <a:cubicBezTo>
                      <a:pt x="543" y="397"/>
                      <a:pt x="452" y="509"/>
                      <a:pt x="327" y="53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5" name="Freeform 207"/>
              <p:cNvSpPr>
                <a:spLocks/>
              </p:cNvSpPr>
              <p:nvPr userDrawn="1"/>
            </p:nvSpPr>
            <p:spPr bwMode="auto">
              <a:xfrm>
                <a:off x="6886" y="2042"/>
                <a:ext cx="146"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6" name="Rectangle 208"/>
              <p:cNvSpPr>
                <a:spLocks noChangeArrowheads="1"/>
              </p:cNvSpPr>
              <p:nvPr userDrawn="1"/>
            </p:nvSpPr>
            <p:spPr bwMode="auto">
              <a:xfrm>
                <a:off x="6886" y="2101"/>
                <a:ext cx="146"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7" name="Freeform 209"/>
              <p:cNvSpPr>
                <a:spLocks/>
              </p:cNvSpPr>
              <p:nvPr userDrawn="1"/>
            </p:nvSpPr>
            <p:spPr bwMode="auto">
              <a:xfrm>
                <a:off x="6886" y="2146"/>
                <a:ext cx="146" cy="45"/>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7"/>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8" name="Freeform 210"/>
              <p:cNvSpPr>
                <a:spLocks noEditPoints="1"/>
              </p:cNvSpPr>
              <p:nvPr userDrawn="1"/>
            </p:nvSpPr>
            <p:spPr bwMode="auto">
              <a:xfrm>
                <a:off x="6971" y="2507"/>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2 w 67"/>
                  <a:gd name="T19" fmla="*/ 87 h 97"/>
                  <a:gd name="T20" fmla="*/ 57 w 67"/>
                  <a:gd name="T21" fmla="*/ 92 h 97"/>
                  <a:gd name="T22" fmla="*/ 10 w 67"/>
                  <a:gd name="T23" fmla="*/ 92 h 97"/>
                  <a:gd name="T24" fmla="*/ 4 w 67"/>
                  <a:gd name="T25" fmla="*/ 87 h 97"/>
                  <a:gd name="T26" fmla="*/ 4 w 67"/>
                  <a:gd name="T27" fmla="*/ 76 h 97"/>
                  <a:gd name="T28" fmla="*/ 62 w 67"/>
                  <a:gd name="T29" fmla="*/ 76 h 97"/>
                  <a:gd name="T30" fmla="*/ 62 w 67"/>
                  <a:gd name="T31" fmla="*/ 87 h 97"/>
                  <a:gd name="T32" fmla="*/ 62 w 67"/>
                  <a:gd name="T33" fmla="*/ 20 h 97"/>
                  <a:gd name="T34" fmla="*/ 4 w 67"/>
                  <a:gd name="T35" fmla="*/ 20 h 97"/>
                  <a:gd name="T36" fmla="*/ 4 w 67"/>
                  <a:gd name="T37" fmla="*/ 10 h 97"/>
                  <a:gd name="T38" fmla="*/ 10 w 67"/>
                  <a:gd name="T39" fmla="*/ 4 h 97"/>
                  <a:gd name="T40" fmla="*/ 57 w 67"/>
                  <a:gd name="T41" fmla="*/ 4 h 97"/>
                  <a:gd name="T42" fmla="*/ 62 w 67"/>
                  <a:gd name="T43" fmla="*/ 10 h 97"/>
                  <a:gd name="T44" fmla="*/ 62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3 h 97"/>
                  <a:gd name="T62" fmla="*/ 26 w 67"/>
                  <a:gd name="T63" fmla="*/ 13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4" y="0"/>
                      <a:pt x="0" y="4"/>
                      <a:pt x="0" y="10"/>
                    </a:cubicBezTo>
                    <a:cubicBezTo>
                      <a:pt x="0" y="87"/>
                      <a:pt x="0" y="87"/>
                      <a:pt x="0" y="87"/>
                    </a:cubicBezTo>
                    <a:cubicBezTo>
                      <a:pt x="0" y="92"/>
                      <a:pt x="4"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2" y="87"/>
                    </a:moveTo>
                    <a:cubicBezTo>
                      <a:pt x="62" y="90"/>
                      <a:pt x="60" y="92"/>
                      <a:pt x="57" y="92"/>
                    </a:cubicBezTo>
                    <a:cubicBezTo>
                      <a:pt x="10" y="92"/>
                      <a:pt x="10" y="92"/>
                      <a:pt x="10" y="92"/>
                    </a:cubicBezTo>
                    <a:cubicBezTo>
                      <a:pt x="7" y="92"/>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6"/>
                      <a:pt x="7" y="4"/>
                      <a:pt x="10" y="4"/>
                    </a:cubicBezTo>
                    <a:cubicBezTo>
                      <a:pt x="57" y="4"/>
                      <a:pt x="57" y="4"/>
                      <a:pt x="57" y="4"/>
                    </a:cubicBezTo>
                    <a:cubicBezTo>
                      <a:pt x="60" y="4"/>
                      <a:pt x="62" y="6"/>
                      <a:pt x="62" y="10"/>
                    </a:cubicBezTo>
                    <a:lnTo>
                      <a:pt x="62"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3"/>
                      <a:pt x="41" y="13"/>
                      <a:pt x="41" y="13"/>
                    </a:cubicBezTo>
                    <a:cubicBezTo>
                      <a:pt x="26" y="13"/>
                      <a:pt x="26" y="13"/>
                      <a:pt x="26" y="13"/>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9" name="Freeform 211"/>
              <p:cNvSpPr>
                <a:spLocks noEditPoints="1"/>
              </p:cNvSpPr>
              <p:nvPr userDrawn="1"/>
            </p:nvSpPr>
            <p:spPr bwMode="auto">
              <a:xfrm>
                <a:off x="6857" y="1351"/>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1 h 100"/>
                  <a:gd name="T42" fmla="*/ 15 w 101"/>
                  <a:gd name="T43" fmla="*/ 21 h 100"/>
                  <a:gd name="T44" fmla="*/ 15 w 101"/>
                  <a:gd name="T45" fmla="*/ 16 h 100"/>
                  <a:gd name="T46" fmla="*/ 53 w 101"/>
                  <a:gd name="T47" fmla="*/ 16 h 100"/>
                  <a:gd name="T48" fmla="*/ 53 w 101"/>
                  <a:gd name="T49" fmla="*/ 21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3 h 100"/>
                  <a:gd name="T62" fmla="*/ 15 w 101"/>
                  <a:gd name="T63" fmla="*/ 48 h 100"/>
                  <a:gd name="T64" fmla="*/ 53 w 101"/>
                  <a:gd name="T65" fmla="*/ 48 h 100"/>
                  <a:gd name="T66" fmla="*/ 53 w 101"/>
                  <a:gd name="T67" fmla="*/ 53 h 100"/>
                  <a:gd name="T68" fmla="*/ 15 w 101"/>
                  <a:gd name="T69" fmla="*/ 53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5 h 100"/>
                  <a:gd name="T86" fmla="*/ 15 w 101"/>
                  <a:gd name="T87" fmla="*/ 85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6"/>
                      <a:pt x="84" y="15"/>
                      <a:pt x="86" y="15"/>
                    </a:cubicBezTo>
                    <a:cubicBezTo>
                      <a:pt x="87" y="15"/>
                      <a:pt x="89" y="16"/>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8"/>
                      <a:pt x="84" y="47"/>
                      <a:pt x="86" y="47"/>
                    </a:cubicBezTo>
                    <a:cubicBezTo>
                      <a:pt x="87" y="47"/>
                      <a:pt x="89" y="48"/>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0"/>
                      <a:pt x="84" y="79"/>
                      <a:pt x="86" y="79"/>
                    </a:cubicBezTo>
                    <a:cubicBezTo>
                      <a:pt x="87" y="79"/>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0" name="Freeform 212"/>
              <p:cNvSpPr>
                <a:spLocks noEditPoints="1"/>
              </p:cNvSpPr>
              <p:nvPr userDrawn="1"/>
            </p:nvSpPr>
            <p:spPr bwMode="auto">
              <a:xfrm>
                <a:off x="3666" y="2489"/>
                <a:ext cx="168" cy="170"/>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5 h 101"/>
                  <a:gd name="T12" fmla="*/ 96 w 100"/>
                  <a:gd name="T13" fmla="*/ 32 h 101"/>
                  <a:gd name="T14" fmla="*/ 5 w 100"/>
                  <a:gd name="T15" fmla="*/ 32 h 101"/>
                  <a:gd name="T16" fmla="*/ 5 w 100"/>
                  <a:gd name="T17" fmla="*/ 5 h 101"/>
                  <a:gd name="T18" fmla="*/ 96 w 100"/>
                  <a:gd name="T19" fmla="*/ 5 h 101"/>
                  <a:gd name="T20" fmla="*/ 96 w 100"/>
                  <a:gd name="T21" fmla="*/ 37 h 101"/>
                  <a:gd name="T22" fmla="*/ 96 w 100"/>
                  <a:gd name="T23" fmla="*/ 64 h 101"/>
                  <a:gd name="T24" fmla="*/ 5 w 100"/>
                  <a:gd name="T25" fmla="*/ 64 h 101"/>
                  <a:gd name="T26" fmla="*/ 5 w 100"/>
                  <a:gd name="T27" fmla="*/ 37 h 101"/>
                  <a:gd name="T28" fmla="*/ 96 w 100"/>
                  <a:gd name="T29" fmla="*/ 37 h 101"/>
                  <a:gd name="T30" fmla="*/ 5 w 100"/>
                  <a:gd name="T31" fmla="*/ 96 h 101"/>
                  <a:gd name="T32" fmla="*/ 5 w 100"/>
                  <a:gd name="T33" fmla="*/ 69 h 101"/>
                  <a:gd name="T34" fmla="*/ 96 w 100"/>
                  <a:gd name="T35" fmla="*/ 69 h 101"/>
                  <a:gd name="T36" fmla="*/ 96 w 100"/>
                  <a:gd name="T37" fmla="*/ 96 h 101"/>
                  <a:gd name="T38" fmla="*/ 5 w 100"/>
                  <a:gd name="T39" fmla="*/ 96 h 101"/>
                  <a:gd name="T40" fmla="*/ 53 w 100"/>
                  <a:gd name="T41" fmla="*/ 21 h 101"/>
                  <a:gd name="T42" fmla="*/ 15 w 100"/>
                  <a:gd name="T43" fmla="*/ 21 h 101"/>
                  <a:gd name="T44" fmla="*/ 15 w 100"/>
                  <a:gd name="T45" fmla="*/ 16 h 101"/>
                  <a:gd name="T46" fmla="*/ 53 w 100"/>
                  <a:gd name="T47" fmla="*/ 16 h 101"/>
                  <a:gd name="T48" fmla="*/ 53 w 100"/>
                  <a:gd name="T49" fmla="*/ 21 h 101"/>
                  <a:gd name="T50" fmla="*/ 82 w 100"/>
                  <a:gd name="T51" fmla="*/ 18 h 101"/>
                  <a:gd name="T52" fmla="*/ 85 w 100"/>
                  <a:gd name="T53" fmla="*/ 15 h 101"/>
                  <a:gd name="T54" fmla="*/ 89 w 100"/>
                  <a:gd name="T55" fmla="*/ 18 h 101"/>
                  <a:gd name="T56" fmla="*/ 85 w 100"/>
                  <a:gd name="T57" fmla="*/ 22 h 101"/>
                  <a:gd name="T58" fmla="*/ 82 w 100"/>
                  <a:gd name="T59" fmla="*/ 18 h 101"/>
                  <a:gd name="T60" fmla="*/ 15 w 100"/>
                  <a:gd name="T61" fmla="*/ 53 h 101"/>
                  <a:gd name="T62" fmla="*/ 15 w 100"/>
                  <a:gd name="T63" fmla="*/ 48 h 101"/>
                  <a:gd name="T64" fmla="*/ 53 w 100"/>
                  <a:gd name="T65" fmla="*/ 48 h 101"/>
                  <a:gd name="T66" fmla="*/ 53 w 100"/>
                  <a:gd name="T67" fmla="*/ 53 h 101"/>
                  <a:gd name="T68" fmla="*/ 15 w 100"/>
                  <a:gd name="T69" fmla="*/ 53 h 101"/>
                  <a:gd name="T70" fmla="*/ 82 w 100"/>
                  <a:gd name="T71" fmla="*/ 50 h 101"/>
                  <a:gd name="T72" fmla="*/ 85 w 100"/>
                  <a:gd name="T73" fmla="*/ 47 h 101"/>
                  <a:gd name="T74" fmla="*/ 89 w 100"/>
                  <a:gd name="T75" fmla="*/ 50 h 101"/>
                  <a:gd name="T76" fmla="*/ 85 w 100"/>
                  <a:gd name="T77" fmla="*/ 54 h 101"/>
                  <a:gd name="T78" fmla="*/ 82 w 100"/>
                  <a:gd name="T79" fmla="*/ 50 h 101"/>
                  <a:gd name="T80" fmla="*/ 15 w 100"/>
                  <a:gd name="T81" fmla="*/ 80 h 101"/>
                  <a:gd name="T82" fmla="*/ 53 w 100"/>
                  <a:gd name="T83" fmla="*/ 80 h 101"/>
                  <a:gd name="T84" fmla="*/ 53 w 100"/>
                  <a:gd name="T85" fmla="*/ 85 h 101"/>
                  <a:gd name="T86" fmla="*/ 15 w 100"/>
                  <a:gd name="T87" fmla="*/ 85 h 101"/>
                  <a:gd name="T88" fmla="*/ 15 w 100"/>
                  <a:gd name="T89" fmla="*/ 80 h 101"/>
                  <a:gd name="T90" fmla="*/ 89 w 100"/>
                  <a:gd name="T91" fmla="*/ 82 h 101"/>
                  <a:gd name="T92" fmla="*/ 85 w 100"/>
                  <a:gd name="T93" fmla="*/ 86 h 101"/>
                  <a:gd name="T94" fmla="*/ 82 w 100"/>
                  <a:gd name="T95" fmla="*/ 82 h 101"/>
                  <a:gd name="T96" fmla="*/ 85 w 100"/>
                  <a:gd name="T97" fmla="*/ 79 h 101"/>
                  <a:gd name="T98" fmla="*/ 89 w 100"/>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5" y="15"/>
                    </a:cubicBezTo>
                    <a:cubicBezTo>
                      <a:pt x="87" y="15"/>
                      <a:pt x="89" y="17"/>
                      <a:pt x="89" y="18"/>
                    </a:cubicBezTo>
                    <a:cubicBezTo>
                      <a:pt x="89" y="20"/>
                      <a:pt x="87" y="22"/>
                      <a:pt x="85"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5" y="47"/>
                    </a:cubicBezTo>
                    <a:cubicBezTo>
                      <a:pt x="87" y="47"/>
                      <a:pt x="89" y="49"/>
                      <a:pt x="89" y="50"/>
                    </a:cubicBezTo>
                    <a:cubicBezTo>
                      <a:pt x="89" y="52"/>
                      <a:pt x="87" y="54"/>
                      <a:pt x="85"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5" y="86"/>
                    </a:cubicBezTo>
                    <a:cubicBezTo>
                      <a:pt x="84" y="86"/>
                      <a:pt x="82" y="84"/>
                      <a:pt x="82" y="82"/>
                    </a:cubicBezTo>
                    <a:cubicBezTo>
                      <a:pt x="82" y="81"/>
                      <a:pt x="84" y="79"/>
                      <a:pt x="85" y="79"/>
                    </a:cubicBezTo>
                    <a:cubicBezTo>
                      <a:pt x="87" y="79"/>
                      <a:pt x="89" y="81"/>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1" name="Freeform 213"/>
              <p:cNvSpPr>
                <a:spLocks/>
              </p:cNvSpPr>
              <p:nvPr userDrawn="1"/>
            </p:nvSpPr>
            <p:spPr bwMode="auto">
              <a:xfrm>
                <a:off x="6370" y="958"/>
                <a:ext cx="146" cy="45"/>
              </a:xfrm>
              <a:custGeom>
                <a:avLst/>
                <a:gdLst>
                  <a:gd name="T0" fmla="*/ 0 w 87"/>
                  <a:gd name="T1" fmla="*/ 10 h 27"/>
                  <a:gd name="T2" fmla="*/ 0 w 87"/>
                  <a:gd name="T3" fmla="*/ 27 h 27"/>
                  <a:gd name="T4" fmla="*/ 87 w 87"/>
                  <a:gd name="T5" fmla="*/ 27 h 27"/>
                  <a:gd name="T6" fmla="*/ 87 w 87"/>
                  <a:gd name="T7" fmla="*/ 10 h 27"/>
                  <a:gd name="T8" fmla="*/ 0 w 87"/>
                  <a:gd name="T9" fmla="*/ 10 h 27"/>
                </a:gdLst>
                <a:ahLst/>
                <a:cxnLst>
                  <a:cxn ang="0">
                    <a:pos x="T0" y="T1"/>
                  </a:cxn>
                  <a:cxn ang="0">
                    <a:pos x="T2" y="T3"/>
                  </a:cxn>
                  <a:cxn ang="0">
                    <a:pos x="T4" y="T5"/>
                  </a:cxn>
                  <a:cxn ang="0">
                    <a:pos x="T6" y="T7"/>
                  </a:cxn>
                  <a:cxn ang="0">
                    <a:pos x="T8" y="T9"/>
                  </a:cxn>
                </a:cxnLst>
                <a:rect l="0" t="0" r="r" b="b"/>
                <a:pathLst>
                  <a:path w="87" h="27">
                    <a:moveTo>
                      <a:pt x="0" y="10"/>
                    </a:moveTo>
                    <a:cubicBezTo>
                      <a:pt x="0" y="27"/>
                      <a:pt x="0" y="27"/>
                      <a:pt x="0" y="27"/>
                    </a:cubicBezTo>
                    <a:cubicBezTo>
                      <a:pt x="87" y="27"/>
                      <a:pt x="87" y="27"/>
                      <a:pt x="87" y="27"/>
                    </a:cubicBezTo>
                    <a:cubicBezTo>
                      <a:pt x="87" y="10"/>
                      <a:pt x="87" y="10"/>
                      <a:pt x="87" y="10"/>
                    </a:cubicBezTo>
                    <a:cubicBezTo>
                      <a:pt x="55" y="0"/>
                      <a:pt x="29" y="1"/>
                      <a:pt x="0" y="1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2" name="Rectangle 214"/>
              <p:cNvSpPr>
                <a:spLocks noChangeArrowheads="1"/>
              </p:cNvSpPr>
              <p:nvPr userDrawn="1"/>
            </p:nvSpPr>
            <p:spPr bwMode="auto">
              <a:xfrm>
                <a:off x="6370" y="1017"/>
                <a:ext cx="146" cy="3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3" name="Freeform 215"/>
              <p:cNvSpPr>
                <a:spLocks/>
              </p:cNvSpPr>
              <p:nvPr userDrawn="1"/>
            </p:nvSpPr>
            <p:spPr bwMode="auto">
              <a:xfrm>
                <a:off x="6370" y="1062"/>
                <a:ext cx="146" cy="45"/>
              </a:xfrm>
              <a:custGeom>
                <a:avLst/>
                <a:gdLst>
                  <a:gd name="T0" fmla="*/ 0 w 87"/>
                  <a:gd name="T1" fmla="*/ 18 h 27"/>
                  <a:gd name="T2" fmla="*/ 87 w 87"/>
                  <a:gd name="T3" fmla="*/ 18 h 27"/>
                  <a:gd name="T4" fmla="*/ 87 w 87"/>
                  <a:gd name="T5" fmla="*/ 0 h 27"/>
                  <a:gd name="T6" fmla="*/ 0 w 87"/>
                  <a:gd name="T7" fmla="*/ 0 h 27"/>
                  <a:gd name="T8" fmla="*/ 0 w 87"/>
                  <a:gd name="T9" fmla="*/ 18 h 27"/>
                </a:gdLst>
                <a:ahLst/>
                <a:cxnLst>
                  <a:cxn ang="0">
                    <a:pos x="T0" y="T1"/>
                  </a:cxn>
                  <a:cxn ang="0">
                    <a:pos x="T2" y="T3"/>
                  </a:cxn>
                  <a:cxn ang="0">
                    <a:pos x="T4" y="T5"/>
                  </a:cxn>
                  <a:cxn ang="0">
                    <a:pos x="T6" y="T7"/>
                  </a:cxn>
                  <a:cxn ang="0">
                    <a:pos x="T8" y="T9"/>
                  </a:cxn>
                </a:cxnLst>
                <a:rect l="0" t="0" r="r" b="b"/>
                <a:pathLst>
                  <a:path w="87" h="27">
                    <a:moveTo>
                      <a:pt x="0" y="18"/>
                    </a:moveTo>
                    <a:cubicBezTo>
                      <a:pt x="32" y="27"/>
                      <a:pt x="58" y="27"/>
                      <a:pt x="87" y="18"/>
                    </a:cubicBezTo>
                    <a:cubicBezTo>
                      <a:pt x="87" y="0"/>
                      <a:pt x="87" y="0"/>
                      <a:pt x="87" y="0"/>
                    </a:cubicBezTo>
                    <a:cubicBezTo>
                      <a:pt x="0" y="0"/>
                      <a:pt x="0" y="0"/>
                      <a:pt x="0" y="0"/>
                    </a:cubicBezTo>
                    <a:lnTo>
                      <a:pt x="0" y="1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4" name="Freeform 216"/>
              <p:cNvSpPr>
                <a:spLocks noEditPoints="1"/>
              </p:cNvSpPr>
              <p:nvPr userDrawn="1"/>
            </p:nvSpPr>
            <p:spPr bwMode="auto">
              <a:xfrm>
                <a:off x="7574" y="2854"/>
                <a:ext cx="169"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6 h 100"/>
                  <a:gd name="T46" fmla="*/ 53 w 101"/>
                  <a:gd name="T47" fmla="*/ 16 h 100"/>
                  <a:gd name="T48" fmla="*/ 53 w 101"/>
                  <a:gd name="T49" fmla="*/ 20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2 h 100"/>
                  <a:gd name="T62" fmla="*/ 15 w 101"/>
                  <a:gd name="T63" fmla="*/ 48 h 100"/>
                  <a:gd name="T64" fmla="*/ 53 w 101"/>
                  <a:gd name="T65" fmla="*/ 48 h 100"/>
                  <a:gd name="T66" fmla="*/ 53 w 101"/>
                  <a:gd name="T67" fmla="*/ 52 h 100"/>
                  <a:gd name="T68" fmla="*/ 15 w 101"/>
                  <a:gd name="T69" fmla="*/ 52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4 h 100"/>
                  <a:gd name="T86" fmla="*/ 15 w 101"/>
                  <a:gd name="T87" fmla="*/ 84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6"/>
                      <a:pt x="15" y="16"/>
                      <a:pt x="15" y="16"/>
                    </a:cubicBezTo>
                    <a:cubicBezTo>
                      <a:pt x="53" y="16"/>
                      <a:pt x="53" y="16"/>
                      <a:pt x="53" y="16"/>
                    </a:cubicBezTo>
                    <a:lnTo>
                      <a:pt x="53" y="20"/>
                    </a:lnTo>
                    <a:close/>
                    <a:moveTo>
                      <a:pt x="82" y="18"/>
                    </a:moveTo>
                    <a:cubicBezTo>
                      <a:pt x="82" y="16"/>
                      <a:pt x="84" y="15"/>
                      <a:pt x="86" y="15"/>
                    </a:cubicBezTo>
                    <a:cubicBezTo>
                      <a:pt x="88" y="15"/>
                      <a:pt x="89" y="16"/>
                      <a:pt x="89" y="18"/>
                    </a:cubicBezTo>
                    <a:cubicBezTo>
                      <a:pt x="89" y="20"/>
                      <a:pt x="88" y="22"/>
                      <a:pt x="86" y="22"/>
                    </a:cubicBezTo>
                    <a:cubicBezTo>
                      <a:pt x="84" y="22"/>
                      <a:pt x="82" y="20"/>
                      <a:pt x="82" y="18"/>
                    </a:cubicBezTo>
                    <a:close/>
                    <a:moveTo>
                      <a:pt x="15" y="52"/>
                    </a:moveTo>
                    <a:cubicBezTo>
                      <a:pt x="15" y="48"/>
                      <a:pt x="15" y="48"/>
                      <a:pt x="15" y="48"/>
                    </a:cubicBezTo>
                    <a:cubicBezTo>
                      <a:pt x="53" y="48"/>
                      <a:pt x="53" y="48"/>
                      <a:pt x="53" y="48"/>
                    </a:cubicBezTo>
                    <a:cubicBezTo>
                      <a:pt x="53" y="52"/>
                      <a:pt x="53" y="52"/>
                      <a:pt x="53" y="52"/>
                    </a:cubicBezTo>
                    <a:lnTo>
                      <a:pt x="15" y="52"/>
                    </a:lnTo>
                    <a:close/>
                    <a:moveTo>
                      <a:pt x="82" y="50"/>
                    </a:moveTo>
                    <a:cubicBezTo>
                      <a:pt x="82" y="48"/>
                      <a:pt x="84" y="47"/>
                      <a:pt x="86" y="47"/>
                    </a:cubicBezTo>
                    <a:cubicBezTo>
                      <a:pt x="88" y="47"/>
                      <a:pt x="89" y="48"/>
                      <a:pt x="89" y="50"/>
                    </a:cubicBezTo>
                    <a:cubicBezTo>
                      <a:pt x="89" y="52"/>
                      <a:pt x="88" y="54"/>
                      <a:pt x="86" y="54"/>
                    </a:cubicBezTo>
                    <a:cubicBezTo>
                      <a:pt x="84" y="54"/>
                      <a:pt x="82" y="52"/>
                      <a:pt x="82" y="50"/>
                    </a:cubicBezTo>
                    <a:close/>
                    <a:moveTo>
                      <a:pt x="15" y="80"/>
                    </a:moveTo>
                    <a:cubicBezTo>
                      <a:pt x="53" y="80"/>
                      <a:pt x="53" y="80"/>
                      <a:pt x="53" y="80"/>
                    </a:cubicBezTo>
                    <a:cubicBezTo>
                      <a:pt x="53" y="84"/>
                      <a:pt x="53" y="84"/>
                      <a:pt x="53" y="84"/>
                    </a:cubicBezTo>
                    <a:cubicBezTo>
                      <a:pt x="15" y="84"/>
                      <a:pt x="15" y="84"/>
                      <a:pt x="15" y="84"/>
                    </a:cubicBezTo>
                    <a:lnTo>
                      <a:pt x="15" y="80"/>
                    </a:lnTo>
                    <a:close/>
                    <a:moveTo>
                      <a:pt x="89" y="82"/>
                    </a:moveTo>
                    <a:cubicBezTo>
                      <a:pt x="89" y="84"/>
                      <a:pt x="88" y="86"/>
                      <a:pt x="86" y="86"/>
                    </a:cubicBezTo>
                    <a:cubicBezTo>
                      <a:pt x="84" y="86"/>
                      <a:pt x="82" y="84"/>
                      <a:pt x="82" y="82"/>
                    </a:cubicBezTo>
                    <a:cubicBezTo>
                      <a:pt x="82" y="80"/>
                      <a:pt x="84" y="79"/>
                      <a:pt x="86" y="79"/>
                    </a:cubicBezTo>
                    <a:cubicBezTo>
                      <a:pt x="88" y="79"/>
                      <a:pt x="89" y="80"/>
                      <a:pt x="89" y="8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5" name="Freeform 217"/>
              <p:cNvSpPr>
                <a:spLocks noEditPoints="1"/>
              </p:cNvSpPr>
              <p:nvPr userDrawn="1"/>
            </p:nvSpPr>
            <p:spPr bwMode="auto">
              <a:xfrm>
                <a:off x="7570" y="1470"/>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3"/>
                      <a:pt x="57" y="93"/>
                    </a:cubicBezTo>
                    <a:cubicBezTo>
                      <a:pt x="10" y="93"/>
                      <a:pt x="10" y="93"/>
                      <a:pt x="10" y="93"/>
                    </a:cubicBezTo>
                    <a:cubicBezTo>
                      <a:pt x="7" y="93"/>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6" name="Freeform 218"/>
              <p:cNvSpPr>
                <a:spLocks noEditPoints="1"/>
              </p:cNvSpPr>
              <p:nvPr userDrawn="1"/>
            </p:nvSpPr>
            <p:spPr bwMode="auto">
              <a:xfrm>
                <a:off x="7126" y="2738"/>
                <a:ext cx="167" cy="168"/>
              </a:xfrm>
              <a:custGeom>
                <a:avLst/>
                <a:gdLst>
                  <a:gd name="T0" fmla="*/ 114 w 167"/>
                  <a:gd name="T1" fmla="*/ 75 h 168"/>
                  <a:gd name="T2" fmla="*/ 52 w 167"/>
                  <a:gd name="T3" fmla="*/ 75 h 168"/>
                  <a:gd name="T4" fmla="*/ 52 w 167"/>
                  <a:gd name="T5" fmla="*/ 67 h 168"/>
                  <a:gd name="T6" fmla="*/ 114 w 167"/>
                  <a:gd name="T7" fmla="*/ 67 h 168"/>
                  <a:gd name="T8" fmla="*/ 114 w 167"/>
                  <a:gd name="T9" fmla="*/ 75 h 168"/>
                  <a:gd name="T10" fmla="*/ 114 w 167"/>
                  <a:gd name="T11" fmla="*/ 95 h 168"/>
                  <a:gd name="T12" fmla="*/ 52 w 167"/>
                  <a:gd name="T13" fmla="*/ 95 h 168"/>
                  <a:gd name="T14" fmla="*/ 52 w 167"/>
                  <a:gd name="T15" fmla="*/ 104 h 168"/>
                  <a:gd name="T16" fmla="*/ 114 w 167"/>
                  <a:gd name="T17" fmla="*/ 104 h 168"/>
                  <a:gd name="T18" fmla="*/ 114 w 167"/>
                  <a:gd name="T19" fmla="*/ 95 h 168"/>
                  <a:gd name="T20" fmla="*/ 114 w 167"/>
                  <a:gd name="T21" fmla="*/ 38 h 168"/>
                  <a:gd name="T22" fmla="*/ 52 w 167"/>
                  <a:gd name="T23" fmla="*/ 38 h 168"/>
                  <a:gd name="T24" fmla="*/ 52 w 167"/>
                  <a:gd name="T25" fmla="*/ 47 h 168"/>
                  <a:gd name="T26" fmla="*/ 114 w 167"/>
                  <a:gd name="T27" fmla="*/ 47 h 168"/>
                  <a:gd name="T28" fmla="*/ 114 w 167"/>
                  <a:gd name="T29" fmla="*/ 38 h 168"/>
                  <a:gd name="T30" fmla="*/ 114 w 167"/>
                  <a:gd name="T31" fmla="*/ 126 h 168"/>
                  <a:gd name="T32" fmla="*/ 52 w 167"/>
                  <a:gd name="T33" fmla="*/ 126 h 168"/>
                  <a:gd name="T34" fmla="*/ 52 w 167"/>
                  <a:gd name="T35" fmla="*/ 132 h 168"/>
                  <a:gd name="T36" fmla="*/ 114 w 167"/>
                  <a:gd name="T37" fmla="*/ 132 h 168"/>
                  <a:gd name="T38" fmla="*/ 114 w 167"/>
                  <a:gd name="T39" fmla="*/ 126 h 168"/>
                  <a:gd name="T40" fmla="*/ 167 w 167"/>
                  <a:gd name="T41" fmla="*/ 168 h 168"/>
                  <a:gd name="T42" fmla="*/ 0 w 167"/>
                  <a:gd name="T43" fmla="*/ 168 h 168"/>
                  <a:gd name="T44" fmla="*/ 0 w 167"/>
                  <a:gd name="T45" fmla="*/ 0 h 168"/>
                  <a:gd name="T46" fmla="*/ 167 w 167"/>
                  <a:gd name="T47" fmla="*/ 0 h 168"/>
                  <a:gd name="T48" fmla="*/ 167 w 167"/>
                  <a:gd name="T49" fmla="*/ 168 h 168"/>
                  <a:gd name="T50" fmla="*/ 159 w 167"/>
                  <a:gd name="T51" fmla="*/ 8 h 168"/>
                  <a:gd name="T52" fmla="*/ 6 w 167"/>
                  <a:gd name="T53" fmla="*/ 8 h 168"/>
                  <a:gd name="T54" fmla="*/ 6 w 167"/>
                  <a:gd name="T55" fmla="*/ 161 h 168"/>
                  <a:gd name="T56" fmla="*/ 159 w 167"/>
                  <a:gd name="T57" fmla="*/ 161 h 168"/>
                  <a:gd name="T58" fmla="*/ 159 w 167"/>
                  <a:gd name="T59" fmla="*/ 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168">
                    <a:moveTo>
                      <a:pt x="114" y="75"/>
                    </a:moveTo>
                    <a:lnTo>
                      <a:pt x="52" y="75"/>
                    </a:lnTo>
                    <a:lnTo>
                      <a:pt x="52" y="67"/>
                    </a:lnTo>
                    <a:lnTo>
                      <a:pt x="114" y="67"/>
                    </a:lnTo>
                    <a:lnTo>
                      <a:pt x="114" y="75"/>
                    </a:lnTo>
                    <a:close/>
                    <a:moveTo>
                      <a:pt x="114" y="95"/>
                    </a:moveTo>
                    <a:lnTo>
                      <a:pt x="52" y="95"/>
                    </a:lnTo>
                    <a:lnTo>
                      <a:pt x="52" y="104"/>
                    </a:lnTo>
                    <a:lnTo>
                      <a:pt x="114" y="104"/>
                    </a:lnTo>
                    <a:lnTo>
                      <a:pt x="114" y="95"/>
                    </a:lnTo>
                    <a:close/>
                    <a:moveTo>
                      <a:pt x="114" y="38"/>
                    </a:moveTo>
                    <a:lnTo>
                      <a:pt x="52" y="38"/>
                    </a:lnTo>
                    <a:lnTo>
                      <a:pt x="52" y="47"/>
                    </a:lnTo>
                    <a:lnTo>
                      <a:pt x="114" y="47"/>
                    </a:lnTo>
                    <a:lnTo>
                      <a:pt x="114" y="38"/>
                    </a:lnTo>
                    <a:close/>
                    <a:moveTo>
                      <a:pt x="114" y="126"/>
                    </a:moveTo>
                    <a:lnTo>
                      <a:pt x="52" y="126"/>
                    </a:lnTo>
                    <a:lnTo>
                      <a:pt x="52" y="132"/>
                    </a:lnTo>
                    <a:lnTo>
                      <a:pt x="114" y="132"/>
                    </a:lnTo>
                    <a:lnTo>
                      <a:pt x="114" y="126"/>
                    </a:lnTo>
                    <a:close/>
                    <a:moveTo>
                      <a:pt x="167" y="168"/>
                    </a:moveTo>
                    <a:lnTo>
                      <a:pt x="0" y="168"/>
                    </a:lnTo>
                    <a:lnTo>
                      <a:pt x="0" y="0"/>
                    </a:lnTo>
                    <a:lnTo>
                      <a:pt x="167" y="0"/>
                    </a:lnTo>
                    <a:lnTo>
                      <a:pt x="167" y="168"/>
                    </a:lnTo>
                    <a:close/>
                    <a:moveTo>
                      <a:pt x="159" y="8"/>
                    </a:moveTo>
                    <a:lnTo>
                      <a:pt x="6" y="8"/>
                    </a:lnTo>
                    <a:lnTo>
                      <a:pt x="6" y="161"/>
                    </a:lnTo>
                    <a:lnTo>
                      <a:pt x="159" y="161"/>
                    </a:lnTo>
                    <a:lnTo>
                      <a:pt x="159" y="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7" name="Freeform 219"/>
              <p:cNvSpPr>
                <a:spLocks noEditPoints="1"/>
              </p:cNvSpPr>
              <p:nvPr userDrawn="1"/>
            </p:nvSpPr>
            <p:spPr bwMode="auto">
              <a:xfrm>
                <a:off x="7367" y="781"/>
                <a:ext cx="170" cy="73"/>
              </a:xfrm>
              <a:custGeom>
                <a:avLst/>
                <a:gdLst>
                  <a:gd name="T0" fmla="*/ 78 w 101"/>
                  <a:gd name="T1" fmla="*/ 34 h 43"/>
                  <a:gd name="T2" fmla="*/ 78 w 101"/>
                  <a:gd name="T3" fmla="*/ 33 h 43"/>
                  <a:gd name="T4" fmla="*/ 78 w 101"/>
                  <a:gd name="T5" fmla="*/ 0 h 43"/>
                  <a:gd name="T6" fmla="*/ 23 w 101"/>
                  <a:gd name="T7" fmla="*/ 0 h 43"/>
                  <a:gd name="T8" fmla="*/ 23 w 101"/>
                  <a:gd name="T9" fmla="*/ 33 h 43"/>
                  <a:gd name="T10" fmla="*/ 23 w 101"/>
                  <a:gd name="T11" fmla="*/ 34 h 43"/>
                  <a:gd name="T12" fmla="*/ 0 w 101"/>
                  <a:gd name="T13" fmla="*/ 34 h 43"/>
                  <a:gd name="T14" fmla="*/ 0 w 101"/>
                  <a:gd name="T15" fmla="*/ 43 h 43"/>
                  <a:gd name="T16" fmla="*/ 101 w 101"/>
                  <a:gd name="T17" fmla="*/ 43 h 43"/>
                  <a:gd name="T18" fmla="*/ 101 w 101"/>
                  <a:gd name="T19" fmla="*/ 34 h 43"/>
                  <a:gd name="T20" fmla="*/ 78 w 101"/>
                  <a:gd name="T21" fmla="*/ 34 h 43"/>
                  <a:gd name="T22" fmla="*/ 66 w 101"/>
                  <a:gd name="T23" fmla="*/ 29 h 43"/>
                  <a:gd name="T24" fmla="*/ 66 w 101"/>
                  <a:gd name="T25" fmla="*/ 29 h 43"/>
                  <a:gd name="T26" fmla="*/ 35 w 101"/>
                  <a:gd name="T27" fmla="*/ 29 h 43"/>
                  <a:gd name="T28" fmla="*/ 35 w 101"/>
                  <a:gd name="T29" fmla="*/ 29 h 43"/>
                  <a:gd name="T30" fmla="*/ 35 w 101"/>
                  <a:gd name="T31" fmla="*/ 11 h 43"/>
                  <a:gd name="T32" fmla="*/ 66 w 101"/>
                  <a:gd name="T33" fmla="*/ 11 h 43"/>
                  <a:gd name="T34" fmla="*/ 66 w 101"/>
                  <a:gd name="T3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43">
                    <a:moveTo>
                      <a:pt x="78" y="34"/>
                    </a:moveTo>
                    <a:cubicBezTo>
                      <a:pt x="78" y="33"/>
                      <a:pt x="78" y="33"/>
                      <a:pt x="78" y="33"/>
                    </a:cubicBezTo>
                    <a:cubicBezTo>
                      <a:pt x="78" y="0"/>
                      <a:pt x="78" y="0"/>
                      <a:pt x="78" y="0"/>
                    </a:cubicBezTo>
                    <a:cubicBezTo>
                      <a:pt x="23" y="0"/>
                      <a:pt x="23" y="0"/>
                      <a:pt x="23" y="0"/>
                    </a:cubicBezTo>
                    <a:cubicBezTo>
                      <a:pt x="23" y="33"/>
                      <a:pt x="23" y="33"/>
                      <a:pt x="23" y="33"/>
                    </a:cubicBezTo>
                    <a:cubicBezTo>
                      <a:pt x="23" y="33"/>
                      <a:pt x="23" y="34"/>
                      <a:pt x="23" y="34"/>
                    </a:cubicBezTo>
                    <a:cubicBezTo>
                      <a:pt x="0" y="34"/>
                      <a:pt x="0" y="34"/>
                      <a:pt x="0" y="34"/>
                    </a:cubicBezTo>
                    <a:cubicBezTo>
                      <a:pt x="0" y="43"/>
                      <a:pt x="0" y="43"/>
                      <a:pt x="0" y="43"/>
                    </a:cubicBezTo>
                    <a:cubicBezTo>
                      <a:pt x="101" y="43"/>
                      <a:pt x="101" y="43"/>
                      <a:pt x="101" y="43"/>
                    </a:cubicBezTo>
                    <a:cubicBezTo>
                      <a:pt x="101" y="34"/>
                      <a:pt x="101" y="34"/>
                      <a:pt x="101" y="34"/>
                    </a:cubicBezTo>
                    <a:lnTo>
                      <a:pt x="78" y="34"/>
                    </a:lnTo>
                    <a:close/>
                    <a:moveTo>
                      <a:pt x="66" y="29"/>
                    </a:moveTo>
                    <a:cubicBezTo>
                      <a:pt x="66" y="29"/>
                      <a:pt x="66" y="29"/>
                      <a:pt x="66" y="29"/>
                    </a:cubicBezTo>
                    <a:cubicBezTo>
                      <a:pt x="35" y="29"/>
                      <a:pt x="35" y="29"/>
                      <a:pt x="35" y="29"/>
                    </a:cubicBezTo>
                    <a:cubicBezTo>
                      <a:pt x="35" y="29"/>
                      <a:pt x="35" y="29"/>
                      <a:pt x="35" y="29"/>
                    </a:cubicBezTo>
                    <a:cubicBezTo>
                      <a:pt x="35" y="11"/>
                      <a:pt x="35" y="11"/>
                      <a:pt x="35" y="11"/>
                    </a:cubicBezTo>
                    <a:cubicBezTo>
                      <a:pt x="66" y="11"/>
                      <a:pt x="66" y="11"/>
                      <a:pt x="66" y="11"/>
                    </a:cubicBezTo>
                    <a:lnTo>
                      <a:pt x="66" y="2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8" name="Rectangle 220"/>
              <p:cNvSpPr>
                <a:spLocks noChangeArrowheads="1"/>
              </p:cNvSpPr>
              <p:nvPr userDrawn="1"/>
            </p:nvSpPr>
            <p:spPr bwMode="auto">
              <a:xfrm>
                <a:off x="7367" y="876"/>
                <a:ext cx="170" cy="11"/>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49" name="Rectangle 221"/>
              <p:cNvSpPr>
                <a:spLocks noChangeArrowheads="1"/>
              </p:cNvSpPr>
              <p:nvPr userDrawn="1"/>
            </p:nvSpPr>
            <p:spPr bwMode="auto">
              <a:xfrm>
                <a:off x="7367" y="907"/>
                <a:ext cx="170" cy="1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0" name="Rectangle 222"/>
              <p:cNvSpPr>
                <a:spLocks noChangeArrowheads="1"/>
              </p:cNvSpPr>
              <p:nvPr userDrawn="1"/>
            </p:nvSpPr>
            <p:spPr bwMode="auto">
              <a:xfrm>
                <a:off x="7367" y="939"/>
                <a:ext cx="170" cy="1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1" name="Freeform 223"/>
              <p:cNvSpPr>
                <a:spLocks noEditPoints="1"/>
              </p:cNvSpPr>
              <p:nvPr userDrawn="1"/>
            </p:nvSpPr>
            <p:spPr bwMode="auto">
              <a:xfrm>
                <a:off x="3454" y="1395"/>
                <a:ext cx="759" cy="756"/>
              </a:xfrm>
              <a:custGeom>
                <a:avLst/>
                <a:gdLst>
                  <a:gd name="T0" fmla="*/ 226 w 452"/>
                  <a:gd name="T1" fmla="*/ 0 h 450"/>
                  <a:gd name="T2" fmla="*/ 0 w 452"/>
                  <a:gd name="T3" fmla="*/ 225 h 450"/>
                  <a:gd name="T4" fmla="*/ 226 w 452"/>
                  <a:gd name="T5" fmla="*/ 450 h 450"/>
                  <a:gd name="T6" fmla="*/ 452 w 452"/>
                  <a:gd name="T7" fmla="*/ 225 h 450"/>
                  <a:gd name="T8" fmla="*/ 226 w 452"/>
                  <a:gd name="T9" fmla="*/ 0 h 450"/>
                  <a:gd name="T10" fmla="*/ 226 w 452"/>
                  <a:gd name="T11" fmla="*/ 432 h 450"/>
                  <a:gd name="T12" fmla="*/ 20 w 452"/>
                  <a:gd name="T13" fmla="*/ 226 h 450"/>
                  <a:gd name="T14" fmla="*/ 226 w 452"/>
                  <a:gd name="T15" fmla="*/ 20 h 450"/>
                  <a:gd name="T16" fmla="*/ 432 w 452"/>
                  <a:gd name="T17" fmla="*/ 226 h 450"/>
                  <a:gd name="T18" fmla="*/ 226 w 452"/>
                  <a:gd name="T19" fmla="*/ 432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0">
                    <a:moveTo>
                      <a:pt x="226" y="0"/>
                    </a:moveTo>
                    <a:cubicBezTo>
                      <a:pt x="102" y="0"/>
                      <a:pt x="0" y="101"/>
                      <a:pt x="0" y="225"/>
                    </a:cubicBezTo>
                    <a:cubicBezTo>
                      <a:pt x="0" y="349"/>
                      <a:pt x="102" y="450"/>
                      <a:pt x="226" y="450"/>
                    </a:cubicBezTo>
                    <a:cubicBezTo>
                      <a:pt x="351" y="450"/>
                      <a:pt x="452" y="349"/>
                      <a:pt x="452" y="225"/>
                    </a:cubicBezTo>
                    <a:cubicBezTo>
                      <a:pt x="452" y="101"/>
                      <a:pt x="351" y="0"/>
                      <a:pt x="226" y="0"/>
                    </a:cubicBezTo>
                    <a:close/>
                    <a:moveTo>
                      <a:pt x="226" y="432"/>
                    </a:moveTo>
                    <a:cubicBezTo>
                      <a:pt x="112" y="432"/>
                      <a:pt x="20" y="340"/>
                      <a:pt x="20" y="226"/>
                    </a:cubicBezTo>
                    <a:cubicBezTo>
                      <a:pt x="20" y="113"/>
                      <a:pt x="112" y="20"/>
                      <a:pt x="226" y="20"/>
                    </a:cubicBezTo>
                    <a:cubicBezTo>
                      <a:pt x="340" y="20"/>
                      <a:pt x="432" y="113"/>
                      <a:pt x="432" y="226"/>
                    </a:cubicBezTo>
                    <a:cubicBezTo>
                      <a:pt x="432" y="340"/>
                      <a:pt x="340" y="432"/>
                      <a:pt x="226" y="43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2" name="Freeform 224"/>
              <p:cNvSpPr>
                <a:spLocks/>
              </p:cNvSpPr>
              <p:nvPr userDrawn="1"/>
            </p:nvSpPr>
            <p:spPr bwMode="auto">
              <a:xfrm>
                <a:off x="3550" y="1531"/>
                <a:ext cx="567" cy="502"/>
              </a:xfrm>
              <a:custGeom>
                <a:avLst/>
                <a:gdLst>
                  <a:gd name="T0" fmla="*/ 112 w 338"/>
                  <a:gd name="T1" fmla="*/ 245 h 299"/>
                  <a:gd name="T2" fmla="*/ 54 w 338"/>
                  <a:gd name="T3" fmla="*/ 151 h 299"/>
                  <a:gd name="T4" fmla="*/ 72 w 338"/>
                  <a:gd name="T5" fmla="*/ 92 h 299"/>
                  <a:gd name="T6" fmla="*/ 146 w 338"/>
                  <a:gd name="T7" fmla="*/ 202 h 299"/>
                  <a:gd name="T8" fmla="*/ 191 w 338"/>
                  <a:gd name="T9" fmla="*/ 202 h 299"/>
                  <a:gd name="T10" fmla="*/ 265 w 338"/>
                  <a:gd name="T11" fmla="*/ 92 h 299"/>
                  <a:gd name="T12" fmla="*/ 283 w 338"/>
                  <a:gd name="T13" fmla="*/ 151 h 299"/>
                  <a:gd name="T14" fmla="*/ 232 w 338"/>
                  <a:gd name="T15" fmla="*/ 241 h 299"/>
                  <a:gd name="T16" fmla="*/ 247 w 338"/>
                  <a:gd name="T17" fmla="*/ 296 h 299"/>
                  <a:gd name="T18" fmla="*/ 338 w 338"/>
                  <a:gd name="T19" fmla="*/ 146 h 299"/>
                  <a:gd name="T20" fmla="*/ 256 w 338"/>
                  <a:gd name="T21" fmla="*/ 0 h 299"/>
                  <a:gd name="T22" fmla="*/ 169 w 338"/>
                  <a:gd name="T23" fmla="*/ 133 h 299"/>
                  <a:gd name="T24" fmla="*/ 84 w 338"/>
                  <a:gd name="T25" fmla="*/ 0 h 299"/>
                  <a:gd name="T26" fmla="*/ 0 w 338"/>
                  <a:gd name="T27" fmla="*/ 146 h 299"/>
                  <a:gd name="T28" fmla="*/ 98 w 338"/>
                  <a:gd name="T29" fmla="*/ 299 h 299"/>
                  <a:gd name="T30" fmla="*/ 112 w 338"/>
                  <a:gd name="T31" fmla="*/ 24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9">
                    <a:moveTo>
                      <a:pt x="112" y="245"/>
                    </a:moveTo>
                    <a:cubicBezTo>
                      <a:pt x="78" y="229"/>
                      <a:pt x="54" y="193"/>
                      <a:pt x="54" y="151"/>
                    </a:cubicBezTo>
                    <a:cubicBezTo>
                      <a:pt x="54" y="129"/>
                      <a:pt x="61" y="108"/>
                      <a:pt x="72" y="92"/>
                    </a:cubicBezTo>
                    <a:cubicBezTo>
                      <a:pt x="146" y="202"/>
                      <a:pt x="146" y="202"/>
                      <a:pt x="146" y="202"/>
                    </a:cubicBezTo>
                    <a:cubicBezTo>
                      <a:pt x="191" y="202"/>
                      <a:pt x="191" y="202"/>
                      <a:pt x="191" y="202"/>
                    </a:cubicBezTo>
                    <a:cubicBezTo>
                      <a:pt x="265" y="92"/>
                      <a:pt x="265" y="92"/>
                      <a:pt x="265" y="92"/>
                    </a:cubicBezTo>
                    <a:cubicBezTo>
                      <a:pt x="277" y="108"/>
                      <a:pt x="283" y="129"/>
                      <a:pt x="283" y="151"/>
                    </a:cubicBezTo>
                    <a:cubicBezTo>
                      <a:pt x="283" y="190"/>
                      <a:pt x="263" y="224"/>
                      <a:pt x="232" y="241"/>
                    </a:cubicBezTo>
                    <a:cubicBezTo>
                      <a:pt x="247" y="296"/>
                      <a:pt x="247" y="296"/>
                      <a:pt x="247" y="296"/>
                    </a:cubicBezTo>
                    <a:cubicBezTo>
                      <a:pt x="301" y="268"/>
                      <a:pt x="338" y="211"/>
                      <a:pt x="338" y="146"/>
                    </a:cubicBezTo>
                    <a:cubicBezTo>
                      <a:pt x="338" y="84"/>
                      <a:pt x="305" y="30"/>
                      <a:pt x="256" y="0"/>
                    </a:cubicBezTo>
                    <a:cubicBezTo>
                      <a:pt x="169" y="133"/>
                      <a:pt x="169" y="133"/>
                      <a:pt x="169" y="133"/>
                    </a:cubicBezTo>
                    <a:cubicBezTo>
                      <a:pt x="84" y="0"/>
                      <a:pt x="84" y="0"/>
                      <a:pt x="84" y="0"/>
                    </a:cubicBezTo>
                    <a:cubicBezTo>
                      <a:pt x="34" y="29"/>
                      <a:pt x="0" y="84"/>
                      <a:pt x="0" y="146"/>
                    </a:cubicBezTo>
                    <a:cubicBezTo>
                      <a:pt x="0" y="214"/>
                      <a:pt x="40" y="272"/>
                      <a:pt x="98" y="299"/>
                    </a:cubicBezTo>
                    <a:lnTo>
                      <a:pt x="112" y="2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3" name="Freeform 225"/>
              <p:cNvSpPr>
                <a:spLocks/>
              </p:cNvSpPr>
              <p:nvPr userDrawn="1"/>
            </p:nvSpPr>
            <p:spPr bwMode="auto">
              <a:xfrm>
                <a:off x="886" y="1833"/>
                <a:ext cx="124" cy="96"/>
              </a:xfrm>
              <a:custGeom>
                <a:avLst/>
                <a:gdLst>
                  <a:gd name="T0" fmla="*/ 32 w 74"/>
                  <a:gd name="T1" fmla="*/ 57 h 57"/>
                  <a:gd name="T2" fmla="*/ 19 w 74"/>
                  <a:gd name="T3" fmla="*/ 55 h 57"/>
                  <a:gd name="T4" fmla="*/ 0 w 74"/>
                  <a:gd name="T5" fmla="*/ 43 h 57"/>
                  <a:gd name="T6" fmla="*/ 2 w 74"/>
                  <a:gd name="T7" fmla="*/ 41 h 57"/>
                  <a:gd name="T8" fmla="*/ 20 w 74"/>
                  <a:gd name="T9" fmla="*/ 53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8" y="57"/>
                      <a:pt x="23" y="57"/>
                      <a:pt x="19" y="55"/>
                    </a:cubicBezTo>
                    <a:cubicBezTo>
                      <a:pt x="12" y="53"/>
                      <a:pt x="5" y="49"/>
                      <a:pt x="0" y="43"/>
                    </a:cubicBezTo>
                    <a:cubicBezTo>
                      <a:pt x="2" y="41"/>
                      <a:pt x="2" y="41"/>
                      <a:pt x="2" y="41"/>
                    </a:cubicBezTo>
                    <a:cubicBezTo>
                      <a:pt x="7" y="46"/>
                      <a:pt x="13" y="50"/>
                      <a:pt x="20" y="53"/>
                    </a:cubicBezTo>
                    <a:cubicBezTo>
                      <a:pt x="30" y="56"/>
                      <a:pt x="40" y="55"/>
                      <a:pt x="49" y="50"/>
                    </a:cubicBezTo>
                    <a:cubicBezTo>
                      <a:pt x="59" y="45"/>
                      <a:pt x="65" y="37"/>
                      <a:pt x="68" y="27"/>
                    </a:cubicBezTo>
                    <a:cubicBezTo>
                      <a:pt x="71" y="19"/>
                      <a:pt x="70" y="10"/>
                      <a:pt x="67" y="1"/>
                    </a:cubicBezTo>
                    <a:cubicBezTo>
                      <a:pt x="70" y="0"/>
                      <a:pt x="70" y="0"/>
                      <a:pt x="70" y="0"/>
                    </a:cubicBezTo>
                    <a:cubicBezTo>
                      <a:pt x="73" y="9"/>
                      <a:pt x="74" y="19"/>
                      <a:pt x="71" y="28"/>
                    </a:cubicBezTo>
                    <a:cubicBezTo>
                      <a:pt x="68" y="39"/>
                      <a:pt x="61" y="47"/>
                      <a:pt x="51" y="52"/>
                    </a:cubicBezTo>
                    <a:cubicBezTo>
                      <a:pt x="45" y="56"/>
                      <a:pt x="38" y="57"/>
                      <a:pt x="32" y="5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4" name="Freeform 226"/>
              <p:cNvSpPr>
                <a:spLocks/>
              </p:cNvSpPr>
              <p:nvPr userDrawn="1"/>
            </p:nvSpPr>
            <p:spPr bwMode="auto">
              <a:xfrm>
                <a:off x="869" y="1793"/>
                <a:ext cx="53" cy="88"/>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6" y="14"/>
                      <a:pt x="17" y="4"/>
                      <a:pt x="31" y="0"/>
                    </a:cubicBezTo>
                    <a:cubicBezTo>
                      <a:pt x="32" y="3"/>
                      <a:pt x="32" y="3"/>
                      <a:pt x="32" y="3"/>
                    </a:cubicBezTo>
                    <a:cubicBezTo>
                      <a:pt x="19" y="6"/>
                      <a:pt x="9" y="16"/>
                      <a:pt x="5" y="29"/>
                    </a:cubicBezTo>
                    <a:cubicBezTo>
                      <a:pt x="3" y="36"/>
                      <a:pt x="3" y="44"/>
                      <a:pt x="5" y="51"/>
                    </a:cubicBezTo>
                    <a:lnTo>
                      <a:pt x="2" y="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5" name="Freeform 227"/>
              <p:cNvSpPr>
                <a:spLocks/>
              </p:cNvSpPr>
              <p:nvPr userDrawn="1"/>
            </p:nvSpPr>
            <p:spPr bwMode="auto">
              <a:xfrm>
                <a:off x="837" y="1818"/>
                <a:ext cx="54" cy="120"/>
              </a:xfrm>
              <a:custGeom>
                <a:avLst/>
                <a:gdLst>
                  <a:gd name="T0" fmla="*/ 30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7"/>
                      <a:pt x="0" y="31"/>
                      <a:pt x="7" y="8"/>
                    </a:cubicBezTo>
                    <a:cubicBezTo>
                      <a:pt x="8" y="5"/>
                      <a:pt x="9" y="3"/>
                      <a:pt x="10" y="0"/>
                    </a:cubicBezTo>
                    <a:cubicBezTo>
                      <a:pt x="15" y="2"/>
                      <a:pt x="15" y="2"/>
                      <a:pt x="15" y="2"/>
                    </a:cubicBezTo>
                    <a:cubicBezTo>
                      <a:pt x="14" y="5"/>
                      <a:pt x="13" y="7"/>
                      <a:pt x="12" y="9"/>
                    </a:cubicBezTo>
                    <a:cubicBezTo>
                      <a:pt x="5" y="31"/>
                      <a:pt x="14" y="55"/>
                      <a:pt x="32" y="67"/>
                    </a:cubicBezTo>
                    <a:lnTo>
                      <a:pt x="30"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6" name="Freeform 228"/>
              <p:cNvSpPr>
                <a:spLocks/>
              </p:cNvSpPr>
              <p:nvPr userDrawn="1"/>
            </p:nvSpPr>
            <p:spPr bwMode="auto">
              <a:xfrm>
                <a:off x="879" y="1761"/>
                <a:ext cx="158" cy="160"/>
              </a:xfrm>
              <a:custGeom>
                <a:avLst/>
                <a:gdLst>
                  <a:gd name="T0" fmla="*/ 78 w 94"/>
                  <a:gd name="T1" fmla="*/ 95 h 95"/>
                  <a:gd name="T2" fmla="*/ 75 w 94"/>
                  <a:gd name="T3" fmla="*/ 92 h 95"/>
                  <a:gd name="T4" fmla="*/ 85 w 94"/>
                  <a:gd name="T5" fmla="*/ 74 h 95"/>
                  <a:gd name="T6" fmla="*/ 81 w 94"/>
                  <a:gd name="T7" fmla="*/ 35 h 95"/>
                  <a:gd name="T8" fmla="*/ 51 w 94"/>
                  <a:gd name="T9" fmla="*/ 10 h 95"/>
                  <a:gd name="T10" fmla="*/ 3 w 94"/>
                  <a:gd name="T11" fmla="*/ 19 h 95"/>
                  <a:gd name="T12" fmla="*/ 0 w 94"/>
                  <a:gd name="T13" fmla="*/ 16 h 95"/>
                  <a:gd name="T14" fmla="*/ 52 w 94"/>
                  <a:gd name="T15" fmla="*/ 5 h 95"/>
                  <a:gd name="T16" fmla="*/ 85 w 94"/>
                  <a:gd name="T17" fmla="*/ 33 h 95"/>
                  <a:gd name="T18" fmla="*/ 89 w 94"/>
                  <a:gd name="T19" fmla="*/ 75 h 95"/>
                  <a:gd name="T20" fmla="*/ 78 w 94"/>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95">
                    <a:moveTo>
                      <a:pt x="78" y="95"/>
                    </a:moveTo>
                    <a:cubicBezTo>
                      <a:pt x="75" y="92"/>
                      <a:pt x="75" y="92"/>
                      <a:pt x="75" y="92"/>
                    </a:cubicBezTo>
                    <a:cubicBezTo>
                      <a:pt x="79" y="86"/>
                      <a:pt x="83" y="80"/>
                      <a:pt x="85" y="74"/>
                    </a:cubicBezTo>
                    <a:cubicBezTo>
                      <a:pt x="89" y="61"/>
                      <a:pt x="87" y="47"/>
                      <a:pt x="81" y="35"/>
                    </a:cubicBezTo>
                    <a:cubicBezTo>
                      <a:pt x="75" y="23"/>
                      <a:pt x="64" y="14"/>
                      <a:pt x="51" y="10"/>
                    </a:cubicBezTo>
                    <a:cubicBezTo>
                      <a:pt x="34" y="5"/>
                      <a:pt x="16" y="8"/>
                      <a:pt x="3" y="19"/>
                    </a:cubicBezTo>
                    <a:cubicBezTo>
                      <a:pt x="0" y="16"/>
                      <a:pt x="0" y="16"/>
                      <a:pt x="0" y="16"/>
                    </a:cubicBezTo>
                    <a:cubicBezTo>
                      <a:pt x="15" y="3"/>
                      <a:pt x="34" y="0"/>
                      <a:pt x="52" y="5"/>
                    </a:cubicBezTo>
                    <a:cubicBezTo>
                      <a:pt x="67" y="10"/>
                      <a:pt x="78" y="19"/>
                      <a:pt x="85" y="33"/>
                    </a:cubicBezTo>
                    <a:cubicBezTo>
                      <a:pt x="92" y="46"/>
                      <a:pt x="94" y="61"/>
                      <a:pt x="89" y="75"/>
                    </a:cubicBezTo>
                    <a:cubicBezTo>
                      <a:pt x="87" y="82"/>
                      <a:pt x="83" y="89"/>
                      <a:pt x="78" y="9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7" name="Freeform 229"/>
              <p:cNvSpPr>
                <a:spLocks/>
              </p:cNvSpPr>
              <p:nvPr userDrawn="1"/>
            </p:nvSpPr>
            <p:spPr bwMode="auto">
              <a:xfrm>
                <a:off x="1332" y="781"/>
                <a:ext cx="341" cy="76"/>
              </a:xfrm>
              <a:custGeom>
                <a:avLst/>
                <a:gdLst>
                  <a:gd name="T0" fmla="*/ 0 w 341"/>
                  <a:gd name="T1" fmla="*/ 76 h 76"/>
                  <a:gd name="T2" fmla="*/ 0 w 341"/>
                  <a:gd name="T3" fmla="*/ 68 h 76"/>
                  <a:gd name="T4" fmla="*/ 339 w 341"/>
                  <a:gd name="T5" fmla="*/ 0 h 76"/>
                  <a:gd name="T6" fmla="*/ 341 w 341"/>
                  <a:gd name="T7" fmla="*/ 9 h 76"/>
                  <a:gd name="T8" fmla="*/ 0 w 341"/>
                  <a:gd name="T9" fmla="*/ 76 h 76"/>
                </a:gdLst>
                <a:ahLst/>
                <a:cxnLst>
                  <a:cxn ang="0">
                    <a:pos x="T0" y="T1"/>
                  </a:cxn>
                  <a:cxn ang="0">
                    <a:pos x="T2" y="T3"/>
                  </a:cxn>
                  <a:cxn ang="0">
                    <a:pos x="T4" y="T5"/>
                  </a:cxn>
                  <a:cxn ang="0">
                    <a:pos x="T6" y="T7"/>
                  </a:cxn>
                  <a:cxn ang="0">
                    <a:pos x="T8" y="T9"/>
                  </a:cxn>
                </a:cxnLst>
                <a:rect l="0" t="0" r="r" b="b"/>
                <a:pathLst>
                  <a:path w="341" h="76">
                    <a:moveTo>
                      <a:pt x="0" y="76"/>
                    </a:moveTo>
                    <a:lnTo>
                      <a:pt x="0" y="68"/>
                    </a:lnTo>
                    <a:lnTo>
                      <a:pt x="339" y="0"/>
                    </a:lnTo>
                    <a:lnTo>
                      <a:pt x="341" y="9"/>
                    </a:lnTo>
                    <a:lnTo>
                      <a:pt x="0" y="7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8" name="Freeform 230"/>
              <p:cNvSpPr>
                <a:spLocks/>
              </p:cNvSpPr>
              <p:nvPr userDrawn="1"/>
            </p:nvSpPr>
            <p:spPr bwMode="auto">
              <a:xfrm>
                <a:off x="1282" y="847"/>
                <a:ext cx="132" cy="82"/>
              </a:xfrm>
              <a:custGeom>
                <a:avLst/>
                <a:gdLst>
                  <a:gd name="T0" fmla="*/ 37 w 79"/>
                  <a:gd name="T1" fmla="*/ 49 h 49"/>
                  <a:gd name="T2" fmla="*/ 17 w 79"/>
                  <a:gd name="T3" fmla="*/ 44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3 w 79"/>
                  <a:gd name="T19" fmla="*/ 27 h 49"/>
                  <a:gd name="T20" fmla="*/ 48 w 79"/>
                  <a:gd name="T21" fmla="*/ 47 h 49"/>
                  <a:gd name="T22" fmla="*/ 37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7" y="49"/>
                    </a:moveTo>
                    <a:cubicBezTo>
                      <a:pt x="30" y="49"/>
                      <a:pt x="23" y="47"/>
                      <a:pt x="17" y="44"/>
                    </a:cubicBezTo>
                    <a:cubicBezTo>
                      <a:pt x="10" y="40"/>
                      <a:pt x="4" y="34"/>
                      <a:pt x="0" y="27"/>
                    </a:cubicBezTo>
                    <a:cubicBezTo>
                      <a:pt x="3" y="26"/>
                      <a:pt x="3" y="26"/>
                      <a:pt x="3" y="26"/>
                    </a:cubicBezTo>
                    <a:cubicBezTo>
                      <a:pt x="7" y="32"/>
                      <a:pt x="12" y="37"/>
                      <a:pt x="18" y="41"/>
                    </a:cubicBezTo>
                    <a:cubicBezTo>
                      <a:pt x="27" y="46"/>
                      <a:pt x="37" y="47"/>
                      <a:pt x="47" y="44"/>
                    </a:cubicBezTo>
                    <a:cubicBezTo>
                      <a:pt x="57" y="41"/>
                      <a:pt x="65" y="35"/>
                      <a:pt x="70" y="26"/>
                    </a:cubicBezTo>
                    <a:cubicBezTo>
                      <a:pt x="75" y="18"/>
                      <a:pt x="76" y="9"/>
                      <a:pt x="74" y="0"/>
                    </a:cubicBezTo>
                    <a:cubicBezTo>
                      <a:pt x="77" y="0"/>
                      <a:pt x="77" y="0"/>
                      <a:pt x="77" y="0"/>
                    </a:cubicBezTo>
                    <a:cubicBezTo>
                      <a:pt x="79" y="9"/>
                      <a:pt x="77" y="19"/>
                      <a:pt x="73" y="27"/>
                    </a:cubicBezTo>
                    <a:cubicBezTo>
                      <a:pt x="67" y="37"/>
                      <a:pt x="59" y="44"/>
                      <a:pt x="48" y="47"/>
                    </a:cubicBezTo>
                    <a:cubicBezTo>
                      <a:pt x="44" y="48"/>
                      <a:pt x="40" y="49"/>
                      <a:pt x="37" y="4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9" name="Freeform 231"/>
              <p:cNvSpPr>
                <a:spLocks/>
              </p:cNvSpPr>
              <p:nvPr userDrawn="1"/>
            </p:nvSpPr>
            <p:spPr bwMode="auto">
              <a:xfrm>
                <a:off x="1273" y="790"/>
                <a:ext cx="68" cy="75"/>
              </a:xfrm>
              <a:custGeom>
                <a:avLst/>
                <a:gdLst>
                  <a:gd name="T0" fmla="*/ 1 w 40"/>
                  <a:gd name="T1" fmla="*/ 45 h 45"/>
                  <a:gd name="T2" fmla="*/ 6 w 40"/>
                  <a:gd name="T3" fmla="*/ 21 h 45"/>
                  <a:gd name="T4" fmla="*/ 40 w 40"/>
                  <a:gd name="T5" fmla="*/ 0 h 45"/>
                  <a:gd name="T6" fmla="*/ 40 w 40"/>
                  <a:gd name="T7" fmla="*/ 3 h 45"/>
                  <a:gd name="T8" fmla="*/ 8 w 40"/>
                  <a:gd name="T9" fmla="*/ 23 h 45"/>
                  <a:gd name="T10" fmla="*/ 3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2" y="9"/>
                      <a:pt x="25" y="1"/>
                      <a:pt x="40" y="0"/>
                    </a:cubicBezTo>
                    <a:cubicBezTo>
                      <a:pt x="40" y="3"/>
                      <a:pt x="40" y="3"/>
                      <a:pt x="40" y="3"/>
                    </a:cubicBezTo>
                    <a:cubicBezTo>
                      <a:pt x="26" y="4"/>
                      <a:pt x="15" y="11"/>
                      <a:pt x="8" y="23"/>
                    </a:cubicBezTo>
                    <a:cubicBezTo>
                      <a:pt x="4" y="30"/>
                      <a:pt x="3" y="37"/>
                      <a:pt x="3" y="45"/>
                    </a:cubicBezTo>
                    <a:lnTo>
                      <a:pt x="1" y="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0" name="Freeform 232"/>
              <p:cNvSpPr>
                <a:spLocks/>
              </p:cNvSpPr>
              <p:nvPr userDrawn="1"/>
            </p:nvSpPr>
            <p:spPr bwMode="auto">
              <a:xfrm>
                <a:off x="1241" y="802"/>
                <a:ext cx="41" cy="122"/>
              </a:xfrm>
              <a:custGeom>
                <a:avLst/>
                <a:gdLst>
                  <a:gd name="T0" fmla="*/ 21 w 24"/>
                  <a:gd name="T1" fmla="*/ 73 h 73"/>
                  <a:gd name="T2" fmla="*/ 12 w 24"/>
                  <a:gd name="T3" fmla="*/ 7 h 73"/>
                  <a:gd name="T4" fmla="*/ 17 w 24"/>
                  <a:gd name="T5" fmla="*/ 0 h 73"/>
                  <a:gd name="T6" fmla="*/ 20 w 24"/>
                  <a:gd name="T7" fmla="*/ 3 h 73"/>
                  <a:gd name="T8" fmla="*/ 16 w 24"/>
                  <a:gd name="T9" fmla="*/ 9 h 73"/>
                  <a:gd name="T10" fmla="*/ 24 w 24"/>
                  <a:gd name="T11" fmla="*/ 70 h 73"/>
                  <a:gd name="T12" fmla="*/ 21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1" y="73"/>
                    </a:moveTo>
                    <a:cubicBezTo>
                      <a:pt x="4" y="56"/>
                      <a:pt x="0" y="29"/>
                      <a:pt x="12" y="7"/>
                    </a:cubicBezTo>
                    <a:cubicBezTo>
                      <a:pt x="13" y="5"/>
                      <a:pt x="15" y="2"/>
                      <a:pt x="17" y="0"/>
                    </a:cubicBezTo>
                    <a:cubicBezTo>
                      <a:pt x="20" y="3"/>
                      <a:pt x="20" y="3"/>
                      <a:pt x="20" y="3"/>
                    </a:cubicBezTo>
                    <a:cubicBezTo>
                      <a:pt x="19" y="5"/>
                      <a:pt x="17" y="7"/>
                      <a:pt x="16" y="9"/>
                    </a:cubicBezTo>
                    <a:cubicBezTo>
                      <a:pt x="5" y="29"/>
                      <a:pt x="9" y="54"/>
                      <a:pt x="24" y="70"/>
                    </a:cubicBezTo>
                    <a:lnTo>
                      <a:pt x="21" y="7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1" name="Freeform 233"/>
              <p:cNvSpPr>
                <a:spLocks/>
              </p:cNvSpPr>
              <p:nvPr userDrawn="1"/>
            </p:nvSpPr>
            <p:spPr bwMode="auto">
              <a:xfrm>
                <a:off x="1300" y="761"/>
                <a:ext cx="141" cy="172"/>
              </a:xfrm>
              <a:custGeom>
                <a:avLst/>
                <a:gdLst>
                  <a:gd name="T0" fmla="*/ 60 w 84"/>
                  <a:gd name="T1" fmla="*/ 102 h 102"/>
                  <a:gd name="T2" fmla="*/ 57 w 84"/>
                  <a:gd name="T3" fmla="*/ 98 h 102"/>
                  <a:gd name="T4" fmla="*/ 71 w 84"/>
                  <a:gd name="T5" fmla="*/ 83 h 102"/>
                  <a:gd name="T6" fmla="*/ 75 w 84"/>
                  <a:gd name="T7" fmla="*/ 44 h 102"/>
                  <a:gd name="T8" fmla="*/ 51 w 84"/>
                  <a:gd name="T9" fmla="*/ 13 h 102"/>
                  <a:gd name="T10" fmla="*/ 2 w 84"/>
                  <a:gd name="T11" fmla="*/ 13 h 102"/>
                  <a:gd name="T12" fmla="*/ 0 w 84"/>
                  <a:gd name="T13" fmla="*/ 9 h 102"/>
                  <a:gd name="T14" fmla="*/ 53 w 84"/>
                  <a:gd name="T15" fmla="*/ 9 h 102"/>
                  <a:gd name="T16" fmla="*/ 80 w 84"/>
                  <a:gd name="T17" fmla="*/ 43 h 102"/>
                  <a:gd name="T18" fmla="*/ 75 w 84"/>
                  <a:gd name="T19" fmla="*/ 85 h 102"/>
                  <a:gd name="T20" fmla="*/ 60 w 84"/>
                  <a:gd name="T21"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02">
                    <a:moveTo>
                      <a:pt x="60" y="102"/>
                    </a:moveTo>
                    <a:cubicBezTo>
                      <a:pt x="57" y="98"/>
                      <a:pt x="57" y="98"/>
                      <a:pt x="57" y="98"/>
                    </a:cubicBezTo>
                    <a:cubicBezTo>
                      <a:pt x="63" y="94"/>
                      <a:pt x="67" y="89"/>
                      <a:pt x="71" y="83"/>
                    </a:cubicBezTo>
                    <a:cubicBezTo>
                      <a:pt x="77" y="71"/>
                      <a:pt x="79" y="57"/>
                      <a:pt x="75" y="44"/>
                    </a:cubicBezTo>
                    <a:cubicBezTo>
                      <a:pt x="71" y="31"/>
                      <a:pt x="63" y="20"/>
                      <a:pt x="51" y="13"/>
                    </a:cubicBezTo>
                    <a:cubicBezTo>
                      <a:pt x="35" y="5"/>
                      <a:pt x="17" y="5"/>
                      <a:pt x="2" y="13"/>
                    </a:cubicBezTo>
                    <a:cubicBezTo>
                      <a:pt x="0" y="9"/>
                      <a:pt x="0" y="9"/>
                      <a:pt x="0" y="9"/>
                    </a:cubicBezTo>
                    <a:cubicBezTo>
                      <a:pt x="16" y="0"/>
                      <a:pt x="36" y="0"/>
                      <a:pt x="53" y="9"/>
                    </a:cubicBezTo>
                    <a:cubicBezTo>
                      <a:pt x="66" y="16"/>
                      <a:pt x="75" y="28"/>
                      <a:pt x="80" y="43"/>
                    </a:cubicBezTo>
                    <a:cubicBezTo>
                      <a:pt x="84" y="57"/>
                      <a:pt x="82" y="72"/>
                      <a:pt x="75" y="85"/>
                    </a:cubicBezTo>
                    <a:cubicBezTo>
                      <a:pt x="71" y="92"/>
                      <a:pt x="66" y="97"/>
                      <a:pt x="60" y="10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2" name="Freeform 234"/>
              <p:cNvSpPr>
                <a:spLocks/>
              </p:cNvSpPr>
              <p:nvPr userDrawn="1"/>
            </p:nvSpPr>
            <p:spPr bwMode="auto">
              <a:xfrm>
                <a:off x="577" y="2902"/>
                <a:ext cx="230" cy="283"/>
              </a:xfrm>
              <a:custGeom>
                <a:avLst/>
                <a:gdLst>
                  <a:gd name="T0" fmla="*/ 225 w 230"/>
                  <a:gd name="T1" fmla="*/ 283 h 283"/>
                  <a:gd name="T2" fmla="*/ 0 w 230"/>
                  <a:gd name="T3" fmla="*/ 5 h 283"/>
                  <a:gd name="T4" fmla="*/ 6 w 230"/>
                  <a:gd name="T5" fmla="*/ 0 h 283"/>
                  <a:gd name="T6" fmla="*/ 230 w 230"/>
                  <a:gd name="T7" fmla="*/ 278 h 283"/>
                  <a:gd name="T8" fmla="*/ 225 w 230"/>
                  <a:gd name="T9" fmla="*/ 283 h 283"/>
                </a:gdLst>
                <a:ahLst/>
                <a:cxnLst>
                  <a:cxn ang="0">
                    <a:pos x="T0" y="T1"/>
                  </a:cxn>
                  <a:cxn ang="0">
                    <a:pos x="T2" y="T3"/>
                  </a:cxn>
                  <a:cxn ang="0">
                    <a:pos x="T4" y="T5"/>
                  </a:cxn>
                  <a:cxn ang="0">
                    <a:pos x="T6" y="T7"/>
                  </a:cxn>
                  <a:cxn ang="0">
                    <a:pos x="T8" y="T9"/>
                  </a:cxn>
                </a:cxnLst>
                <a:rect l="0" t="0" r="r" b="b"/>
                <a:pathLst>
                  <a:path w="230" h="283">
                    <a:moveTo>
                      <a:pt x="225" y="283"/>
                    </a:moveTo>
                    <a:lnTo>
                      <a:pt x="0" y="5"/>
                    </a:lnTo>
                    <a:lnTo>
                      <a:pt x="6" y="0"/>
                    </a:lnTo>
                    <a:lnTo>
                      <a:pt x="230" y="278"/>
                    </a:lnTo>
                    <a:lnTo>
                      <a:pt x="225" y="2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3" name="Freeform 235"/>
              <p:cNvSpPr>
                <a:spLocks/>
              </p:cNvSpPr>
              <p:nvPr userDrawn="1"/>
            </p:nvSpPr>
            <p:spPr bwMode="auto">
              <a:xfrm>
                <a:off x="318" y="2906"/>
                <a:ext cx="255" cy="168"/>
              </a:xfrm>
              <a:custGeom>
                <a:avLst/>
                <a:gdLst>
                  <a:gd name="T0" fmla="*/ 5 w 255"/>
                  <a:gd name="T1" fmla="*/ 168 h 168"/>
                  <a:gd name="T2" fmla="*/ 0 w 255"/>
                  <a:gd name="T3" fmla="*/ 161 h 168"/>
                  <a:gd name="T4" fmla="*/ 250 w 255"/>
                  <a:gd name="T5" fmla="*/ 0 h 168"/>
                  <a:gd name="T6" fmla="*/ 255 w 255"/>
                  <a:gd name="T7" fmla="*/ 6 h 168"/>
                  <a:gd name="T8" fmla="*/ 5 w 255"/>
                  <a:gd name="T9" fmla="*/ 168 h 168"/>
                </a:gdLst>
                <a:ahLst/>
                <a:cxnLst>
                  <a:cxn ang="0">
                    <a:pos x="T0" y="T1"/>
                  </a:cxn>
                  <a:cxn ang="0">
                    <a:pos x="T2" y="T3"/>
                  </a:cxn>
                  <a:cxn ang="0">
                    <a:pos x="T4" y="T5"/>
                  </a:cxn>
                  <a:cxn ang="0">
                    <a:pos x="T6" y="T7"/>
                  </a:cxn>
                  <a:cxn ang="0">
                    <a:pos x="T8" y="T9"/>
                  </a:cxn>
                </a:cxnLst>
                <a:rect l="0" t="0" r="r" b="b"/>
                <a:pathLst>
                  <a:path w="255" h="168">
                    <a:moveTo>
                      <a:pt x="5" y="168"/>
                    </a:moveTo>
                    <a:lnTo>
                      <a:pt x="0" y="161"/>
                    </a:lnTo>
                    <a:lnTo>
                      <a:pt x="250" y="0"/>
                    </a:lnTo>
                    <a:lnTo>
                      <a:pt x="255" y="6"/>
                    </a:lnTo>
                    <a:lnTo>
                      <a:pt x="5" y="16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4" name="Freeform 236"/>
              <p:cNvSpPr>
                <a:spLocks/>
              </p:cNvSpPr>
              <p:nvPr userDrawn="1"/>
            </p:nvSpPr>
            <p:spPr bwMode="auto">
              <a:xfrm>
                <a:off x="504" y="2879"/>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6"/>
                      <a:pt x="6" y="0"/>
                    </a:cubicBezTo>
                    <a:cubicBezTo>
                      <a:pt x="9" y="1"/>
                      <a:pt x="9" y="1"/>
                      <a:pt x="9" y="1"/>
                    </a:cubicBezTo>
                    <a:cubicBezTo>
                      <a:pt x="5" y="7"/>
                      <a:pt x="3" y="15"/>
                      <a:pt x="3" y="22"/>
                    </a:cubicBezTo>
                    <a:cubicBezTo>
                      <a:pt x="4" y="32"/>
                      <a:pt x="8" y="42"/>
                      <a:pt x="15" y="49"/>
                    </a:cubicBezTo>
                    <a:cubicBezTo>
                      <a:pt x="23" y="56"/>
                      <a:pt x="32" y="59"/>
                      <a:pt x="43" y="59"/>
                    </a:cubicBezTo>
                    <a:cubicBezTo>
                      <a:pt x="52" y="59"/>
                      <a:pt x="60" y="55"/>
                      <a:pt x="67" y="50"/>
                    </a:cubicBezTo>
                    <a:cubicBezTo>
                      <a:pt x="69" y="52"/>
                      <a:pt x="69" y="52"/>
                      <a:pt x="69" y="52"/>
                    </a:cubicBezTo>
                    <a:cubicBezTo>
                      <a:pt x="62" y="58"/>
                      <a:pt x="52" y="62"/>
                      <a:pt x="43" y="62"/>
                    </a:cubicBezTo>
                    <a:cubicBezTo>
                      <a:pt x="42" y="62"/>
                      <a:pt x="42" y="62"/>
                      <a:pt x="42" y="6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5" name="Freeform 237"/>
              <p:cNvSpPr>
                <a:spLocks/>
              </p:cNvSpPr>
              <p:nvPr userDrawn="1"/>
            </p:nvSpPr>
            <p:spPr bwMode="auto">
              <a:xfrm>
                <a:off x="533" y="2844"/>
                <a:ext cx="99" cy="35"/>
              </a:xfrm>
              <a:custGeom>
                <a:avLst/>
                <a:gdLst>
                  <a:gd name="T0" fmla="*/ 57 w 59"/>
                  <a:gd name="T1" fmla="*/ 21 h 21"/>
                  <a:gd name="T2" fmla="*/ 23 w 59"/>
                  <a:gd name="T3" fmla="*/ 3 h 21"/>
                  <a:gd name="T4" fmla="*/ 2 w 59"/>
                  <a:gd name="T5" fmla="*/ 11 h 21"/>
                  <a:gd name="T6" fmla="*/ 0 w 59"/>
                  <a:gd name="T7" fmla="*/ 8 h 21"/>
                  <a:gd name="T8" fmla="*/ 23 w 59"/>
                  <a:gd name="T9" fmla="*/ 0 h 21"/>
                  <a:gd name="T10" fmla="*/ 59 w 59"/>
                  <a:gd name="T11" fmla="*/ 19 h 21"/>
                  <a:gd name="T12" fmla="*/ 57 w 59"/>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9" h="21">
                    <a:moveTo>
                      <a:pt x="57" y="21"/>
                    </a:moveTo>
                    <a:cubicBezTo>
                      <a:pt x="49" y="9"/>
                      <a:pt x="37" y="3"/>
                      <a:pt x="23" y="3"/>
                    </a:cubicBezTo>
                    <a:cubicBezTo>
                      <a:pt x="16" y="4"/>
                      <a:pt x="8" y="6"/>
                      <a:pt x="2" y="11"/>
                    </a:cubicBezTo>
                    <a:cubicBezTo>
                      <a:pt x="0" y="8"/>
                      <a:pt x="0" y="8"/>
                      <a:pt x="0" y="8"/>
                    </a:cubicBezTo>
                    <a:cubicBezTo>
                      <a:pt x="7" y="3"/>
                      <a:pt x="15" y="1"/>
                      <a:pt x="23" y="0"/>
                    </a:cubicBezTo>
                    <a:cubicBezTo>
                      <a:pt x="38" y="0"/>
                      <a:pt x="51" y="7"/>
                      <a:pt x="59" y="19"/>
                    </a:cubicBezTo>
                    <a:lnTo>
                      <a:pt x="57" y="2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6" name="Freeform 238"/>
              <p:cNvSpPr>
                <a:spLocks/>
              </p:cNvSpPr>
              <p:nvPr userDrawn="1"/>
            </p:nvSpPr>
            <p:spPr bwMode="auto">
              <a:xfrm>
                <a:off x="484" y="2820"/>
                <a:ext cx="103"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5"/>
                      <a:pt x="10" y="21"/>
                      <a:pt x="5"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7" name="Freeform 239"/>
              <p:cNvSpPr>
                <a:spLocks/>
              </p:cNvSpPr>
              <p:nvPr userDrawn="1"/>
            </p:nvSpPr>
            <p:spPr bwMode="auto">
              <a:xfrm>
                <a:off x="541" y="2833"/>
                <a:ext cx="128" cy="175"/>
              </a:xfrm>
              <a:custGeom>
                <a:avLst/>
                <a:gdLst>
                  <a:gd name="T0" fmla="*/ 20 w 76"/>
                  <a:gd name="T1" fmla="*/ 104 h 104"/>
                  <a:gd name="T2" fmla="*/ 0 w 76"/>
                  <a:gd name="T3" fmla="*/ 100 h 104"/>
                  <a:gd name="T4" fmla="*/ 1 w 76"/>
                  <a:gd name="T5" fmla="*/ 95 h 104"/>
                  <a:gd name="T6" fmla="*/ 21 w 76"/>
                  <a:gd name="T7" fmla="*/ 99 h 104"/>
                  <a:gd name="T8" fmla="*/ 57 w 76"/>
                  <a:gd name="T9" fmla="*/ 83 h 104"/>
                  <a:gd name="T10" fmla="*/ 71 w 76"/>
                  <a:gd name="T11" fmla="*/ 46 h 104"/>
                  <a:gd name="T12" fmla="*/ 47 w 76"/>
                  <a:gd name="T13" fmla="*/ 4 h 104"/>
                  <a:gd name="T14" fmla="*/ 49 w 76"/>
                  <a:gd name="T15" fmla="*/ 0 h 104"/>
                  <a:gd name="T16" fmla="*/ 76 w 76"/>
                  <a:gd name="T17" fmla="*/ 46 h 104"/>
                  <a:gd name="T18" fmla="*/ 61 w 76"/>
                  <a:gd name="T19" fmla="*/ 86 h 104"/>
                  <a:gd name="T20" fmla="*/ 22 w 76"/>
                  <a:gd name="T21" fmla="*/ 104 h 104"/>
                  <a:gd name="T22" fmla="*/ 20 w 76"/>
                  <a:gd name="T2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 h="104">
                    <a:moveTo>
                      <a:pt x="20" y="104"/>
                    </a:moveTo>
                    <a:cubicBezTo>
                      <a:pt x="13" y="104"/>
                      <a:pt x="6" y="102"/>
                      <a:pt x="0" y="100"/>
                    </a:cubicBezTo>
                    <a:cubicBezTo>
                      <a:pt x="1" y="95"/>
                      <a:pt x="1" y="95"/>
                      <a:pt x="1" y="95"/>
                    </a:cubicBezTo>
                    <a:cubicBezTo>
                      <a:pt x="8" y="98"/>
                      <a:pt x="14" y="99"/>
                      <a:pt x="21" y="99"/>
                    </a:cubicBezTo>
                    <a:cubicBezTo>
                      <a:pt x="35" y="98"/>
                      <a:pt x="48" y="93"/>
                      <a:pt x="57" y="83"/>
                    </a:cubicBezTo>
                    <a:cubicBezTo>
                      <a:pt x="66" y="73"/>
                      <a:pt x="71" y="60"/>
                      <a:pt x="71" y="46"/>
                    </a:cubicBezTo>
                    <a:cubicBezTo>
                      <a:pt x="70" y="29"/>
                      <a:pt x="61" y="13"/>
                      <a:pt x="47" y="4"/>
                    </a:cubicBezTo>
                    <a:cubicBezTo>
                      <a:pt x="49" y="0"/>
                      <a:pt x="49" y="0"/>
                      <a:pt x="49" y="0"/>
                    </a:cubicBezTo>
                    <a:cubicBezTo>
                      <a:pt x="65" y="10"/>
                      <a:pt x="75" y="27"/>
                      <a:pt x="76" y="46"/>
                    </a:cubicBezTo>
                    <a:cubicBezTo>
                      <a:pt x="76" y="61"/>
                      <a:pt x="71" y="75"/>
                      <a:pt x="61" y="86"/>
                    </a:cubicBezTo>
                    <a:cubicBezTo>
                      <a:pt x="50" y="97"/>
                      <a:pt x="36" y="103"/>
                      <a:pt x="22" y="104"/>
                    </a:cubicBezTo>
                    <a:cubicBezTo>
                      <a:pt x="21" y="104"/>
                      <a:pt x="20" y="104"/>
                      <a:pt x="20" y="10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8" name="Freeform 240"/>
              <p:cNvSpPr>
                <a:spLocks/>
              </p:cNvSpPr>
              <p:nvPr userDrawn="1"/>
            </p:nvSpPr>
            <p:spPr bwMode="auto">
              <a:xfrm>
                <a:off x="7772" y="1929"/>
                <a:ext cx="299" cy="239"/>
              </a:xfrm>
              <a:custGeom>
                <a:avLst/>
                <a:gdLst>
                  <a:gd name="T0" fmla="*/ 294 w 299"/>
                  <a:gd name="T1" fmla="*/ 239 h 239"/>
                  <a:gd name="T2" fmla="*/ 0 w 299"/>
                  <a:gd name="T3" fmla="*/ 7 h 239"/>
                  <a:gd name="T4" fmla="*/ 5 w 299"/>
                  <a:gd name="T5" fmla="*/ 0 h 239"/>
                  <a:gd name="T6" fmla="*/ 299 w 299"/>
                  <a:gd name="T7" fmla="*/ 234 h 239"/>
                  <a:gd name="T8" fmla="*/ 294 w 299"/>
                  <a:gd name="T9" fmla="*/ 239 h 239"/>
                </a:gdLst>
                <a:ahLst/>
                <a:cxnLst>
                  <a:cxn ang="0">
                    <a:pos x="T0" y="T1"/>
                  </a:cxn>
                  <a:cxn ang="0">
                    <a:pos x="T2" y="T3"/>
                  </a:cxn>
                  <a:cxn ang="0">
                    <a:pos x="T4" y="T5"/>
                  </a:cxn>
                  <a:cxn ang="0">
                    <a:pos x="T6" y="T7"/>
                  </a:cxn>
                  <a:cxn ang="0">
                    <a:pos x="T8" y="T9"/>
                  </a:cxn>
                </a:cxnLst>
                <a:rect l="0" t="0" r="r" b="b"/>
                <a:pathLst>
                  <a:path w="299" h="239">
                    <a:moveTo>
                      <a:pt x="294" y="239"/>
                    </a:moveTo>
                    <a:lnTo>
                      <a:pt x="0" y="7"/>
                    </a:lnTo>
                    <a:lnTo>
                      <a:pt x="5" y="0"/>
                    </a:lnTo>
                    <a:lnTo>
                      <a:pt x="299" y="234"/>
                    </a:lnTo>
                    <a:lnTo>
                      <a:pt x="294" y="23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9" name="Freeform 241"/>
              <p:cNvSpPr>
                <a:spLocks/>
              </p:cNvSpPr>
              <p:nvPr userDrawn="1"/>
            </p:nvSpPr>
            <p:spPr bwMode="auto">
              <a:xfrm>
                <a:off x="8005" y="2144"/>
                <a:ext cx="125" cy="96"/>
              </a:xfrm>
              <a:custGeom>
                <a:avLst/>
                <a:gdLst>
                  <a:gd name="T0" fmla="*/ 31 w 74"/>
                  <a:gd name="T1" fmla="*/ 57 h 57"/>
                  <a:gd name="T2" fmla="*/ 19 w 74"/>
                  <a:gd name="T3" fmla="*/ 55 h 57"/>
                  <a:gd name="T4" fmla="*/ 0 w 74"/>
                  <a:gd name="T5" fmla="*/ 42 h 57"/>
                  <a:gd name="T6" fmla="*/ 2 w 74"/>
                  <a:gd name="T7" fmla="*/ 41 h 57"/>
                  <a:gd name="T8" fmla="*/ 20 w 74"/>
                  <a:gd name="T9" fmla="*/ 52 h 57"/>
                  <a:gd name="T10" fmla="*/ 49 w 74"/>
                  <a:gd name="T11" fmla="*/ 50 h 57"/>
                  <a:gd name="T12" fmla="*/ 68 w 74"/>
                  <a:gd name="T13" fmla="*/ 27 h 57"/>
                  <a:gd name="T14" fmla="*/ 67 w 74"/>
                  <a:gd name="T15" fmla="*/ 1 h 57"/>
                  <a:gd name="T16" fmla="*/ 69 w 74"/>
                  <a:gd name="T17" fmla="*/ 0 h 57"/>
                  <a:gd name="T18" fmla="*/ 71 w 74"/>
                  <a:gd name="T19" fmla="*/ 28 h 57"/>
                  <a:gd name="T20" fmla="*/ 51 w 74"/>
                  <a:gd name="T21" fmla="*/ 52 h 57"/>
                  <a:gd name="T22" fmla="*/ 31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1" y="57"/>
                    </a:moveTo>
                    <a:cubicBezTo>
                      <a:pt x="27" y="57"/>
                      <a:pt x="23" y="56"/>
                      <a:pt x="19" y="55"/>
                    </a:cubicBezTo>
                    <a:cubicBezTo>
                      <a:pt x="12" y="53"/>
                      <a:pt x="5" y="48"/>
                      <a:pt x="0" y="42"/>
                    </a:cubicBezTo>
                    <a:cubicBezTo>
                      <a:pt x="2" y="41"/>
                      <a:pt x="2" y="41"/>
                      <a:pt x="2" y="41"/>
                    </a:cubicBezTo>
                    <a:cubicBezTo>
                      <a:pt x="7" y="46"/>
                      <a:pt x="13" y="50"/>
                      <a:pt x="20" y="52"/>
                    </a:cubicBezTo>
                    <a:cubicBezTo>
                      <a:pt x="30" y="55"/>
                      <a:pt x="40" y="54"/>
                      <a:pt x="49" y="50"/>
                    </a:cubicBezTo>
                    <a:cubicBezTo>
                      <a:pt x="58" y="45"/>
                      <a:pt x="65" y="37"/>
                      <a:pt x="68" y="27"/>
                    </a:cubicBezTo>
                    <a:cubicBezTo>
                      <a:pt x="71" y="19"/>
                      <a:pt x="70" y="9"/>
                      <a:pt x="67" y="1"/>
                    </a:cubicBezTo>
                    <a:cubicBezTo>
                      <a:pt x="69" y="0"/>
                      <a:pt x="69" y="0"/>
                      <a:pt x="69" y="0"/>
                    </a:cubicBezTo>
                    <a:cubicBezTo>
                      <a:pt x="73" y="9"/>
                      <a:pt x="74" y="19"/>
                      <a:pt x="71" y="28"/>
                    </a:cubicBezTo>
                    <a:cubicBezTo>
                      <a:pt x="67" y="38"/>
                      <a:pt x="60" y="47"/>
                      <a:pt x="51" y="52"/>
                    </a:cubicBezTo>
                    <a:cubicBezTo>
                      <a:pt x="45" y="55"/>
                      <a:pt x="38" y="57"/>
                      <a:pt x="31" y="5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0" name="Freeform 242"/>
              <p:cNvSpPr>
                <a:spLocks/>
              </p:cNvSpPr>
              <p:nvPr userDrawn="1"/>
            </p:nvSpPr>
            <p:spPr bwMode="auto">
              <a:xfrm>
                <a:off x="7987" y="2104"/>
                <a:ext cx="55" cy="87"/>
              </a:xfrm>
              <a:custGeom>
                <a:avLst/>
                <a:gdLst>
                  <a:gd name="T0" fmla="*/ 3 w 33"/>
                  <a:gd name="T1" fmla="*/ 52 h 52"/>
                  <a:gd name="T2" fmla="*/ 3 w 33"/>
                  <a:gd name="T3" fmla="*/ 27 h 52"/>
                  <a:gd name="T4" fmla="*/ 32 w 33"/>
                  <a:gd name="T5" fmla="*/ 0 h 52"/>
                  <a:gd name="T6" fmla="*/ 33 w 33"/>
                  <a:gd name="T7" fmla="*/ 3 h 52"/>
                  <a:gd name="T8" fmla="*/ 6 w 33"/>
                  <a:gd name="T9" fmla="*/ 28 h 52"/>
                  <a:gd name="T10" fmla="*/ 6 w 33"/>
                  <a:gd name="T11" fmla="*/ 51 h 52"/>
                  <a:gd name="T12" fmla="*/ 3 w 33"/>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3" h="52">
                    <a:moveTo>
                      <a:pt x="3" y="52"/>
                    </a:moveTo>
                    <a:cubicBezTo>
                      <a:pt x="0" y="44"/>
                      <a:pt x="0" y="35"/>
                      <a:pt x="3" y="27"/>
                    </a:cubicBezTo>
                    <a:cubicBezTo>
                      <a:pt x="7" y="14"/>
                      <a:pt x="18" y="3"/>
                      <a:pt x="32" y="0"/>
                    </a:cubicBezTo>
                    <a:cubicBezTo>
                      <a:pt x="33" y="3"/>
                      <a:pt x="33" y="3"/>
                      <a:pt x="33" y="3"/>
                    </a:cubicBezTo>
                    <a:cubicBezTo>
                      <a:pt x="20" y="6"/>
                      <a:pt x="10" y="16"/>
                      <a:pt x="6" y="28"/>
                    </a:cubicBezTo>
                    <a:cubicBezTo>
                      <a:pt x="3" y="36"/>
                      <a:pt x="3" y="43"/>
                      <a:pt x="6" y="51"/>
                    </a:cubicBezTo>
                    <a:lnTo>
                      <a:pt x="3" y="5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1" name="Freeform 243"/>
              <p:cNvSpPr>
                <a:spLocks/>
              </p:cNvSpPr>
              <p:nvPr userDrawn="1"/>
            </p:nvSpPr>
            <p:spPr bwMode="auto">
              <a:xfrm>
                <a:off x="7957" y="2129"/>
                <a:ext cx="53" cy="120"/>
              </a:xfrm>
              <a:custGeom>
                <a:avLst/>
                <a:gdLst>
                  <a:gd name="T0" fmla="*/ 29 w 32"/>
                  <a:gd name="T1" fmla="*/ 71 h 71"/>
                  <a:gd name="T2" fmla="*/ 7 w 32"/>
                  <a:gd name="T3" fmla="*/ 8 h 71"/>
                  <a:gd name="T4" fmla="*/ 10 w 32"/>
                  <a:gd name="T5" fmla="*/ 0 h 71"/>
                  <a:gd name="T6" fmla="*/ 14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2"/>
                      <a:pt x="10" y="0"/>
                    </a:cubicBezTo>
                    <a:cubicBezTo>
                      <a:pt x="14" y="2"/>
                      <a:pt x="14" y="2"/>
                      <a:pt x="14" y="2"/>
                    </a:cubicBezTo>
                    <a:cubicBezTo>
                      <a:pt x="13" y="4"/>
                      <a:pt x="12" y="7"/>
                      <a:pt x="12" y="9"/>
                    </a:cubicBezTo>
                    <a:cubicBezTo>
                      <a:pt x="5" y="31"/>
                      <a:pt x="13" y="54"/>
                      <a:pt x="32" y="67"/>
                    </a:cubicBezTo>
                    <a:lnTo>
                      <a:pt x="29" y="7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2" name="Freeform 244"/>
              <p:cNvSpPr>
                <a:spLocks/>
              </p:cNvSpPr>
              <p:nvPr userDrawn="1"/>
            </p:nvSpPr>
            <p:spPr bwMode="auto">
              <a:xfrm>
                <a:off x="7999" y="2070"/>
                <a:ext cx="164" cy="160"/>
              </a:xfrm>
              <a:custGeom>
                <a:avLst/>
                <a:gdLst>
                  <a:gd name="T0" fmla="*/ 78 w 98"/>
                  <a:gd name="T1" fmla="*/ 95 h 95"/>
                  <a:gd name="T2" fmla="*/ 75 w 98"/>
                  <a:gd name="T3" fmla="*/ 92 h 95"/>
                  <a:gd name="T4" fmla="*/ 84 w 98"/>
                  <a:gd name="T5" fmla="*/ 74 h 95"/>
                  <a:gd name="T6" fmla="*/ 51 w 98"/>
                  <a:gd name="T7" fmla="*/ 11 h 95"/>
                  <a:gd name="T8" fmla="*/ 3 w 98"/>
                  <a:gd name="T9" fmla="*/ 20 h 95"/>
                  <a:gd name="T10" fmla="*/ 0 w 98"/>
                  <a:gd name="T11" fmla="*/ 16 h 95"/>
                  <a:gd name="T12" fmla="*/ 52 w 98"/>
                  <a:gd name="T13" fmla="*/ 6 h 95"/>
                  <a:gd name="T14" fmla="*/ 89 w 98"/>
                  <a:gd name="T15" fmla="*/ 76 h 95"/>
                  <a:gd name="T16" fmla="*/ 78 w 98"/>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5">
                    <a:moveTo>
                      <a:pt x="78" y="95"/>
                    </a:moveTo>
                    <a:cubicBezTo>
                      <a:pt x="75" y="92"/>
                      <a:pt x="75" y="92"/>
                      <a:pt x="75" y="92"/>
                    </a:cubicBezTo>
                    <a:cubicBezTo>
                      <a:pt x="79" y="87"/>
                      <a:pt x="82" y="81"/>
                      <a:pt x="84" y="74"/>
                    </a:cubicBezTo>
                    <a:cubicBezTo>
                      <a:pt x="93" y="48"/>
                      <a:pt x="78" y="19"/>
                      <a:pt x="51" y="11"/>
                    </a:cubicBezTo>
                    <a:cubicBezTo>
                      <a:pt x="34" y="5"/>
                      <a:pt x="16" y="9"/>
                      <a:pt x="3" y="20"/>
                    </a:cubicBezTo>
                    <a:cubicBezTo>
                      <a:pt x="0" y="16"/>
                      <a:pt x="0" y="16"/>
                      <a:pt x="0" y="16"/>
                    </a:cubicBezTo>
                    <a:cubicBezTo>
                      <a:pt x="14" y="4"/>
                      <a:pt x="34" y="0"/>
                      <a:pt x="52" y="6"/>
                    </a:cubicBezTo>
                    <a:cubicBezTo>
                      <a:pt x="81" y="15"/>
                      <a:pt x="98" y="46"/>
                      <a:pt x="89" y="76"/>
                    </a:cubicBezTo>
                    <a:cubicBezTo>
                      <a:pt x="87" y="83"/>
                      <a:pt x="83" y="90"/>
                      <a:pt x="78" y="9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3" name="Freeform 245"/>
              <p:cNvSpPr>
                <a:spLocks/>
              </p:cNvSpPr>
              <p:nvPr userDrawn="1"/>
            </p:nvSpPr>
            <p:spPr bwMode="auto">
              <a:xfrm>
                <a:off x="3875" y="597"/>
                <a:ext cx="133" cy="731"/>
              </a:xfrm>
              <a:custGeom>
                <a:avLst/>
                <a:gdLst>
                  <a:gd name="T0" fmla="*/ 9 w 133"/>
                  <a:gd name="T1" fmla="*/ 731 h 731"/>
                  <a:gd name="T2" fmla="*/ 0 w 133"/>
                  <a:gd name="T3" fmla="*/ 731 h 731"/>
                  <a:gd name="T4" fmla="*/ 126 w 133"/>
                  <a:gd name="T5" fmla="*/ 0 h 731"/>
                  <a:gd name="T6" fmla="*/ 133 w 133"/>
                  <a:gd name="T7" fmla="*/ 1 h 731"/>
                  <a:gd name="T8" fmla="*/ 9 w 133"/>
                  <a:gd name="T9" fmla="*/ 731 h 731"/>
                </a:gdLst>
                <a:ahLst/>
                <a:cxnLst>
                  <a:cxn ang="0">
                    <a:pos x="T0" y="T1"/>
                  </a:cxn>
                  <a:cxn ang="0">
                    <a:pos x="T2" y="T3"/>
                  </a:cxn>
                  <a:cxn ang="0">
                    <a:pos x="T4" y="T5"/>
                  </a:cxn>
                  <a:cxn ang="0">
                    <a:pos x="T6" y="T7"/>
                  </a:cxn>
                  <a:cxn ang="0">
                    <a:pos x="T8" y="T9"/>
                  </a:cxn>
                </a:cxnLst>
                <a:rect l="0" t="0" r="r" b="b"/>
                <a:pathLst>
                  <a:path w="133" h="731">
                    <a:moveTo>
                      <a:pt x="9" y="731"/>
                    </a:moveTo>
                    <a:lnTo>
                      <a:pt x="0" y="731"/>
                    </a:lnTo>
                    <a:lnTo>
                      <a:pt x="126" y="0"/>
                    </a:lnTo>
                    <a:lnTo>
                      <a:pt x="133" y="1"/>
                    </a:lnTo>
                    <a:lnTo>
                      <a:pt x="9" y="73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4" name="Freeform 246"/>
              <p:cNvSpPr>
                <a:spLocks/>
              </p:cNvSpPr>
              <p:nvPr userDrawn="1"/>
            </p:nvSpPr>
            <p:spPr bwMode="auto">
              <a:xfrm>
                <a:off x="3620" y="1003"/>
                <a:ext cx="116" cy="340"/>
              </a:xfrm>
              <a:custGeom>
                <a:avLst/>
                <a:gdLst>
                  <a:gd name="T0" fmla="*/ 108 w 116"/>
                  <a:gd name="T1" fmla="*/ 340 h 340"/>
                  <a:gd name="T2" fmla="*/ 0 w 116"/>
                  <a:gd name="T3" fmla="*/ 4 h 340"/>
                  <a:gd name="T4" fmla="*/ 9 w 116"/>
                  <a:gd name="T5" fmla="*/ 0 h 340"/>
                  <a:gd name="T6" fmla="*/ 116 w 116"/>
                  <a:gd name="T7" fmla="*/ 336 h 340"/>
                  <a:gd name="T8" fmla="*/ 108 w 116"/>
                  <a:gd name="T9" fmla="*/ 340 h 340"/>
                </a:gdLst>
                <a:ahLst/>
                <a:cxnLst>
                  <a:cxn ang="0">
                    <a:pos x="T0" y="T1"/>
                  </a:cxn>
                  <a:cxn ang="0">
                    <a:pos x="T2" y="T3"/>
                  </a:cxn>
                  <a:cxn ang="0">
                    <a:pos x="T4" y="T5"/>
                  </a:cxn>
                  <a:cxn ang="0">
                    <a:pos x="T6" y="T7"/>
                  </a:cxn>
                  <a:cxn ang="0">
                    <a:pos x="T8" y="T9"/>
                  </a:cxn>
                </a:cxnLst>
                <a:rect l="0" t="0" r="r" b="b"/>
                <a:pathLst>
                  <a:path w="116" h="340">
                    <a:moveTo>
                      <a:pt x="108" y="340"/>
                    </a:moveTo>
                    <a:lnTo>
                      <a:pt x="0" y="4"/>
                    </a:lnTo>
                    <a:lnTo>
                      <a:pt x="9" y="0"/>
                    </a:lnTo>
                    <a:lnTo>
                      <a:pt x="116" y="336"/>
                    </a:lnTo>
                    <a:lnTo>
                      <a:pt x="108" y="34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5" name="Freeform 247"/>
              <p:cNvSpPr>
                <a:spLocks/>
              </p:cNvSpPr>
              <p:nvPr userDrawn="1"/>
            </p:nvSpPr>
            <p:spPr bwMode="auto">
              <a:xfrm>
                <a:off x="3741" y="2277"/>
                <a:ext cx="25" cy="215"/>
              </a:xfrm>
              <a:custGeom>
                <a:avLst/>
                <a:gdLst>
                  <a:gd name="T0" fmla="*/ 9 w 25"/>
                  <a:gd name="T1" fmla="*/ 215 h 215"/>
                  <a:gd name="T2" fmla="*/ 0 w 25"/>
                  <a:gd name="T3" fmla="*/ 215 h 215"/>
                  <a:gd name="T4" fmla="*/ 19 w 25"/>
                  <a:gd name="T5" fmla="*/ 0 h 215"/>
                  <a:gd name="T6" fmla="*/ 25 w 25"/>
                  <a:gd name="T7" fmla="*/ 0 h 215"/>
                  <a:gd name="T8" fmla="*/ 9 w 25"/>
                  <a:gd name="T9" fmla="*/ 215 h 215"/>
                </a:gdLst>
                <a:ahLst/>
                <a:cxnLst>
                  <a:cxn ang="0">
                    <a:pos x="T0" y="T1"/>
                  </a:cxn>
                  <a:cxn ang="0">
                    <a:pos x="T2" y="T3"/>
                  </a:cxn>
                  <a:cxn ang="0">
                    <a:pos x="T4" y="T5"/>
                  </a:cxn>
                  <a:cxn ang="0">
                    <a:pos x="T6" y="T7"/>
                  </a:cxn>
                  <a:cxn ang="0">
                    <a:pos x="T8" y="T9"/>
                  </a:cxn>
                </a:cxnLst>
                <a:rect l="0" t="0" r="r" b="b"/>
                <a:pathLst>
                  <a:path w="25" h="215">
                    <a:moveTo>
                      <a:pt x="9" y="215"/>
                    </a:moveTo>
                    <a:lnTo>
                      <a:pt x="0" y="215"/>
                    </a:lnTo>
                    <a:lnTo>
                      <a:pt x="19" y="0"/>
                    </a:lnTo>
                    <a:lnTo>
                      <a:pt x="25" y="0"/>
                    </a:lnTo>
                    <a:lnTo>
                      <a:pt x="9"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6" name="Freeform 248"/>
              <p:cNvSpPr>
                <a:spLocks/>
              </p:cNvSpPr>
              <p:nvPr userDrawn="1"/>
            </p:nvSpPr>
            <p:spPr bwMode="auto">
              <a:xfrm>
                <a:off x="6222" y="437"/>
                <a:ext cx="440" cy="185"/>
              </a:xfrm>
              <a:custGeom>
                <a:avLst/>
                <a:gdLst>
                  <a:gd name="T0" fmla="*/ 437 w 440"/>
                  <a:gd name="T1" fmla="*/ 185 h 185"/>
                  <a:gd name="T2" fmla="*/ 0 w 440"/>
                  <a:gd name="T3" fmla="*/ 7 h 185"/>
                  <a:gd name="T4" fmla="*/ 4 w 440"/>
                  <a:gd name="T5" fmla="*/ 0 h 185"/>
                  <a:gd name="T6" fmla="*/ 440 w 440"/>
                  <a:gd name="T7" fmla="*/ 178 h 185"/>
                  <a:gd name="T8" fmla="*/ 437 w 440"/>
                  <a:gd name="T9" fmla="*/ 185 h 185"/>
                </a:gdLst>
                <a:ahLst/>
                <a:cxnLst>
                  <a:cxn ang="0">
                    <a:pos x="T0" y="T1"/>
                  </a:cxn>
                  <a:cxn ang="0">
                    <a:pos x="T2" y="T3"/>
                  </a:cxn>
                  <a:cxn ang="0">
                    <a:pos x="T4" y="T5"/>
                  </a:cxn>
                  <a:cxn ang="0">
                    <a:pos x="T6" y="T7"/>
                  </a:cxn>
                  <a:cxn ang="0">
                    <a:pos x="T8" y="T9"/>
                  </a:cxn>
                </a:cxnLst>
                <a:rect l="0" t="0" r="r" b="b"/>
                <a:pathLst>
                  <a:path w="440" h="185">
                    <a:moveTo>
                      <a:pt x="437" y="185"/>
                    </a:moveTo>
                    <a:lnTo>
                      <a:pt x="0" y="7"/>
                    </a:lnTo>
                    <a:lnTo>
                      <a:pt x="4" y="0"/>
                    </a:lnTo>
                    <a:lnTo>
                      <a:pt x="440" y="178"/>
                    </a:lnTo>
                    <a:lnTo>
                      <a:pt x="437" y="18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7" name="Freeform 249"/>
              <p:cNvSpPr>
                <a:spLocks/>
              </p:cNvSpPr>
              <p:nvPr userDrawn="1"/>
            </p:nvSpPr>
            <p:spPr bwMode="auto">
              <a:xfrm>
                <a:off x="6666" y="427"/>
                <a:ext cx="564" cy="201"/>
              </a:xfrm>
              <a:custGeom>
                <a:avLst/>
                <a:gdLst>
                  <a:gd name="T0" fmla="*/ 3 w 564"/>
                  <a:gd name="T1" fmla="*/ 201 h 201"/>
                  <a:gd name="T2" fmla="*/ 0 w 564"/>
                  <a:gd name="T3" fmla="*/ 195 h 201"/>
                  <a:gd name="T4" fmla="*/ 560 w 564"/>
                  <a:gd name="T5" fmla="*/ 0 h 201"/>
                  <a:gd name="T6" fmla="*/ 564 w 564"/>
                  <a:gd name="T7" fmla="*/ 7 h 201"/>
                  <a:gd name="T8" fmla="*/ 3 w 564"/>
                  <a:gd name="T9" fmla="*/ 201 h 201"/>
                </a:gdLst>
                <a:ahLst/>
                <a:cxnLst>
                  <a:cxn ang="0">
                    <a:pos x="T0" y="T1"/>
                  </a:cxn>
                  <a:cxn ang="0">
                    <a:pos x="T2" y="T3"/>
                  </a:cxn>
                  <a:cxn ang="0">
                    <a:pos x="T4" y="T5"/>
                  </a:cxn>
                  <a:cxn ang="0">
                    <a:pos x="T6" y="T7"/>
                  </a:cxn>
                  <a:cxn ang="0">
                    <a:pos x="T8" y="T9"/>
                  </a:cxn>
                </a:cxnLst>
                <a:rect l="0" t="0" r="r" b="b"/>
                <a:pathLst>
                  <a:path w="564" h="201">
                    <a:moveTo>
                      <a:pt x="3" y="201"/>
                    </a:moveTo>
                    <a:lnTo>
                      <a:pt x="0" y="195"/>
                    </a:lnTo>
                    <a:lnTo>
                      <a:pt x="560" y="0"/>
                    </a:lnTo>
                    <a:lnTo>
                      <a:pt x="564" y="7"/>
                    </a:lnTo>
                    <a:lnTo>
                      <a:pt x="3" y="20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8" name="Freeform 250"/>
              <p:cNvSpPr>
                <a:spLocks/>
              </p:cNvSpPr>
              <p:nvPr userDrawn="1"/>
            </p:nvSpPr>
            <p:spPr bwMode="auto">
              <a:xfrm>
                <a:off x="6592" y="588"/>
                <a:ext cx="116" cy="106"/>
              </a:xfrm>
              <a:custGeom>
                <a:avLst/>
                <a:gdLst>
                  <a:gd name="T0" fmla="*/ 41 w 69"/>
                  <a:gd name="T1" fmla="*/ 63 h 63"/>
                  <a:gd name="T2" fmla="*/ 13 w 69"/>
                  <a:gd name="T3" fmla="*/ 51 h 63"/>
                  <a:gd name="T4" fmla="*/ 0 w 69"/>
                  <a:gd name="T5" fmla="*/ 23 h 63"/>
                  <a:gd name="T6" fmla="*/ 6 w 69"/>
                  <a:gd name="T7" fmla="*/ 0 h 63"/>
                  <a:gd name="T8" fmla="*/ 8 w 69"/>
                  <a:gd name="T9" fmla="*/ 2 h 63"/>
                  <a:gd name="T10" fmla="*/ 3 w 69"/>
                  <a:gd name="T11" fmla="*/ 22 h 63"/>
                  <a:gd name="T12" fmla="*/ 15 w 69"/>
                  <a:gd name="T13" fmla="*/ 49 h 63"/>
                  <a:gd name="T14" fmla="*/ 42 w 69"/>
                  <a:gd name="T15" fmla="*/ 60 h 63"/>
                  <a:gd name="T16" fmla="*/ 67 w 69"/>
                  <a:gd name="T17" fmla="*/ 50 h 63"/>
                  <a:gd name="T18" fmla="*/ 69 w 69"/>
                  <a:gd name="T19" fmla="*/ 52 h 63"/>
                  <a:gd name="T20" fmla="*/ 43 w 69"/>
                  <a:gd name="T21" fmla="*/ 63 h 63"/>
                  <a:gd name="T22" fmla="*/ 41 w 69"/>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3">
                    <a:moveTo>
                      <a:pt x="41" y="63"/>
                    </a:moveTo>
                    <a:cubicBezTo>
                      <a:pt x="31" y="63"/>
                      <a:pt x="21" y="59"/>
                      <a:pt x="13" y="51"/>
                    </a:cubicBezTo>
                    <a:cubicBezTo>
                      <a:pt x="5" y="44"/>
                      <a:pt x="0" y="34"/>
                      <a:pt x="0" y="23"/>
                    </a:cubicBezTo>
                    <a:cubicBezTo>
                      <a:pt x="0" y="15"/>
                      <a:pt x="2" y="7"/>
                      <a:pt x="6" y="0"/>
                    </a:cubicBezTo>
                    <a:cubicBezTo>
                      <a:pt x="8" y="2"/>
                      <a:pt x="8" y="2"/>
                      <a:pt x="8" y="2"/>
                    </a:cubicBezTo>
                    <a:cubicBezTo>
                      <a:pt x="5" y="8"/>
                      <a:pt x="3" y="15"/>
                      <a:pt x="3" y="22"/>
                    </a:cubicBezTo>
                    <a:cubicBezTo>
                      <a:pt x="3" y="33"/>
                      <a:pt x="8" y="42"/>
                      <a:pt x="15" y="49"/>
                    </a:cubicBezTo>
                    <a:cubicBezTo>
                      <a:pt x="22" y="56"/>
                      <a:pt x="32" y="60"/>
                      <a:pt x="42" y="60"/>
                    </a:cubicBezTo>
                    <a:cubicBezTo>
                      <a:pt x="51" y="59"/>
                      <a:pt x="60" y="56"/>
                      <a:pt x="67" y="50"/>
                    </a:cubicBezTo>
                    <a:cubicBezTo>
                      <a:pt x="69" y="52"/>
                      <a:pt x="69" y="52"/>
                      <a:pt x="69" y="52"/>
                    </a:cubicBezTo>
                    <a:cubicBezTo>
                      <a:pt x="61" y="59"/>
                      <a:pt x="52" y="62"/>
                      <a:pt x="43" y="63"/>
                    </a:cubicBezTo>
                    <a:cubicBezTo>
                      <a:pt x="42" y="63"/>
                      <a:pt x="42" y="63"/>
                      <a:pt x="41" y="6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9" name="Freeform 251"/>
              <p:cNvSpPr>
                <a:spLocks/>
              </p:cNvSpPr>
              <p:nvPr userDrawn="1"/>
            </p:nvSpPr>
            <p:spPr bwMode="auto">
              <a:xfrm>
                <a:off x="6620" y="555"/>
                <a:ext cx="99" cy="33"/>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7" y="3"/>
                      <a:pt x="23" y="3"/>
                    </a:cubicBezTo>
                    <a:cubicBezTo>
                      <a:pt x="16"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0" name="Freeform 252"/>
              <p:cNvSpPr>
                <a:spLocks/>
              </p:cNvSpPr>
              <p:nvPr userDrawn="1"/>
            </p:nvSpPr>
            <p:spPr bwMode="auto">
              <a:xfrm>
                <a:off x="6572" y="529"/>
                <a:ext cx="102" cy="73"/>
              </a:xfrm>
              <a:custGeom>
                <a:avLst/>
                <a:gdLst>
                  <a:gd name="T0" fmla="*/ 4 w 61"/>
                  <a:gd name="T1" fmla="*/ 43 h 43"/>
                  <a:gd name="T2" fmla="*/ 0 w 61"/>
                  <a:gd name="T3" fmla="*/ 42 h 43"/>
                  <a:gd name="T4" fmla="*/ 52 w 61"/>
                  <a:gd name="T5" fmla="*/ 0 h 43"/>
                  <a:gd name="T6" fmla="*/ 61 w 61"/>
                  <a:gd name="T7" fmla="*/ 1 h 43"/>
                  <a:gd name="T8" fmla="*/ 60 w 61"/>
                  <a:gd name="T9" fmla="*/ 6 h 43"/>
                  <a:gd name="T10" fmla="*/ 52 w 61"/>
                  <a:gd name="T11" fmla="*/ 5 h 43"/>
                  <a:gd name="T12" fmla="*/ 4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4" y="43"/>
                    </a:moveTo>
                    <a:cubicBezTo>
                      <a:pt x="0" y="42"/>
                      <a:pt x="0" y="42"/>
                      <a:pt x="0" y="42"/>
                    </a:cubicBezTo>
                    <a:cubicBezTo>
                      <a:pt x="6" y="18"/>
                      <a:pt x="28" y="1"/>
                      <a:pt x="52" y="0"/>
                    </a:cubicBezTo>
                    <a:cubicBezTo>
                      <a:pt x="55" y="0"/>
                      <a:pt x="58" y="1"/>
                      <a:pt x="61" y="1"/>
                    </a:cubicBezTo>
                    <a:cubicBezTo>
                      <a:pt x="60" y="6"/>
                      <a:pt x="60" y="6"/>
                      <a:pt x="60" y="6"/>
                    </a:cubicBezTo>
                    <a:cubicBezTo>
                      <a:pt x="57" y="5"/>
                      <a:pt x="55" y="5"/>
                      <a:pt x="52" y="5"/>
                    </a:cubicBezTo>
                    <a:cubicBezTo>
                      <a:pt x="30" y="6"/>
                      <a:pt x="10" y="22"/>
                      <a:pt x="4"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1" name="Freeform 253"/>
              <p:cNvSpPr>
                <a:spLocks/>
              </p:cNvSpPr>
              <p:nvPr userDrawn="1"/>
            </p:nvSpPr>
            <p:spPr bwMode="auto">
              <a:xfrm>
                <a:off x="6627" y="544"/>
                <a:ext cx="129" cy="174"/>
              </a:xfrm>
              <a:custGeom>
                <a:avLst/>
                <a:gdLst>
                  <a:gd name="T0" fmla="*/ 21 w 77"/>
                  <a:gd name="T1" fmla="*/ 103 h 103"/>
                  <a:gd name="T2" fmla="*/ 0 w 77"/>
                  <a:gd name="T3" fmla="*/ 100 h 103"/>
                  <a:gd name="T4" fmla="*/ 2 w 77"/>
                  <a:gd name="T5" fmla="*/ 95 h 103"/>
                  <a:gd name="T6" fmla="*/ 22 w 77"/>
                  <a:gd name="T7" fmla="*/ 98 h 103"/>
                  <a:gd name="T8" fmla="*/ 58 w 77"/>
                  <a:gd name="T9" fmla="*/ 82 h 103"/>
                  <a:gd name="T10" fmla="*/ 72 w 77"/>
                  <a:gd name="T11" fmla="*/ 46 h 103"/>
                  <a:gd name="T12" fmla="*/ 47 w 77"/>
                  <a:gd name="T13" fmla="*/ 4 h 103"/>
                  <a:gd name="T14" fmla="*/ 50 w 77"/>
                  <a:gd name="T15" fmla="*/ 0 h 103"/>
                  <a:gd name="T16" fmla="*/ 77 w 77"/>
                  <a:gd name="T17" fmla="*/ 46 h 103"/>
                  <a:gd name="T18" fmla="*/ 61 w 77"/>
                  <a:gd name="T19" fmla="*/ 86 h 103"/>
                  <a:gd name="T20" fmla="*/ 22 w 77"/>
                  <a:gd name="T21" fmla="*/ 103 h 103"/>
                  <a:gd name="T22" fmla="*/ 21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1" y="103"/>
                    </a:moveTo>
                    <a:cubicBezTo>
                      <a:pt x="14" y="103"/>
                      <a:pt x="7" y="102"/>
                      <a:pt x="0" y="100"/>
                    </a:cubicBezTo>
                    <a:cubicBezTo>
                      <a:pt x="2" y="95"/>
                      <a:pt x="2" y="95"/>
                      <a:pt x="2" y="95"/>
                    </a:cubicBezTo>
                    <a:cubicBezTo>
                      <a:pt x="9" y="98"/>
                      <a:pt x="15" y="99"/>
                      <a:pt x="22" y="98"/>
                    </a:cubicBezTo>
                    <a:cubicBezTo>
                      <a:pt x="36" y="98"/>
                      <a:pt x="48" y="92"/>
                      <a:pt x="58" y="82"/>
                    </a:cubicBezTo>
                    <a:cubicBezTo>
                      <a:pt x="67" y="73"/>
                      <a:pt x="72" y="60"/>
                      <a:pt x="72" y="46"/>
                    </a:cubicBezTo>
                    <a:cubicBezTo>
                      <a:pt x="71" y="29"/>
                      <a:pt x="62" y="13"/>
                      <a:pt x="47" y="4"/>
                    </a:cubicBezTo>
                    <a:cubicBezTo>
                      <a:pt x="50" y="0"/>
                      <a:pt x="50" y="0"/>
                      <a:pt x="50" y="0"/>
                    </a:cubicBezTo>
                    <a:cubicBezTo>
                      <a:pt x="66" y="10"/>
                      <a:pt x="76" y="27"/>
                      <a:pt x="77" y="46"/>
                    </a:cubicBezTo>
                    <a:cubicBezTo>
                      <a:pt x="77" y="61"/>
                      <a:pt x="72" y="75"/>
                      <a:pt x="61" y="86"/>
                    </a:cubicBezTo>
                    <a:cubicBezTo>
                      <a:pt x="51" y="97"/>
                      <a:pt x="37" y="103"/>
                      <a:pt x="22" y="103"/>
                    </a:cubicBezTo>
                    <a:cubicBezTo>
                      <a:pt x="22" y="103"/>
                      <a:pt x="21" y="103"/>
                      <a:pt x="21" y="10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2" name="Freeform 254"/>
              <p:cNvSpPr>
                <a:spLocks noEditPoints="1"/>
              </p:cNvSpPr>
              <p:nvPr userDrawn="1"/>
            </p:nvSpPr>
            <p:spPr bwMode="auto">
              <a:xfrm>
                <a:off x="-123" y="197"/>
                <a:ext cx="147" cy="154"/>
              </a:xfrm>
              <a:custGeom>
                <a:avLst/>
                <a:gdLst>
                  <a:gd name="T0" fmla="*/ 88 w 88"/>
                  <a:gd name="T1" fmla="*/ 83 h 92"/>
                  <a:gd name="T2" fmla="*/ 62 w 88"/>
                  <a:gd name="T3" fmla="*/ 27 h 92"/>
                  <a:gd name="T4" fmla="*/ 62 w 88"/>
                  <a:gd name="T5" fmla="*/ 4 h 92"/>
                  <a:gd name="T6" fmla="*/ 64 w 88"/>
                  <a:gd name="T7" fmla="*/ 4 h 92"/>
                  <a:gd name="T8" fmla="*/ 64 w 88"/>
                  <a:gd name="T9" fmla="*/ 0 h 92"/>
                  <a:gd name="T10" fmla="*/ 24 w 88"/>
                  <a:gd name="T11" fmla="*/ 0 h 92"/>
                  <a:gd name="T12" fmla="*/ 24 w 88"/>
                  <a:gd name="T13" fmla="*/ 4 h 92"/>
                  <a:gd name="T14" fmla="*/ 26 w 88"/>
                  <a:gd name="T15" fmla="*/ 4 h 92"/>
                  <a:gd name="T16" fmla="*/ 26 w 88"/>
                  <a:gd name="T17" fmla="*/ 27 h 92"/>
                  <a:gd name="T18" fmla="*/ 0 w 88"/>
                  <a:gd name="T19" fmla="*/ 83 h 92"/>
                  <a:gd name="T20" fmla="*/ 1 w 88"/>
                  <a:gd name="T21" fmla="*/ 89 h 92"/>
                  <a:gd name="T22" fmla="*/ 7 w 88"/>
                  <a:gd name="T23" fmla="*/ 92 h 92"/>
                  <a:gd name="T24" fmla="*/ 81 w 88"/>
                  <a:gd name="T25" fmla="*/ 92 h 92"/>
                  <a:gd name="T26" fmla="*/ 87 w 88"/>
                  <a:gd name="T27" fmla="*/ 89 h 92"/>
                  <a:gd name="T28" fmla="*/ 88 w 88"/>
                  <a:gd name="T29" fmla="*/ 83 h 92"/>
                  <a:gd name="T30" fmla="*/ 55 w 88"/>
                  <a:gd name="T31" fmla="*/ 78 h 92"/>
                  <a:gd name="T32" fmla="*/ 51 w 88"/>
                  <a:gd name="T33" fmla="*/ 74 h 92"/>
                  <a:gd name="T34" fmla="*/ 55 w 88"/>
                  <a:gd name="T35" fmla="*/ 70 h 92"/>
                  <a:gd name="T36" fmla="*/ 59 w 88"/>
                  <a:gd name="T37" fmla="*/ 74 h 92"/>
                  <a:gd name="T38" fmla="*/ 55 w 88"/>
                  <a:gd name="T39" fmla="*/ 78 h 92"/>
                  <a:gd name="T40" fmla="*/ 50 w 88"/>
                  <a:gd name="T41" fmla="*/ 61 h 92"/>
                  <a:gd name="T42" fmla="*/ 40 w 88"/>
                  <a:gd name="T43" fmla="*/ 72 h 92"/>
                  <a:gd name="T44" fmla="*/ 29 w 88"/>
                  <a:gd name="T45" fmla="*/ 61 h 92"/>
                  <a:gd name="T46" fmla="*/ 15 w 88"/>
                  <a:gd name="T47" fmla="*/ 61 h 92"/>
                  <a:gd name="T48" fmla="*/ 30 w 88"/>
                  <a:gd name="T49" fmla="*/ 28 h 92"/>
                  <a:gd name="T50" fmla="*/ 30 w 88"/>
                  <a:gd name="T51" fmla="*/ 4 h 92"/>
                  <a:gd name="T52" fmla="*/ 58 w 88"/>
                  <a:gd name="T53" fmla="*/ 4 h 92"/>
                  <a:gd name="T54" fmla="*/ 58 w 88"/>
                  <a:gd name="T55" fmla="*/ 27 h 92"/>
                  <a:gd name="T56" fmla="*/ 43 w 88"/>
                  <a:gd name="T57" fmla="*/ 27 h 92"/>
                  <a:gd name="T58" fmla="*/ 43 w 88"/>
                  <a:gd name="T59" fmla="*/ 31 h 92"/>
                  <a:gd name="T60" fmla="*/ 59 w 88"/>
                  <a:gd name="T61" fmla="*/ 31 h 92"/>
                  <a:gd name="T62" fmla="*/ 61 w 88"/>
                  <a:gd name="T63" fmla="*/ 36 h 92"/>
                  <a:gd name="T64" fmla="*/ 46 w 88"/>
                  <a:gd name="T65" fmla="*/ 36 h 92"/>
                  <a:gd name="T66" fmla="*/ 46 w 88"/>
                  <a:gd name="T67" fmla="*/ 40 h 92"/>
                  <a:gd name="T68" fmla="*/ 63 w 88"/>
                  <a:gd name="T69" fmla="*/ 40 h 92"/>
                  <a:gd name="T70" fmla="*/ 63 w 88"/>
                  <a:gd name="T71" fmla="*/ 39 h 92"/>
                  <a:gd name="T72" fmla="*/ 65 w 88"/>
                  <a:gd name="T73" fmla="*/ 44 h 92"/>
                  <a:gd name="T74" fmla="*/ 50 w 88"/>
                  <a:gd name="T75" fmla="*/ 44 h 92"/>
                  <a:gd name="T76" fmla="*/ 50 w 88"/>
                  <a:gd name="T77" fmla="*/ 48 h 92"/>
                  <a:gd name="T78" fmla="*/ 67 w 88"/>
                  <a:gd name="T79" fmla="*/ 48 h 92"/>
                  <a:gd name="T80" fmla="*/ 67 w 88"/>
                  <a:gd name="T81" fmla="*/ 48 h 92"/>
                  <a:gd name="T82" fmla="*/ 73 w 88"/>
                  <a:gd name="T83" fmla="*/ 61 h 92"/>
                  <a:gd name="T84" fmla="*/ 50 w 88"/>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6" y="4"/>
                      <a:pt x="26" y="4"/>
                      <a:pt x="26" y="4"/>
                    </a:cubicBezTo>
                    <a:cubicBezTo>
                      <a:pt x="26" y="27"/>
                      <a:pt x="26" y="27"/>
                      <a:pt x="26" y="27"/>
                    </a:cubicBezTo>
                    <a:cubicBezTo>
                      <a:pt x="0" y="83"/>
                      <a:pt x="0" y="83"/>
                      <a:pt x="0" y="83"/>
                    </a:cubicBezTo>
                    <a:cubicBezTo>
                      <a:pt x="0" y="85"/>
                      <a:pt x="0" y="87"/>
                      <a:pt x="1" y="89"/>
                    </a:cubicBezTo>
                    <a:cubicBezTo>
                      <a:pt x="3" y="91"/>
                      <a:pt x="5" y="92"/>
                      <a:pt x="7" y="92"/>
                    </a:cubicBezTo>
                    <a:cubicBezTo>
                      <a:pt x="81" y="92"/>
                      <a:pt x="81" y="92"/>
                      <a:pt x="81" y="92"/>
                    </a:cubicBezTo>
                    <a:cubicBezTo>
                      <a:pt x="83" y="92"/>
                      <a:pt x="85" y="91"/>
                      <a:pt x="87" y="89"/>
                    </a:cubicBezTo>
                    <a:cubicBezTo>
                      <a:pt x="88" y="87"/>
                      <a:pt x="88" y="85"/>
                      <a:pt x="88" y="83"/>
                    </a:cubicBezTo>
                    <a:close/>
                    <a:moveTo>
                      <a:pt x="55" y="78"/>
                    </a:moveTo>
                    <a:cubicBezTo>
                      <a:pt x="53" y="78"/>
                      <a:pt x="51" y="77"/>
                      <a:pt x="51" y="74"/>
                    </a:cubicBezTo>
                    <a:cubicBezTo>
                      <a:pt x="51" y="72"/>
                      <a:pt x="53" y="70"/>
                      <a:pt x="55" y="70"/>
                    </a:cubicBezTo>
                    <a:cubicBezTo>
                      <a:pt x="57" y="70"/>
                      <a:pt x="59" y="72"/>
                      <a:pt x="59" y="74"/>
                    </a:cubicBezTo>
                    <a:cubicBezTo>
                      <a:pt x="59" y="77"/>
                      <a:pt x="57" y="78"/>
                      <a:pt x="55" y="78"/>
                    </a:cubicBezTo>
                    <a:close/>
                    <a:moveTo>
                      <a:pt x="50" y="61"/>
                    </a:moveTo>
                    <a:cubicBezTo>
                      <a:pt x="50" y="67"/>
                      <a:pt x="46" y="72"/>
                      <a:pt x="40" y="72"/>
                    </a:cubicBezTo>
                    <a:cubicBezTo>
                      <a:pt x="34" y="72"/>
                      <a:pt x="29" y="67"/>
                      <a:pt x="29" y="61"/>
                    </a:cubicBezTo>
                    <a:cubicBezTo>
                      <a:pt x="15" y="61"/>
                      <a:pt x="15" y="61"/>
                      <a:pt x="15" y="61"/>
                    </a:cubicBezTo>
                    <a:cubicBezTo>
                      <a:pt x="30" y="28"/>
                      <a:pt x="30" y="28"/>
                      <a:pt x="30" y="28"/>
                    </a:cubicBezTo>
                    <a:cubicBezTo>
                      <a:pt x="30" y="4"/>
                      <a:pt x="30" y="4"/>
                      <a:pt x="30" y="4"/>
                    </a:cubicBezTo>
                    <a:cubicBezTo>
                      <a:pt x="58" y="4"/>
                      <a:pt x="58" y="4"/>
                      <a:pt x="58" y="4"/>
                    </a:cubicBezTo>
                    <a:cubicBezTo>
                      <a:pt x="57" y="19"/>
                      <a:pt x="58" y="25"/>
                      <a:pt x="58" y="27"/>
                    </a:cubicBezTo>
                    <a:cubicBezTo>
                      <a:pt x="43" y="27"/>
                      <a:pt x="43" y="27"/>
                      <a:pt x="43" y="27"/>
                    </a:cubicBezTo>
                    <a:cubicBezTo>
                      <a:pt x="43" y="31"/>
                      <a:pt x="43" y="31"/>
                      <a:pt x="43" y="31"/>
                    </a:cubicBezTo>
                    <a:cubicBezTo>
                      <a:pt x="59" y="31"/>
                      <a:pt x="59" y="31"/>
                      <a:pt x="59" y="31"/>
                    </a:cubicBezTo>
                    <a:cubicBezTo>
                      <a:pt x="61" y="36"/>
                      <a:pt x="61" y="36"/>
                      <a:pt x="61" y="36"/>
                    </a:cubicBezTo>
                    <a:cubicBezTo>
                      <a:pt x="46" y="36"/>
                      <a:pt x="46" y="36"/>
                      <a:pt x="46" y="36"/>
                    </a:cubicBezTo>
                    <a:cubicBezTo>
                      <a:pt x="46" y="40"/>
                      <a:pt x="46" y="40"/>
                      <a:pt x="46"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0" y="6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3" name="Oval 255"/>
              <p:cNvSpPr>
                <a:spLocks noChangeArrowheads="1"/>
              </p:cNvSpPr>
              <p:nvPr userDrawn="1"/>
            </p:nvSpPr>
            <p:spPr bwMode="auto">
              <a:xfrm>
                <a:off x="-73" y="276"/>
                <a:ext cx="15" cy="15"/>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4" name="Freeform 256"/>
              <p:cNvSpPr>
                <a:spLocks noEditPoints="1"/>
              </p:cNvSpPr>
              <p:nvPr userDrawn="1"/>
            </p:nvSpPr>
            <p:spPr bwMode="auto">
              <a:xfrm>
                <a:off x="3835" y="1180"/>
                <a:ext cx="507" cy="317"/>
              </a:xfrm>
              <a:custGeom>
                <a:avLst/>
                <a:gdLst>
                  <a:gd name="T0" fmla="*/ 271 w 302"/>
                  <a:gd name="T1" fmla="*/ 189 h 189"/>
                  <a:gd name="T2" fmla="*/ 270 w 302"/>
                  <a:gd name="T3" fmla="*/ 187 h 189"/>
                  <a:gd name="T4" fmla="*/ 2 w 302"/>
                  <a:gd name="T5" fmla="*/ 36 h 189"/>
                  <a:gd name="T6" fmla="*/ 0 w 302"/>
                  <a:gd name="T7" fmla="*/ 36 h 189"/>
                  <a:gd name="T8" fmla="*/ 0 w 302"/>
                  <a:gd name="T9" fmla="*/ 0 h 189"/>
                  <a:gd name="T10" fmla="*/ 2 w 302"/>
                  <a:gd name="T11" fmla="*/ 0 h 189"/>
                  <a:gd name="T12" fmla="*/ 301 w 302"/>
                  <a:gd name="T13" fmla="*/ 168 h 189"/>
                  <a:gd name="T14" fmla="*/ 302 w 302"/>
                  <a:gd name="T15" fmla="*/ 169 h 189"/>
                  <a:gd name="T16" fmla="*/ 271 w 302"/>
                  <a:gd name="T17" fmla="*/ 189 h 189"/>
                  <a:gd name="T18" fmla="*/ 4 w 302"/>
                  <a:gd name="T19" fmla="*/ 33 h 189"/>
                  <a:gd name="T20" fmla="*/ 272 w 302"/>
                  <a:gd name="T21" fmla="*/ 184 h 189"/>
                  <a:gd name="T22" fmla="*/ 297 w 302"/>
                  <a:gd name="T23" fmla="*/ 168 h 189"/>
                  <a:gd name="T24" fmla="*/ 4 w 302"/>
                  <a:gd name="T25" fmla="*/ 3 h 189"/>
                  <a:gd name="T26" fmla="*/ 4 w 302"/>
                  <a:gd name="T27" fmla="*/ 3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189">
                    <a:moveTo>
                      <a:pt x="271" y="189"/>
                    </a:moveTo>
                    <a:cubicBezTo>
                      <a:pt x="270" y="187"/>
                      <a:pt x="270" y="187"/>
                      <a:pt x="270" y="187"/>
                    </a:cubicBezTo>
                    <a:cubicBezTo>
                      <a:pt x="212" y="94"/>
                      <a:pt x="112" y="37"/>
                      <a:pt x="2" y="36"/>
                    </a:cubicBezTo>
                    <a:cubicBezTo>
                      <a:pt x="0" y="36"/>
                      <a:pt x="0" y="36"/>
                      <a:pt x="0" y="36"/>
                    </a:cubicBezTo>
                    <a:cubicBezTo>
                      <a:pt x="0" y="0"/>
                      <a:pt x="0" y="0"/>
                      <a:pt x="0" y="0"/>
                    </a:cubicBezTo>
                    <a:cubicBezTo>
                      <a:pt x="2" y="0"/>
                      <a:pt x="2" y="0"/>
                      <a:pt x="2" y="0"/>
                    </a:cubicBezTo>
                    <a:cubicBezTo>
                      <a:pt x="125" y="1"/>
                      <a:pt x="237" y="63"/>
                      <a:pt x="301" y="168"/>
                    </a:cubicBezTo>
                    <a:cubicBezTo>
                      <a:pt x="302" y="169"/>
                      <a:pt x="302" y="169"/>
                      <a:pt x="302" y="169"/>
                    </a:cubicBezTo>
                    <a:lnTo>
                      <a:pt x="271" y="189"/>
                    </a:lnTo>
                    <a:close/>
                    <a:moveTo>
                      <a:pt x="4" y="33"/>
                    </a:moveTo>
                    <a:cubicBezTo>
                      <a:pt x="113" y="34"/>
                      <a:pt x="214" y="91"/>
                      <a:pt x="272" y="184"/>
                    </a:cubicBezTo>
                    <a:cubicBezTo>
                      <a:pt x="297" y="168"/>
                      <a:pt x="297" y="168"/>
                      <a:pt x="297" y="168"/>
                    </a:cubicBezTo>
                    <a:cubicBezTo>
                      <a:pt x="233" y="66"/>
                      <a:pt x="124" y="5"/>
                      <a:pt x="4" y="3"/>
                    </a:cubicBezTo>
                    <a:lnTo>
                      <a:pt x="4" y="3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5" name="Freeform 257"/>
              <p:cNvSpPr>
                <a:spLocks noEditPoints="1"/>
              </p:cNvSpPr>
              <p:nvPr userDrawn="1"/>
            </p:nvSpPr>
            <p:spPr bwMode="auto">
              <a:xfrm>
                <a:off x="3348" y="1289"/>
                <a:ext cx="971" cy="968"/>
              </a:xfrm>
              <a:custGeom>
                <a:avLst/>
                <a:gdLst>
                  <a:gd name="T0" fmla="*/ 279 w 578"/>
                  <a:gd name="T1" fmla="*/ 576 h 576"/>
                  <a:gd name="T2" fmla="*/ 327 w 578"/>
                  <a:gd name="T3" fmla="*/ 571 h 576"/>
                  <a:gd name="T4" fmla="*/ 256 w 578"/>
                  <a:gd name="T5" fmla="*/ 572 h 576"/>
                  <a:gd name="T6" fmla="*/ 336 w 578"/>
                  <a:gd name="T7" fmla="*/ 572 h 576"/>
                  <a:gd name="T8" fmla="*/ 358 w 578"/>
                  <a:gd name="T9" fmla="*/ 566 h 576"/>
                  <a:gd name="T10" fmla="*/ 195 w 578"/>
                  <a:gd name="T11" fmla="*/ 559 h 576"/>
                  <a:gd name="T12" fmla="*/ 396 w 578"/>
                  <a:gd name="T13" fmla="*/ 555 h 576"/>
                  <a:gd name="T14" fmla="*/ 187 w 578"/>
                  <a:gd name="T15" fmla="*/ 557 h 576"/>
                  <a:gd name="T16" fmla="*/ 164 w 578"/>
                  <a:gd name="T17" fmla="*/ 548 h 576"/>
                  <a:gd name="T18" fmla="*/ 438 w 578"/>
                  <a:gd name="T19" fmla="*/ 532 h 576"/>
                  <a:gd name="T20" fmla="*/ 145 w 578"/>
                  <a:gd name="T21" fmla="*/ 534 h 576"/>
                  <a:gd name="T22" fmla="*/ 446 w 578"/>
                  <a:gd name="T23" fmla="*/ 529 h 576"/>
                  <a:gd name="T24" fmla="*/ 465 w 578"/>
                  <a:gd name="T25" fmla="*/ 515 h 576"/>
                  <a:gd name="T26" fmla="*/ 94 w 578"/>
                  <a:gd name="T27" fmla="*/ 498 h 576"/>
                  <a:gd name="T28" fmla="*/ 495 w 578"/>
                  <a:gd name="T29" fmla="*/ 490 h 576"/>
                  <a:gd name="T30" fmla="*/ 88 w 578"/>
                  <a:gd name="T31" fmla="*/ 494 h 576"/>
                  <a:gd name="T32" fmla="*/ 70 w 578"/>
                  <a:gd name="T33" fmla="*/ 476 h 576"/>
                  <a:gd name="T34" fmla="*/ 524 w 578"/>
                  <a:gd name="T35" fmla="*/ 452 h 576"/>
                  <a:gd name="T36" fmla="*/ 57 w 578"/>
                  <a:gd name="T37" fmla="*/ 456 h 576"/>
                  <a:gd name="T38" fmla="*/ 530 w 578"/>
                  <a:gd name="T39" fmla="*/ 446 h 576"/>
                  <a:gd name="T40" fmla="*/ 542 w 578"/>
                  <a:gd name="T41" fmla="*/ 426 h 576"/>
                  <a:gd name="T42" fmla="*/ 25 w 578"/>
                  <a:gd name="T43" fmla="*/ 402 h 576"/>
                  <a:gd name="T44" fmla="*/ 559 w 578"/>
                  <a:gd name="T45" fmla="*/ 391 h 576"/>
                  <a:gd name="T46" fmla="*/ 22 w 578"/>
                  <a:gd name="T47" fmla="*/ 396 h 576"/>
                  <a:gd name="T48" fmla="*/ 13 w 578"/>
                  <a:gd name="T49" fmla="*/ 372 h 576"/>
                  <a:gd name="T50" fmla="*/ 570 w 578"/>
                  <a:gd name="T51" fmla="*/ 345 h 576"/>
                  <a:gd name="T52" fmla="*/ 9 w 578"/>
                  <a:gd name="T53" fmla="*/ 349 h 576"/>
                  <a:gd name="T54" fmla="*/ 573 w 578"/>
                  <a:gd name="T55" fmla="*/ 337 h 576"/>
                  <a:gd name="T56" fmla="*/ 576 w 578"/>
                  <a:gd name="T57" fmla="*/ 313 h 576"/>
                  <a:gd name="T58" fmla="*/ 1 w 578"/>
                  <a:gd name="T59" fmla="*/ 287 h 576"/>
                  <a:gd name="T60" fmla="*/ 577 w 578"/>
                  <a:gd name="T61" fmla="*/ 273 h 576"/>
                  <a:gd name="T62" fmla="*/ 3 w 578"/>
                  <a:gd name="T63" fmla="*/ 264 h 576"/>
                  <a:gd name="T64" fmla="*/ 576 w 578"/>
                  <a:gd name="T65" fmla="*/ 266 h 576"/>
                  <a:gd name="T66" fmla="*/ 572 w 578"/>
                  <a:gd name="T67" fmla="*/ 241 h 576"/>
                  <a:gd name="T68" fmla="*/ 9 w 578"/>
                  <a:gd name="T69" fmla="*/ 217 h 576"/>
                  <a:gd name="T70" fmla="*/ 570 w 578"/>
                  <a:gd name="T71" fmla="*/ 217 h 576"/>
                  <a:gd name="T72" fmla="*/ 13 w 578"/>
                  <a:gd name="T73" fmla="*/ 209 h 576"/>
                  <a:gd name="T74" fmla="*/ 20 w 578"/>
                  <a:gd name="T75" fmla="*/ 187 h 576"/>
                  <a:gd name="T76" fmla="*/ 546 w 578"/>
                  <a:gd name="T77" fmla="*/ 159 h 576"/>
                  <a:gd name="T78" fmla="*/ 37 w 578"/>
                  <a:gd name="T79" fmla="*/ 152 h 576"/>
                  <a:gd name="T80" fmla="*/ 543 w 578"/>
                  <a:gd name="T81" fmla="*/ 153 h 576"/>
                  <a:gd name="T82" fmla="*/ 529 w 578"/>
                  <a:gd name="T83" fmla="*/ 132 h 576"/>
                  <a:gd name="T84" fmla="*/ 61 w 578"/>
                  <a:gd name="T85" fmla="*/ 111 h 576"/>
                  <a:gd name="T86" fmla="*/ 517 w 578"/>
                  <a:gd name="T87" fmla="*/ 111 h 576"/>
                  <a:gd name="T88" fmla="*/ 68 w 578"/>
                  <a:gd name="T89" fmla="*/ 106 h 576"/>
                  <a:gd name="T90" fmla="*/ 83 w 578"/>
                  <a:gd name="T91" fmla="*/ 88 h 576"/>
                  <a:gd name="T92" fmla="*/ 473 w 578"/>
                  <a:gd name="T93" fmla="*/ 67 h 576"/>
                  <a:gd name="T94" fmla="*/ 113 w 578"/>
                  <a:gd name="T95" fmla="*/ 63 h 576"/>
                  <a:gd name="T96" fmla="*/ 466 w 578"/>
                  <a:gd name="T97" fmla="*/ 63 h 576"/>
                  <a:gd name="T98" fmla="*/ 446 w 578"/>
                  <a:gd name="T99" fmla="*/ 49 h 576"/>
                  <a:gd name="T100" fmla="*/ 152 w 578"/>
                  <a:gd name="T101" fmla="*/ 35 h 576"/>
                  <a:gd name="T102" fmla="*/ 427 w 578"/>
                  <a:gd name="T103" fmla="*/ 35 h 576"/>
                  <a:gd name="T104" fmla="*/ 161 w 578"/>
                  <a:gd name="T105" fmla="*/ 33 h 576"/>
                  <a:gd name="T106" fmla="*/ 181 w 578"/>
                  <a:gd name="T107" fmla="*/ 22 h 576"/>
                  <a:gd name="T108" fmla="*/ 368 w 578"/>
                  <a:gd name="T109" fmla="*/ 12 h 576"/>
                  <a:gd name="T110" fmla="*/ 219 w 578"/>
                  <a:gd name="T111" fmla="*/ 11 h 576"/>
                  <a:gd name="T112" fmla="*/ 360 w 578"/>
                  <a:gd name="T113" fmla="*/ 11 h 576"/>
                  <a:gd name="T114" fmla="*/ 337 w 578"/>
                  <a:gd name="T115" fmla="*/ 6 h 576"/>
                  <a:gd name="T116" fmla="*/ 265 w 578"/>
                  <a:gd name="T117" fmla="*/ 1 h 576"/>
                  <a:gd name="T118" fmla="*/ 314 w 578"/>
                  <a:gd name="T119" fmla="*/ 1 h 576"/>
                  <a:gd name="T120" fmla="*/ 289 w 578"/>
                  <a:gd name="T121" fmla="*/ 2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8" h="576">
                    <a:moveTo>
                      <a:pt x="289" y="576"/>
                    </a:moveTo>
                    <a:cubicBezTo>
                      <a:pt x="289" y="576"/>
                      <a:pt x="288" y="575"/>
                      <a:pt x="288" y="575"/>
                    </a:cubicBezTo>
                    <a:cubicBezTo>
                      <a:pt x="288" y="574"/>
                      <a:pt x="288" y="573"/>
                      <a:pt x="289" y="573"/>
                    </a:cubicBezTo>
                    <a:cubicBezTo>
                      <a:pt x="289" y="573"/>
                      <a:pt x="289" y="573"/>
                      <a:pt x="289" y="573"/>
                    </a:cubicBezTo>
                    <a:cubicBezTo>
                      <a:pt x="294" y="573"/>
                      <a:pt x="298" y="573"/>
                      <a:pt x="303" y="573"/>
                    </a:cubicBezTo>
                    <a:cubicBezTo>
                      <a:pt x="304" y="573"/>
                      <a:pt x="304" y="574"/>
                      <a:pt x="304" y="574"/>
                    </a:cubicBezTo>
                    <a:cubicBezTo>
                      <a:pt x="304" y="575"/>
                      <a:pt x="304" y="575"/>
                      <a:pt x="303" y="575"/>
                    </a:cubicBezTo>
                    <a:cubicBezTo>
                      <a:pt x="299" y="576"/>
                      <a:pt x="294" y="576"/>
                      <a:pt x="289" y="576"/>
                    </a:cubicBezTo>
                    <a:close/>
                    <a:moveTo>
                      <a:pt x="279" y="576"/>
                    </a:moveTo>
                    <a:cubicBezTo>
                      <a:pt x="279" y="576"/>
                      <a:pt x="279" y="576"/>
                      <a:pt x="279" y="576"/>
                    </a:cubicBezTo>
                    <a:cubicBezTo>
                      <a:pt x="275" y="575"/>
                      <a:pt x="270" y="575"/>
                      <a:pt x="265" y="575"/>
                    </a:cubicBezTo>
                    <a:cubicBezTo>
                      <a:pt x="264" y="575"/>
                      <a:pt x="264" y="574"/>
                      <a:pt x="264" y="574"/>
                    </a:cubicBezTo>
                    <a:cubicBezTo>
                      <a:pt x="264" y="573"/>
                      <a:pt x="265" y="572"/>
                      <a:pt x="265" y="572"/>
                    </a:cubicBezTo>
                    <a:cubicBezTo>
                      <a:pt x="270" y="573"/>
                      <a:pt x="275" y="573"/>
                      <a:pt x="280" y="573"/>
                    </a:cubicBezTo>
                    <a:cubicBezTo>
                      <a:pt x="280" y="573"/>
                      <a:pt x="281" y="574"/>
                      <a:pt x="281" y="574"/>
                    </a:cubicBezTo>
                    <a:cubicBezTo>
                      <a:pt x="281" y="575"/>
                      <a:pt x="280" y="576"/>
                      <a:pt x="279" y="576"/>
                    </a:cubicBezTo>
                    <a:close/>
                    <a:moveTo>
                      <a:pt x="313" y="575"/>
                    </a:moveTo>
                    <a:cubicBezTo>
                      <a:pt x="312" y="575"/>
                      <a:pt x="312" y="574"/>
                      <a:pt x="311" y="574"/>
                    </a:cubicBezTo>
                    <a:cubicBezTo>
                      <a:pt x="311" y="573"/>
                      <a:pt x="312" y="573"/>
                      <a:pt x="313" y="572"/>
                    </a:cubicBezTo>
                    <a:cubicBezTo>
                      <a:pt x="317" y="572"/>
                      <a:pt x="322" y="572"/>
                      <a:pt x="327" y="571"/>
                    </a:cubicBezTo>
                    <a:cubicBezTo>
                      <a:pt x="327" y="571"/>
                      <a:pt x="328" y="571"/>
                      <a:pt x="328" y="572"/>
                    </a:cubicBezTo>
                    <a:cubicBezTo>
                      <a:pt x="328" y="573"/>
                      <a:pt x="328" y="573"/>
                      <a:pt x="327" y="573"/>
                    </a:cubicBezTo>
                    <a:cubicBezTo>
                      <a:pt x="322" y="574"/>
                      <a:pt x="318" y="574"/>
                      <a:pt x="313" y="575"/>
                    </a:cubicBezTo>
                    <a:cubicBezTo>
                      <a:pt x="313" y="575"/>
                      <a:pt x="313" y="575"/>
                      <a:pt x="313" y="575"/>
                    </a:cubicBezTo>
                    <a:close/>
                    <a:moveTo>
                      <a:pt x="256" y="574"/>
                    </a:moveTo>
                    <a:cubicBezTo>
                      <a:pt x="256" y="574"/>
                      <a:pt x="256" y="574"/>
                      <a:pt x="256" y="574"/>
                    </a:cubicBezTo>
                    <a:cubicBezTo>
                      <a:pt x="251" y="573"/>
                      <a:pt x="246" y="573"/>
                      <a:pt x="241" y="572"/>
                    </a:cubicBezTo>
                    <a:cubicBezTo>
                      <a:pt x="241" y="572"/>
                      <a:pt x="240" y="571"/>
                      <a:pt x="241" y="571"/>
                    </a:cubicBezTo>
                    <a:cubicBezTo>
                      <a:pt x="241" y="570"/>
                      <a:pt x="241" y="569"/>
                      <a:pt x="242" y="570"/>
                    </a:cubicBezTo>
                    <a:cubicBezTo>
                      <a:pt x="247" y="570"/>
                      <a:pt x="251" y="571"/>
                      <a:pt x="256" y="572"/>
                    </a:cubicBezTo>
                    <a:cubicBezTo>
                      <a:pt x="257" y="572"/>
                      <a:pt x="257" y="572"/>
                      <a:pt x="257" y="573"/>
                    </a:cubicBezTo>
                    <a:cubicBezTo>
                      <a:pt x="257" y="573"/>
                      <a:pt x="256" y="574"/>
                      <a:pt x="256" y="574"/>
                    </a:cubicBezTo>
                    <a:close/>
                    <a:moveTo>
                      <a:pt x="336" y="572"/>
                    </a:moveTo>
                    <a:cubicBezTo>
                      <a:pt x="336" y="572"/>
                      <a:pt x="335" y="572"/>
                      <a:pt x="335" y="571"/>
                    </a:cubicBezTo>
                    <a:cubicBezTo>
                      <a:pt x="335" y="570"/>
                      <a:pt x="335" y="570"/>
                      <a:pt x="336" y="570"/>
                    </a:cubicBezTo>
                    <a:cubicBezTo>
                      <a:pt x="341" y="569"/>
                      <a:pt x="345" y="568"/>
                      <a:pt x="350" y="567"/>
                    </a:cubicBezTo>
                    <a:cubicBezTo>
                      <a:pt x="351" y="567"/>
                      <a:pt x="351" y="567"/>
                      <a:pt x="351" y="568"/>
                    </a:cubicBezTo>
                    <a:cubicBezTo>
                      <a:pt x="352" y="569"/>
                      <a:pt x="351" y="569"/>
                      <a:pt x="350" y="569"/>
                    </a:cubicBezTo>
                    <a:cubicBezTo>
                      <a:pt x="346" y="570"/>
                      <a:pt x="341" y="571"/>
                      <a:pt x="336" y="572"/>
                    </a:cubicBezTo>
                    <a:cubicBezTo>
                      <a:pt x="336" y="572"/>
                      <a:pt x="336" y="572"/>
                      <a:pt x="336" y="572"/>
                    </a:cubicBezTo>
                    <a:close/>
                    <a:moveTo>
                      <a:pt x="232" y="570"/>
                    </a:moveTo>
                    <a:cubicBezTo>
                      <a:pt x="232" y="570"/>
                      <a:pt x="232" y="570"/>
                      <a:pt x="232" y="570"/>
                    </a:cubicBezTo>
                    <a:cubicBezTo>
                      <a:pt x="227" y="569"/>
                      <a:pt x="223" y="568"/>
                      <a:pt x="218" y="567"/>
                    </a:cubicBezTo>
                    <a:cubicBezTo>
                      <a:pt x="218" y="567"/>
                      <a:pt x="217" y="566"/>
                      <a:pt x="217" y="566"/>
                    </a:cubicBezTo>
                    <a:cubicBezTo>
                      <a:pt x="217" y="565"/>
                      <a:pt x="218" y="565"/>
                      <a:pt x="219" y="565"/>
                    </a:cubicBezTo>
                    <a:cubicBezTo>
                      <a:pt x="223" y="566"/>
                      <a:pt x="228" y="567"/>
                      <a:pt x="233" y="568"/>
                    </a:cubicBezTo>
                    <a:cubicBezTo>
                      <a:pt x="233" y="568"/>
                      <a:pt x="234" y="569"/>
                      <a:pt x="234" y="569"/>
                    </a:cubicBezTo>
                    <a:cubicBezTo>
                      <a:pt x="233" y="570"/>
                      <a:pt x="233" y="570"/>
                      <a:pt x="232" y="570"/>
                    </a:cubicBezTo>
                    <a:close/>
                    <a:moveTo>
                      <a:pt x="359" y="567"/>
                    </a:moveTo>
                    <a:cubicBezTo>
                      <a:pt x="359" y="567"/>
                      <a:pt x="358" y="567"/>
                      <a:pt x="358" y="566"/>
                    </a:cubicBezTo>
                    <a:cubicBezTo>
                      <a:pt x="358" y="566"/>
                      <a:pt x="359" y="565"/>
                      <a:pt x="359" y="565"/>
                    </a:cubicBezTo>
                    <a:cubicBezTo>
                      <a:pt x="364" y="564"/>
                      <a:pt x="368" y="562"/>
                      <a:pt x="373" y="561"/>
                    </a:cubicBezTo>
                    <a:cubicBezTo>
                      <a:pt x="374" y="561"/>
                      <a:pt x="374" y="561"/>
                      <a:pt x="374" y="562"/>
                    </a:cubicBezTo>
                    <a:cubicBezTo>
                      <a:pt x="375" y="562"/>
                      <a:pt x="374" y="563"/>
                      <a:pt x="374" y="563"/>
                    </a:cubicBezTo>
                    <a:cubicBezTo>
                      <a:pt x="369" y="565"/>
                      <a:pt x="364" y="566"/>
                      <a:pt x="360" y="567"/>
                    </a:cubicBezTo>
                    <a:cubicBezTo>
                      <a:pt x="360" y="567"/>
                      <a:pt x="360" y="567"/>
                      <a:pt x="359" y="567"/>
                    </a:cubicBezTo>
                    <a:close/>
                    <a:moveTo>
                      <a:pt x="209" y="565"/>
                    </a:moveTo>
                    <a:cubicBezTo>
                      <a:pt x="209" y="565"/>
                      <a:pt x="209" y="565"/>
                      <a:pt x="209" y="565"/>
                    </a:cubicBezTo>
                    <a:cubicBezTo>
                      <a:pt x="204" y="563"/>
                      <a:pt x="200" y="562"/>
                      <a:pt x="195" y="560"/>
                    </a:cubicBezTo>
                    <a:cubicBezTo>
                      <a:pt x="195" y="560"/>
                      <a:pt x="194" y="559"/>
                      <a:pt x="195" y="559"/>
                    </a:cubicBezTo>
                    <a:cubicBezTo>
                      <a:pt x="195" y="558"/>
                      <a:pt x="195" y="558"/>
                      <a:pt x="196" y="558"/>
                    </a:cubicBezTo>
                    <a:cubicBezTo>
                      <a:pt x="201" y="560"/>
                      <a:pt x="205" y="561"/>
                      <a:pt x="210" y="562"/>
                    </a:cubicBezTo>
                    <a:cubicBezTo>
                      <a:pt x="210" y="562"/>
                      <a:pt x="211" y="563"/>
                      <a:pt x="210" y="564"/>
                    </a:cubicBezTo>
                    <a:cubicBezTo>
                      <a:pt x="210" y="564"/>
                      <a:pt x="210" y="565"/>
                      <a:pt x="209" y="565"/>
                    </a:cubicBezTo>
                    <a:close/>
                    <a:moveTo>
                      <a:pt x="382" y="560"/>
                    </a:moveTo>
                    <a:cubicBezTo>
                      <a:pt x="382" y="560"/>
                      <a:pt x="381" y="560"/>
                      <a:pt x="381" y="560"/>
                    </a:cubicBezTo>
                    <a:cubicBezTo>
                      <a:pt x="381" y="559"/>
                      <a:pt x="381" y="558"/>
                      <a:pt x="382" y="558"/>
                    </a:cubicBezTo>
                    <a:cubicBezTo>
                      <a:pt x="386" y="557"/>
                      <a:pt x="391" y="555"/>
                      <a:pt x="395" y="553"/>
                    </a:cubicBezTo>
                    <a:cubicBezTo>
                      <a:pt x="396" y="553"/>
                      <a:pt x="397" y="553"/>
                      <a:pt x="397" y="554"/>
                    </a:cubicBezTo>
                    <a:cubicBezTo>
                      <a:pt x="397" y="554"/>
                      <a:pt x="397" y="555"/>
                      <a:pt x="396" y="555"/>
                    </a:cubicBezTo>
                    <a:cubicBezTo>
                      <a:pt x="392" y="557"/>
                      <a:pt x="387" y="559"/>
                      <a:pt x="383" y="560"/>
                    </a:cubicBezTo>
                    <a:cubicBezTo>
                      <a:pt x="383" y="560"/>
                      <a:pt x="382" y="560"/>
                      <a:pt x="382" y="560"/>
                    </a:cubicBezTo>
                    <a:close/>
                    <a:moveTo>
                      <a:pt x="187" y="557"/>
                    </a:moveTo>
                    <a:cubicBezTo>
                      <a:pt x="187" y="557"/>
                      <a:pt x="186" y="557"/>
                      <a:pt x="186" y="557"/>
                    </a:cubicBezTo>
                    <a:cubicBezTo>
                      <a:pt x="182" y="555"/>
                      <a:pt x="177" y="553"/>
                      <a:pt x="173" y="552"/>
                    </a:cubicBezTo>
                    <a:cubicBezTo>
                      <a:pt x="173" y="551"/>
                      <a:pt x="172" y="551"/>
                      <a:pt x="173" y="550"/>
                    </a:cubicBezTo>
                    <a:cubicBezTo>
                      <a:pt x="173" y="549"/>
                      <a:pt x="173" y="549"/>
                      <a:pt x="174" y="549"/>
                    </a:cubicBezTo>
                    <a:cubicBezTo>
                      <a:pt x="178" y="551"/>
                      <a:pt x="183" y="553"/>
                      <a:pt x="187" y="555"/>
                    </a:cubicBezTo>
                    <a:cubicBezTo>
                      <a:pt x="188" y="555"/>
                      <a:pt x="188" y="556"/>
                      <a:pt x="188" y="556"/>
                    </a:cubicBezTo>
                    <a:cubicBezTo>
                      <a:pt x="188" y="557"/>
                      <a:pt x="187" y="557"/>
                      <a:pt x="187" y="557"/>
                    </a:cubicBezTo>
                    <a:close/>
                    <a:moveTo>
                      <a:pt x="404" y="552"/>
                    </a:moveTo>
                    <a:cubicBezTo>
                      <a:pt x="404" y="552"/>
                      <a:pt x="404" y="552"/>
                      <a:pt x="403" y="551"/>
                    </a:cubicBezTo>
                    <a:cubicBezTo>
                      <a:pt x="403" y="551"/>
                      <a:pt x="403" y="550"/>
                      <a:pt x="404" y="550"/>
                    </a:cubicBezTo>
                    <a:cubicBezTo>
                      <a:pt x="408" y="548"/>
                      <a:pt x="413" y="546"/>
                      <a:pt x="417" y="544"/>
                    </a:cubicBezTo>
                    <a:cubicBezTo>
                      <a:pt x="417" y="543"/>
                      <a:pt x="418" y="543"/>
                      <a:pt x="418" y="544"/>
                    </a:cubicBezTo>
                    <a:cubicBezTo>
                      <a:pt x="419" y="545"/>
                      <a:pt x="419" y="545"/>
                      <a:pt x="418" y="546"/>
                    </a:cubicBezTo>
                    <a:cubicBezTo>
                      <a:pt x="414" y="548"/>
                      <a:pt x="409" y="550"/>
                      <a:pt x="405" y="552"/>
                    </a:cubicBezTo>
                    <a:cubicBezTo>
                      <a:pt x="405" y="552"/>
                      <a:pt x="405" y="552"/>
                      <a:pt x="404" y="552"/>
                    </a:cubicBezTo>
                    <a:close/>
                    <a:moveTo>
                      <a:pt x="165" y="548"/>
                    </a:moveTo>
                    <a:cubicBezTo>
                      <a:pt x="165" y="548"/>
                      <a:pt x="165" y="548"/>
                      <a:pt x="164" y="548"/>
                    </a:cubicBezTo>
                    <a:cubicBezTo>
                      <a:pt x="160" y="546"/>
                      <a:pt x="156" y="543"/>
                      <a:pt x="152" y="541"/>
                    </a:cubicBezTo>
                    <a:cubicBezTo>
                      <a:pt x="151" y="541"/>
                      <a:pt x="151" y="540"/>
                      <a:pt x="151" y="540"/>
                    </a:cubicBezTo>
                    <a:cubicBezTo>
                      <a:pt x="152" y="539"/>
                      <a:pt x="152" y="539"/>
                      <a:pt x="153" y="539"/>
                    </a:cubicBezTo>
                    <a:cubicBezTo>
                      <a:pt x="157" y="541"/>
                      <a:pt x="161" y="543"/>
                      <a:pt x="166" y="545"/>
                    </a:cubicBezTo>
                    <a:cubicBezTo>
                      <a:pt x="166" y="546"/>
                      <a:pt x="166" y="546"/>
                      <a:pt x="166" y="547"/>
                    </a:cubicBezTo>
                    <a:cubicBezTo>
                      <a:pt x="166" y="547"/>
                      <a:pt x="165" y="548"/>
                      <a:pt x="165" y="548"/>
                    </a:cubicBezTo>
                    <a:close/>
                    <a:moveTo>
                      <a:pt x="426" y="541"/>
                    </a:moveTo>
                    <a:cubicBezTo>
                      <a:pt x="425" y="541"/>
                      <a:pt x="425" y="541"/>
                      <a:pt x="425" y="541"/>
                    </a:cubicBezTo>
                    <a:cubicBezTo>
                      <a:pt x="424" y="540"/>
                      <a:pt x="425" y="540"/>
                      <a:pt x="425" y="539"/>
                    </a:cubicBezTo>
                    <a:cubicBezTo>
                      <a:pt x="429" y="537"/>
                      <a:pt x="434" y="535"/>
                      <a:pt x="438" y="532"/>
                    </a:cubicBezTo>
                    <a:cubicBezTo>
                      <a:pt x="438" y="532"/>
                      <a:pt x="439" y="532"/>
                      <a:pt x="439" y="533"/>
                    </a:cubicBezTo>
                    <a:cubicBezTo>
                      <a:pt x="440" y="533"/>
                      <a:pt x="439" y="534"/>
                      <a:pt x="439" y="534"/>
                    </a:cubicBezTo>
                    <a:cubicBezTo>
                      <a:pt x="435" y="537"/>
                      <a:pt x="431" y="539"/>
                      <a:pt x="426" y="541"/>
                    </a:cubicBezTo>
                    <a:cubicBezTo>
                      <a:pt x="426" y="541"/>
                      <a:pt x="426" y="541"/>
                      <a:pt x="426" y="541"/>
                    </a:cubicBezTo>
                    <a:close/>
                    <a:moveTo>
                      <a:pt x="144" y="537"/>
                    </a:moveTo>
                    <a:cubicBezTo>
                      <a:pt x="144" y="537"/>
                      <a:pt x="144" y="537"/>
                      <a:pt x="143" y="536"/>
                    </a:cubicBezTo>
                    <a:cubicBezTo>
                      <a:pt x="139" y="534"/>
                      <a:pt x="135" y="532"/>
                      <a:pt x="131" y="529"/>
                    </a:cubicBezTo>
                    <a:cubicBezTo>
                      <a:pt x="131" y="529"/>
                      <a:pt x="131" y="528"/>
                      <a:pt x="131" y="527"/>
                    </a:cubicBezTo>
                    <a:cubicBezTo>
                      <a:pt x="131" y="527"/>
                      <a:pt x="132" y="527"/>
                      <a:pt x="133" y="527"/>
                    </a:cubicBezTo>
                    <a:cubicBezTo>
                      <a:pt x="137" y="530"/>
                      <a:pt x="141" y="532"/>
                      <a:pt x="145" y="534"/>
                    </a:cubicBezTo>
                    <a:cubicBezTo>
                      <a:pt x="145" y="535"/>
                      <a:pt x="145" y="535"/>
                      <a:pt x="145" y="536"/>
                    </a:cubicBezTo>
                    <a:cubicBezTo>
                      <a:pt x="145" y="536"/>
                      <a:pt x="144" y="537"/>
                      <a:pt x="144" y="537"/>
                    </a:cubicBezTo>
                    <a:close/>
                    <a:moveTo>
                      <a:pt x="446" y="529"/>
                    </a:moveTo>
                    <a:cubicBezTo>
                      <a:pt x="446" y="529"/>
                      <a:pt x="446" y="529"/>
                      <a:pt x="445" y="529"/>
                    </a:cubicBezTo>
                    <a:cubicBezTo>
                      <a:pt x="445" y="528"/>
                      <a:pt x="445" y="527"/>
                      <a:pt x="446" y="527"/>
                    </a:cubicBezTo>
                    <a:cubicBezTo>
                      <a:pt x="450" y="525"/>
                      <a:pt x="454" y="522"/>
                      <a:pt x="457" y="519"/>
                    </a:cubicBezTo>
                    <a:cubicBezTo>
                      <a:pt x="458" y="519"/>
                      <a:pt x="459" y="519"/>
                      <a:pt x="459" y="519"/>
                    </a:cubicBezTo>
                    <a:cubicBezTo>
                      <a:pt x="459" y="520"/>
                      <a:pt x="459" y="521"/>
                      <a:pt x="459" y="521"/>
                    </a:cubicBezTo>
                    <a:cubicBezTo>
                      <a:pt x="455" y="524"/>
                      <a:pt x="451" y="527"/>
                      <a:pt x="447" y="529"/>
                    </a:cubicBezTo>
                    <a:cubicBezTo>
                      <a:pt x="447" y="529"/>
                      <a:pt x="447" y="529"/>
                      <a:pt x="446" y="529"/>
                    </a:cubicBezTo>
                    <a:close/>
                    <a:moveTo>
                      <a:pt x="124" y="524"/>
                    </a:moveTo>
                    <a:cubicBezTo>
                      <a:pt x="124" y="524"/>
                      <a:pt x="124" y="524"/>
                      <a:pt x="123" y="524"/>
                    </a:cubicBezTo>
                    <a:cubicBezTo>
                      <a:pt x="119" y="521"/>
                      <a:pt x="116" y="518"/>
                      <a:pt x="112" y="515"/>
                    </a:cubicBezTo>
                    <a:cubicBezTo>
                      <a:pt x="111" y="515"/>
                      <a:pt x="111" y="514"/>
                      <a:pt x="112" y="514"/>
                    </a:cubicBezTo>
                    <a:cubicBezTo>
                      <a:pt x="112" y="513"/>
                      <a:pt x="113" y="513"/>
                      <a:pt x="113" y="513"/>
                    </a:cubicBezTo>
                    <a:cubicBezTo>
                      <a:pt x="117" y="516"/>
                      <a:pt x="121" y="519"/>
                      <a:pt x="125" y="522"/>
                    </a:cubicBezTo>
                    <a:cubicBezTo>
                      <a:pt x="125" y="522"/>
                      <a:pt x="125" y="523"/>
                      <a:pt x="125" y="523"/>
                    </a:cubicBezTo>
                    <a:cubicBezTo>
                      <a:pt x="125" y="524"/>
                      <a:pt x="124" y="524"/>
                      <a:pt x="124" y="524"/>
                    </a:cubicBezTo>
                    <a:close/>
                    <a:moveTo>
                      <a:pt x="466" y="516"/>
                    </a:moveTo>
                    <a:cubicBezTo>
                      <a:pt x="465" y="516"/>
                      <a:pt x="465" y="515"/>
                      <a:pt x="465" y="515"/>
                    </a:cubicBezTo>
                    <a:cubicBezTo>
                      <a:pt x="464" y="515"/>
                      <a:pt x="464" y="514"/>
                      <a:pt x="465" y="513"/>
                    </a:cubicBezTo>
                    <a:cubicBezTo>
                      <a:pt x="469" y="511"/>
                      <a:pt x="472" y="508"/>
                      <a:pt x="476" y="504"/>
                    </a:cubicBezTo>
                    <a:cubicBezTo>
                      <a:pt x="476" y="504"/>
                      <a:pt x="477" y="504"/>
                      <a:pt x="478" y="505"/>
                    </a:cubicBezTo>
                    <a:cubicBezTo>
                      <a:pt x="478" y="505"/>
                      <a:pt x="478" y="506"/>
                      <a:pt x="477" y="506"/>
                    </a:cubicBezTo>
                    <a:cubicBezTo>
                      <a:pt x="474" y="509"/>
                      <a:pt x="470" y="512"/>
                      <a:pt x="466" y="515"/>
                    </a:cubicBezTo>
                    <a:cubicBezTo>
                      <a:pt x="466" y="515"/>
                      <a:pt x="466" y="516"/>
                      <a:pt x="466" y="516"/>
                    </a:cubicBezTo>
                    <a:close/>
                    <a:moveTo>
                      <a:pt x="105" y="510"/>
                    </a:moveTo>
                    <a:cubicBezTo>
                      <a:pt x="105" y="510"/>
                      <a:pt x="105" y="509"/>
                      <a:pt x="104" y="509"/>
                    </a:cubicBezTo>
                    <a:cubicBezTo>
                      <a:pt x="101" y="506"/>
                      <a:pt x="97" y="503"/>
                      <a:pt x="94" y="500"/>
                    </a:cubicBezTo>
                    <a:cubicBezTo>
                      <a:pt x="93" y="499"/>
                      <a:pt x="93" y="499"/>
                      <a:pt x="94" y="498"/>
                    </a:cubicBezTo>
                    <a:cubicBezTo>
                      <a:pt x="94" y="498"/>
                      <a:pt x="95" y="498"/>
                      <a:pt x="95" y="498"/>
                    </a:cubicBezTo>
                    <a:cubicBezTo>
                      <a:pt x="99" y="501"/>
                      <a:pt x="102" y="504"/>
                      <a:pt x="106" y="507"/>
                    </a:cubicBezTo>
                    <a:cubicBezTo>
                      <a:pt x="106" y="508"/>
                      <a:pt x="107" y="509"/>
                      <a:pt x="106" y="509"/>
                    </a:cubicBezTo>
                    <a:cubicBezTo>
                      <a:pt x="106" y="509"/>
                      <a:pt x="106" y="510"/>
                      <a:pt x="105" y="510"/>
                    </a:cubicBezTo>
                    <a:close/>
                    <a:moveTo>
                      <a:pt x="484" y="500"/>
                    </a:moveTo>
                    <a:cubicBezTo>
                      <a:pt x="484" y="500"/>
                      <a:pt x="483" y="500"/>
                      <a:pt x="483" y="500"/>
                    </a:cubicBezTo>
                    <a:cubicBezTo>
                      <a:pt x="483" y="499"/>
                      <a:pt x="483" y="499"/>
                      <a:pt x="483" y="498"/>
                    </a:cubicBezTo>
                    <a:cubicBezTo>
                      <a:pt x="487" y="495"/>
                      <a:pt x="490" y="492"/>
                      <a:pt x="493" y="488"/>
                    </a:cubicBezTo>
                    <a:cubicBezTo>
                      <a:pt x="494" y="488"/>
                      <a:pt x="494" y="488"/>
                      <a:pt x="495" y="488"/>
                    </a:cubicBezTo>
                    <a:cubicBezTo>
                      <a:pt x="495" y="489"/>
                      <a:pt x="495" y="490"/>
                      <a:pt x="495" y="490"/>
                    </a:cubicBezTo>
                    <a:cubicBezTo>
                      <a:pt x="492" y="493"/>
                      <a:pt x="488" y="497"/>
                      <a:pt x="485" y="500"/>
                    </a:cubicBezTo>
                    <a:cubicBezTo>
                      <a:pt x="484" y="500"/>
                      <a:pt x="484" y="500"/>
                      <a:pt x="484" y="500"/>
                    </a:cubicBezTo>
                    <a:close/>
                    <a:moveTo>
                      <a:pt x="88" y="494"/>
                    </a:moveTo>
                    <a:cubicBezTo>
                      <a:pt x="87" y="494"/>
                      <a:pt x="87" y="494"/>
                      <a:pt x="87" y="493"/>
                    </a:cubicBezTo>
                    <a:cubicBezTo>
                      <a:pt x="83" y="490"/>
                      <a:pt x="80" y="487"/>
                      <a:pt x="77" y="483"/>
                    </a:cubicBezTo>
                    <a:cubicBezTo>
                      <a:pt x="76" y="483"/>
                      <a:pt x="76" y="482"/>
                      <a:pt x="77" y="481"/>
                    </a:cubicBezTo>
                    <a:cubicBezTo>
                      <a:pt x="77" y="481"/>
                      <a:pt x="78" y="481"/>
                      <a:pt x="78" y="481"/>
                    </a:cubicBezTo>
                    <a:cubicBezTo>
                      <a:pt x="82" y="485"/>
                      <a:pt x="85" y="488"/>
                      <a:pt x="88" y="492"/>
                    </a:cubicBezTo>
                    <a:cubicBezTo>
                      <a:pt x="89" y="492"/>
                      <a:pt x="89" y="493"/>
                      <a:pt x="88" y="493"/>
                    </a:cubicBezTo>
                    <a:cubicBezTo>
                      <a:pt x="88" y="494"/>
                      <a:pt x="88" y="494"/>
                      <a:pt x="88" y="494"/>
                    </a:cubicBezTo>
                    <a:close/>
                    <a:moveTo>
                      <a:pt x="501" y="484"/>
                    </a:moveTo>
                    <a:cubicBezTo>
                      <a:pt x="500" y="484"/>
                      <a:pt x="500" y="483"/>
                      <a:pt x="500" y="483"/>
                    </a:cubicBezTo>
                    <a:cubicBezTo>
                      <a:pt x="499" y="483"/>
                      <a:pt x="499" y="482"/>
                      <a:pt x="500" y="482"/>
                    </a:cubicBezTo>
                    <a:cubicBezTo>
                      <a:pt x="503" y="478"/>
                      <a:pt x="506" y="475"/>
                      <a:pt x="509" y="471"/>
                    </a:cubicBezTo>
                    <a:cubicBezTo>
                      <a:pt x="510" y="470"/>
                      <a:pt x="510" y="470"/>
                      <a:pt x="511" y="471"/>
                    </a:cubicBezTo>
                    <a:cubicBezTo>
                      <a:pt x="511" y="471"/>
                      <a:pt x="511" y="472"/>
                      <a:pt x="511" y="472"/>
                    </a:cubicBezTo>
                    <a:cubicBezTo>
                      <a:pt x="508" y="476"/>
                      <a:pt x="505" y="480"/>
                      <a:pt x="502" y="483"/>
                    </a:cubicBezTo>
                    <a:cubicBezTo>
                      <a:pt x="501" y="483"/>
                      <a:pt x="501" y="484"/>
                      <a:pt x="501" y="484"/>
                    </a:cubicBezTo>
                    <a:close/>
                    <a:moveTo>
                      <a:pt x="71" y="476"/>
                    </a:moveTo>
                    <a:cubicBezTo>
                      <a:pt x="71" y="476"/>
                      <a:pt x="71" y="476"/>
                      <a:pt x="70" y="476"/>
                    </a:cubicBezTo>
                    <a:cubicBezTo>
                      <a:pt x="67" y="472"/>
                      <a:pt x="64" y="469"/>
                      <a:pt x="61" y="465"/>
                    </a:cubicBezTo>
                    <a:cubicBezTo>
                      <a:pt x="61" y="464"/>
                      <a:pt x="61" y="464"/>
                      <a:pt x="61" y="463"/>
                    </a:cubicBezTo>
                    <a:cubicBezTo>
                      <a:pt x="62" y="463"/>
                      <a:pt x="63" y="463"/>
                      <a:pt x="63" y="463"/>
                    </a:cubicBezTo>
                    <a:cubicBezTo>
                      <a:pt x="66" y="467"/>
                      <a:pt x="69" y="471"/>
                      <a:pt x="72" y="474"/>
                    </a:cubicBezTo>
                    <a:cubicBezTo>
                      <a:pt x="73" y="475"/>
                      <a:pt x="73" y="476"/>
                      <a:pt x="72" y="476"/>
                    </a:cubicBezTo>
                    <a:cubicBezTo>
                      <a:pt x="72" y="476"/>
                      <a:pt x="72" y="476"/>
                      <a:pt x="71" y="476"/>
                    </a:cubicBezTo>
                    <a:close/>
                    <a:moveTo>
                      <a:pt x="516" y="466"/>
                    </a:moveTo>
                    <a:cubicBezTo>
                      <a:pt x="516" y="466"/>
                      <a:pt x="516" y="465"/>
                      <a:pt x="515" y="465"/>
                    </a:cubicBezTo>
                    <a:cubicBezTo>
                      <a:pt x="515" y="465"/>
                      <a:pt x="515" y="464"/>
                      <a:pt x="515" y="464"/>
                    </a:cubicBezTo>
                    <a:cubicBezTo>
                      <a:pt x="518" y="460"/>
                      <a:pt x="521" y="456"/>
                      <a:pt x="524" y="452"/>
                    </a:cubicBezTo>
                    <a:cubicBezTo>
                      <a:pt x="524" y="452"/>
                      <a:pt x="525" y="452"/>
                      <a:pt x="525" y="452"/>
                    </a:cubicBezTo>
                    <a:cubicBezTo>
                      <a:pt x="526" y="452"/>
                      <a:pt x="526" y="453"/>
                      <a:pt x="526" y="454"/>
                    </a:cubicBezTo>
                    <a:cubicBezTo>
                      <a:pt x="523" y="457"/>
                      <a:pt x="520" y="461"/>
                      <a:pt x="517" y="465"/>
                    </a:cubicBezTo>
                    <a:cubicBezTo>
                      <a:pt x="517" y="465"/>
                      <a:pt x="516" y="466"/>
                      <a:pt x="516" y="466"/>
                    </a:cubicBezTo>
                    <a:close/>
                    <a:moveTo>
                      <a:pt x="56" y="458"/>
                    </a:moveTo>
                    <a:cubicBezTo>
                      <a:pt x="56" y="458"/>
                      <a:pt x="56" y="458"/>
                      <a:pt x="56" y="457"/>
                    </a:cubicBezTo>
                    <a:cubicBezTo>
                      <a:pt x="53" y="453"/>
                      <a:pt x="50" y="450"/>
                      <a:pt x="47" y="446"/>
                    </a:cubicBezTo>
                    <a:cubicBezTo>
                      <a:pt x="47" y="445"/>
                      <a:pt x="47" y="444"/>
                      <a:pt x="48" y="444"/>
                    </a:cubicBezTo>
                    <a:cubicBezTo>
                      <a:pt x="48" y="444"/>
                      <a:pt x="49" y="444"/>
                      <a:pt x="49" y="444"/>
                    </a:cubicBezTo>
                    <a:cubicBezTo>
                      <a:pt x="52" y="448"/>
                      <a:pt x="55" y="452"/>
                      <a:pt x="57" y="456"/>
                    </a:cubicBezTo>
                    <a:cubicBezTo>
                      <a:pt x="58" y="456"/>
                      <a:pt x="58" y="457"/>
                      <a:pt x="57" y="458"/>
                    </a:cubicBezTo>
                    <a:cubicBezTo>
                      <a:pt x="57" y="458"/>
                      <a:pt x="57" y="458"/>
                      <a:pt x="56" y="458"/>
                    </a:cubicBezTo>
                    <a:close/>
                    <a:moveTo>
                      <a:pt x="530" y="446"/>
                    </a:moveTo>
                    <a:cubicBezTo>
                      <a:pt x="530" y="446"/>
                      <a:pt x="530" y="446"/>
                      <a:pt x="529" y="446"/>
                    </a:cubicBezTo>
                    <a:cubicBezTo>
                      <a:pt x="529" y="446"/>
                      <a:pt x="529" y="445"/>
                      <a:pt x="529" y="444"/>
                    </a:cubicBezTo>
                    <a:cubicBezTo>
                      <a:pt x="532" y="441"/>
                      <a:pt x="534" y="436"/>
                      <a:pt x="537" y="432"/>
                    </a:cubicBezTo>
                    <a:cubicBezTo>
                      <a:pt x="537" y="432"/>
                      <a:pt x="538" y="432"/>
                      <a:pt x="538" y="432"/>
                    </a:cubicBezTo>
                    <a:cubicBezTo>
                      <a:pt x="539" y="432"/>
                      <a:pt x="539" y="433"/>
                      <a:pt x="539" y="434"/>
                    </a:cubicBezTo>
                    <a:cubicBezTo>
                      <a:pt x="536" y="438"/>
                      <a:pt x="534" y="442"/>
                      <a:pt x="531" y="446"/>
                    </a:cubicBezTo>
                    <a:cubicBezTo>
                      <a:pt x="531" y="446"/>
                      <a:pt x="530" y="446"/>
                      <a:pt x="530" y="446"/>
                    </a:cubicBezTo>
                    <a:close/>
                    <a:moveTo>
                      <a:pt x="43" y="438"/>
                    </a:moveTo>
                    <a:cubicBezTo>
                      <a:pt x="43" y="438"/>
                      <a:pt x="42" y="438"/>
                      <a:pt x="42" y="438"/>
                    </a:cubicBezTo>
                    <a:cubicBezTo>
                      <a:pt x="40" y="433"/>
                      <a:pt x="37" y="429"/>
                      <a:pt x="35" y="425"/>
                    </a:cubicBezTo>
                    <a:cubicBezTo>
                      <a:pt x="35" y="425"/>
                      <a:pt x="35" y="424"/>
                      <a:pt x="35" y="424"/>
                    </a:cubicBezTo>
                    <a:cubicBezTo>
                      <a:pt x="36" y="423"/>
                      <a:pt x="37" y="423"/>
                      <a:pt x="37" y="424"/>
                    </a:cubicBezTo>
                    <a:cubicBezTo>
                      <a:pt x="39" y="428"/>
                      <a:pt x="42" y="432"/>
                      <a:pt x="44" y="436"/>
                    </a:cubicBezTo>
                    <a:cubicBezTo>
                      <a:pt x="45" y="437"/>
                      <a:pt x="44" y="438"/>
                      <a:pt x="44" y="438"/>
                    </a:cubicBezTo>
                    <a:cubicBezTo>
                      <a:pt x="44" y="438"/>
                      <a:pt x="43" y="438"/>
                      <a:pt x="43" y="438"/>
                    </a:cubicBezTo>
                    <a:close/>
                    <a:moveTo>
                      <a:pt x="542" y="426"/>
                    </a:moveTo>
                    <a:cubicBezTo>
                      <a:pt x="542" y="426"/>
                      <a:pt x="542" y="426"/>
                      <a:pt x="542" y="426"/>
                    </a:cubicBezTo>
                    <a:cubicBezTo>
                      <a:pt x="541" y="426"/>
                      <a:pt x="541" y="425"/>
                      <a:pt x="541" y="424"/>
                    </a:cubicBezTo>
                    <a:cubicBezTo>
                      <a:pt x="543" y="420"/>
                      <a:pt x="546" y="416"/>
                      <a:pt x="548" y="412"/>
                    </a:cubicBezTo>
                    <a:cubicBezTo>
                      <a:pt x="548" y="411"/>
                      <a:pt x="549" y="411"/>
                      <a:pt x="549" y="411"/>
                    </a:cubicBezTo>
                    <a:cubicBezTo>
                      <a:pt x="550" y="411"/>
                      <a:pt x="550" y="412"/>
                      <a:pt x="550" y="413"/>
                    </a:cubicBezTo>
                    <a:cubicBezTo>
                      <a:pt x="548" y="417"/>
                      <a:pt x="546" y="421"/>
                      <a:pt x="543" y="425"/>
                    </a:cubicBezTo>
                    <a:cubicBezTo>
                      <a:pt x="543" y="426"/>
                      <a:pt x="543" y="426"/>
                      <a:pt x="542" y="426"/>
                    </a:cubicBezTo>
                    <a:close/>
                    <a:moveTo>
                      <a:pt x="32" y="417"/>
                    </a:moveTo>
                    <a:cubicBezTo>
                      <a:pt x="31" y="417"/>
                      <a:pt x="31" y="417"/>
                      <a:pt x="31" y="417"/>
                    </a:cubicBezTo>
                    <a:cubicBezTo>
                      <a:pt x="28" y="412"/>
                      <a:pt x="26" y="408"/>
                      <a:pt x="24" y="404"/>
                    </a:cubicBezTo>
                    <a:cubicBezTo>
                      <a:pt x="24" y="403"/>
                      <a:pt x="24" y="402"/>
                      <a:pt x="25" y="402"/>
                    </a:cubicBezTo>
                    <a:cubicBezTo>
                      <a:pt x="26" y="402"/>
                      <a:pt x="26" y="402"/>
                      <a:pt x="27" y="403"/>
                    </a:cubicBezTo>
                    <a:cubicBezTo>
                      <a:pt x="29" y="407"/>
                      <a:pt x="31" y="411"/>
                      <a:pt x="33" y="416"/>
                    </a:cubicBezTo>
                    <a:cubicBezTo>
                      <a:pt x="33" y="416"/>
                      <a:pt x="33" y="417"/>
                      <a:pt x="32" y="417"/>
                    </a:cubicBezTo>
                    <a:cubicBezTo>
                      <a:pt x="32" y="417"/>
                      <a:pt x="32" y="417"/>
                      <a:pt x="32" y="417"/>
                    </a:cubicBezTo>
                    <a:close/>
                    <a:moveTo>
                      <a:pt x="553" y="405"/>
                    </a:moveTo>
                    <a:cubicBezTo>
                      <a:pt x="553" y="405"/>
                      <a:pt x="552" y="405"/>
                      <a:pt x="552" y="405"/>
                    </a:cubicBezTo>
                    <a:cubicBezTo>
                      <a:pt x="552" y="404"/>
                      <a:pt x="551" y="404"/>
                      <a:pt x="552" y="403"/>
                    </a:cubicBezTo>
                    <a:cubicBezTo>
                      <a:pt x="554" y="399"/>
                      <a:pt x="555" y="394"/>
                      <a:pt x="557" y="390"/>
                    </a:cubicBezTo>
                    <a:cubicBezTo>
                      <a:pt x="557" y="389"/>
                      <a:pt x="558" y="389"/>
                      <a:pt x="559" y="389"/>
                    </a:cubicBezTo>
                    <a:cubicBezTo>
                      <a:pt x="559" y="390"/>
                      <a:pt x="560" y="390"/>
                      <a:pt x="559" y="391"/>
                    </a:cubicBezTo>
                    <a:cubicBezTo>
                      <a:pt x="558" y="395"/>
                      <a:pt x="556" y="400"/>
                      <a:pt x="554" y="404"/>
                    </a:cubicBezTo>
                    <a:cubicBezTo>
                      <a:pt x="554" y="404"/>
                      <a:pt x="553" y="405"/>
                      <a:pt x="553" y="405"/>
                    </a:cubicBezTo>
                    <a:close/>
                    <a:moveTo>
                      <a:pt x="22" y="396"/>
                    </a:moveTo>
                    <a:cubicBezTo>
                      <a:pt x="21" y="396"/>
                      <a:pt x="21" y="395"/>
                      <a:pt x="21" y="395"/>
                    </a:cubicBezTo>
                    <a:cubicBezTo>
                      <a:pt x="19" y="391"/>
                      <a:pt x="17" y="386"/>
                      <a:pt x="16" y="381"/>
                    </a:cubicBezTo>
                    <a:cubicBezTo>
                      <a:pt x="15" y="381"/>
                      <a:pt x="16" y="380"/>
                      <a:pt x="16" y="380"/>
                    </a:cubicBezTo>
                    <a:cubicBezTo>
                      <a:pt x="17" y="380"/>
                      <a:pt x="18" y="380"/>
                      <a:pt x="18" y="381"/>
                    </a:cubicBezTo>
                    <a:cubicBezTo>
                      <a:pt x="19" y="385"/>
                      <a:pt x="21" y="390"/>
                      <a:pt x="23" y="394"/>
                    </a:cubicBezTo>
                    <a:cubicBezTo>
                      <a:pt x="23" y="395"/>
                      <a:pt x="23" y="395"/>
                      <a:pt x="22" y="396"/>
                    </a:cubicBezTo>
                    <a:cubicBezTo>
                      <a:pt x="22" y="396"/>
                      <a:pt x="22" y="396"/>
                      <a:pt x="22" y="396"/>
                    </a:cubicBezTo>
                    <a:close/>
                    <a:moveTo>
                      <a:pt x="561" y="383"/>
                    </a:moveTo>
                    <a:cubicBezTo>
                      <a:pt x="561" y="383"/>
                      <a:pt x="561" y="383"/>
                      <a:pt x="561" y="383"/>
                    </a:cubicBezTo>
                    <a:cubicBezTo>
                      <a:pt x="560" y="382"/>
                      <a:pt x="560" y="382"/>
                      <a:pt x="560" y="381"/>
                    </a:cubicBezTo>
                    <a:cubicBezTo>
                      <a:pt x="562" y="377"/>
                      <a:pt x="563" y="372"/>
                      <a:pt x="565" y="368"/>
                    </a:cubicBezTo>
                    <a:cubicBezTo>
                      <a:pt x="565" y="367"/>
                      <a:pt x="566" y="367"/>
                      <a:pt x="566" y="367"/>
                    </a:cubicBezTo>
                    <a:cubicBezTo>
                      <a:pt x="567" y="367"/>
                      <a:pt x="567" y="368"/>
                      <a:pt x="567" y="368"/>
                    </a:cubicBezTo>
                    <a:cubicBezTo>
                      <a:pt x="566" y="373"/>
                      <a:pt x="564" y="377"/>
                      <a:pt x="563" y="382"/>
                    </a:cubicBezTo>
                    <a:cubicBezTo>
                      <a:pt x="562" y="382"/>
                      <a:pt x="562" y="383"/>
                      <a:pt x="561" y="383"/>
                    </a:cubicBezTo>
                    <a:close/>
                    <a:moveTo>
                      <a:pt x="14" y="373"/>
                    </a:moveTo>
                    <a:cubicBezTo>
                      <a:pt x="13" y="373"/>
                      <a:pt x="13" y="373"/>
                      <a:pt x="13" y="372"/>
                    </a:cubicBezTo>
                    <a:cubicBezTo>
                      <a:pt x="11" y="368"/>
                      <a:pt x="10" y="363"/>
                      <a:pt x="9" y="359"/>
                    </a:cubicBezTo>
                    <a:cubicBezTo>
                      <a:pt x="9" y="358"/>
                      <a:pt x="9" y="357"/>
                      <a:pt x="10" y="357"/>
                    </a:cubicBezTo>
                    <a:cubicBezTo>
                      <a:pt x="10" y="357"/>
                      <a:pt x="11" y="357"/>
                      <a:pt x="11" y="358"/>
                    </a:cubicBezTo>
                    <a:cubicBezTo>
                      <a:pt x="12" y="363"/>
                      <a:pt x="14" y="367"/>
                      <a:pt x="15" y="372"/>
                    </a:cubicBezTo>
                    <a:cubicBezTo>
                      <a:pt x="15" y="372"/>
                      <a:pt x="15" y="373"/>
                      <a:pt x="14" y="373"/>
                    </a:cubicBezTo>
                    <a:cubicBezTo>
                      <a:pt x="14" y="373"/>
                      <a:pt x="14" y="373"/>
                      <a:pt x="14" y="373"/>
                    </a:cubicBezTo>
                    <a:close/>
                    <a:moveTo>
                      <a:pt x="568" y="360"/>
                    </a:moveTo>
                    <a:cubicBezTo>
                      <a:pt x="568" y="360"/>
                      <a:pt x="568" y="360"/>
                      <a:pt x="568" y="360"/>
                    </a:cubicBezTo>
                    <a:cubicBezTo>
                      <a:pt x="567" y="360"/>
                      <a:pt x="567" y="359"/>
                      <a:pt x="567" y="358"/>
                    </a:cubicBezTo>
                    <a:cubicBezTo>
                      <a:pt x="568" y="354"/>
                      <a:pt x="569" y="349"/>
                      <a:pt x="570" y="345"/>
                    </a:cubicBezTo>
                    <a:cubicBezTo>
                      <a:pt x="570" y="344"/>
                      <a:pt x="571" y="344"/>
                      <a:pt x="572" y="344"/>
                    </a:cubicBezTo>
                    <a:cubicBezTo>
                      <a:pt x="572" y="344"/>
                      <a:pt x="573" y="344"/>
                      <a:pt x="573" y="345"/>
                    </a:cubicBezTo>
                    <a:cubicBezTo>
                      <a:pt x="572" y="350"/>
                      <a:pt x="571" y="354"/>
                      <a:pt x="569" y="359"/>
                    </a:cubicBezTo>
                    <a:cubicBezTo>
                      <a:pt x="569" y="360"/>
                      <a:pt x="569" y="360"/>
                      <a:pt x="568" y="360"/>
                    </a:cubicBezTo>
                    <a:close/>
                    <a:moveTo>
                      <a:pt x="8" y="350"/>
                    </a:moveTo>
                    <a:cubicBezTo>
                      <a:pt x="7" y="350"/>
                      <a:pt x="7" y="350"/>
                      <a:pt x="7" y="349"/>
                    </a:cubicBezTo>
                    <a:cubicBezTo>
                      <a:pt x="6" y="345"/>
                      <a:pt x="5" y="340"/>
                      <a:pt x="4" y="335"/>
                    </a:cubicBezTo>
                    <a:cubicBezTo>
                      <a:pt x="4" y="335"/>
                      <a:pt x="4" y="334"/>
                      <a:pt x="5" y="334"/>
                    </a:cubicBezTo>
                    <a:cubicBezTo>
                      <a:pt x="6" y="334"/>
                      <a:pt x="6" y="334"/>
                      <a:pt x="6" y="335"/>
                    </a:cubicBezTo>
                    <a:cubicBezTo>
                      <a:pt x="7" y="340"/>
                      <a:pt x="8" y="344"/>
                      <a:pt x="9" y="349"/>
                    </a:cubicBezTo>
                    <a:cubicBezTo>
                      <a:pt x="9" y="349"/>
                      <a:pt x="9" y="350"/>
                      <a:pt x="8" y="350"/>
                    </a:cubicBezTo>
                    <a:cubicBezTo>
                      <a:pt x="8" y="350"/>
                      <a:pt x="8" y="350"/>
                      <a:pt x="8" y="350"/>
                    </a:cubicBezTo>
                    <a:close/>
                    <a:moveTo>
                      <a:pt x="573" y="337"/>
                    </a:moveTo>
                    <a:cubicBezTo>
                      <a:pt x="573" y="337"/>
                      <a:pt x="573" y="337"/>
                      <a:pt x="573" y="337"/>
                    </a:cubicBezTo>
                    <a:cubicBezTo>
                      <a:pt x="572" y="337"/>
                      <a:pt x="572" y="336"/>
                      <a:pt x="572" y="335"/>
                    </a:cubicBezTo>
                    <a:cubicBezTo>
                      <a:pt x="573" y="331"/>
                      <a:pt x="574" y="326"/>
                      <a:pt x="574" y="321"/>
                    </a:cubicBezTo>
                    <a:cubicBezTo>
                      <a:pt x="574" y="321"/>
                      <a:pt x="575" y="320"/>
                      <a:pt x="575" y="320"/>
                    </a:cubicBezTo>
                    <a:cubicBezTo>
                      <a:pt x="576" y="320"/>
                      <a:pt x="577" y="321"/>
                      <a:pt x="576" y="322"/>
                    </a:cubicBezTo>
                    <a:cubicBezTo>
                      <a:pt x="576" y="326"/>
                      <a:pt x="575" y="331"/>
                      <a:pt x="574" y="336"/>
                    </a:cubicBezTo>
                    <a:cubicBezTo>
                      <a:pt x="574" y="336"/>
                      <a:pt x="574" y="337"/>
                      <a:pt x="573" y="337"/>
                    </a:cubicBezTo>
                    <a:close/>
                    <a:moveTo>
                      <a:pt x="4" y="327"/>
                    </a:moveTo>
                    <a:cubicBezTo>
                      <a:pt x="3" y="327"/>
                      <a:pt x="3" y="326"/>
                      <a:pt x="3" y="326"/>
                    </a:cubicBezTo>
                    <a:cubicBezTo>
                      <a:pt x="2" y="321"/>
                      <a:pt x="1" y="316"/>
                      <a:pt x="1" y="312"/>
                    </a:cubicBezTo>
                    <a:cubicBezTo>
                      <a:pt x="1" y="311"/>
                      <a:pt x="1" y="310"/>
                      <a:pt x="2" y="310"/>
                    </a:cubicBezTo>
                    <a:cubicBezTo>
                      <a:pt x="3" y="310"/>
                      <a:pt x="3" y="311"/>
                      <a:pt x="3" y="311"/>
                    </a:cubicBezTo>
                    <a:cubicBezTo>
                      <a:pt x="4" y="316"/>
                      <a:pt x="4" y="321"/>
                      <a:pt x="5" y="326"/>
                    </a:cubicBezTo>
                    <a:cubicBezTo>
                      <a:pt x="5" y="326"/>
                      <a:pt x="5" y="327"/>
                      <a:pt x="4" y="327"/>
                    </a:cubicBezTo>
                    <a:cubicBezTo>
                      <a:pt x="4" y="327"/>
                      <a:pt x="4" y="327"/>
                      <a:pt x="4" y="327"/>
                    </a:cubicBezTo>
                    <a:close/>
                    <a:moveTo>
                      <a:pt x="576" y="313"/>
                    </a:moveTo>
                    <a:cubicBezTo>
                      <a:pt x="576" y="313"/>
                      <a:pt x="576" y="313"/>
                      <a:pt x="576" y="313"/>
                    </a:cubicBezTo>
                    <a:cubicBezTo>
                      <a:pt x="575" y="313"/>
                      <a:pt x="575" y="313"/>
                      <a:pt x="575" y="312"/>
                    </a:cubicBezTo>
                    <a:cubicBezTo>
                      <a:pt x="575" y="307"/>
                      <a:pt x="576" y="302"/>
                      <a:pt x="576" y="298"/>
                    </a:cubicBezTo>
                    <a:cubicBezTo>
                      <a:pt x="576" y="297"/>
                      <a:pt x="576" y="297"/>
                      <a:pt x="577" y="297"/>
                    </a:cubicBezTo>
                    <a:cubicBezTo>
                      <a:pt x="578" y="297"/>
                      <a:pt x="578" y="297"/>
                      <a:pt x="578" y="298"/>
                    </a:cubicBezTo>
                    <a:cubicBezTo>
                      <a:pt x="578" y="303"/>
                      <a:pt x="578" y="307"/>
                      <a:pt x="577" y="312"/>
                    </a:cubicBezTo>
                    <a:cubicBezTo>
                      <a:pt x="577" y="313"/>
                      <a:pt x="577" y="313"/>
                      <a:pt x="576" y="313"/>
                    </a:cubicBezTo>
                    <a:close/>
                    <a:moveTo>
                      <a:pt x="2" y="303"/>
                    </a:moveTo>
                    <a:cubicBezTo>
                      <a:pt x="1" y="303"/>
                      <a:pt x="0" y="303"/>
                      <a:pt x="0" y="302"/>
                    </a:cubicBezTo>
                    <a:cubicBezTo>
                      <a:pt x="0" y="297"/>
                      <a:pt x="0" y="293"/>
                      <a:pt x="0" y="288"/>
                    </a:cubicBezTo>
                    <a:cubicBezTo>
                      <a:pt x="0" y="287"/>
                      <a:pt x="1" y="287"/>
                      <a:pt x="1" y="287"/>
                    </a:cubicBezTo>
                    <a:cubicBezTo>
                      <a:pt x="2" y="287"/>
                      <a:pt x="2" y="287"/>
                      <a:pt x="2" y="288"/>
                    </a:cubicBezTo>
                    <a:cubicBezTo>
                      <a:pt x="2" y="288"/>
                      <a:pt x="2" y="288"/>
                      <a:pt x="2" y="288"/>
                    </a:cubicBezTo>
                    <a:cubicBezTo>
                      <a:pt x="2" y="293"/>
                      <a:pt x="3" y="297"/>
                      <a:pt x="3" y="302"/>
                    </a:cubicBezTo>
                    <a:cubicBezTo>
                      <a:pt x="3" y="303"/>
                      <a:pt x="2" y="303"/>
                      <a:pt x="2" y="303"/>
                    </a:cubicBezTo>
                    <a:cubicBezTo>
                      <a:pt x="2" y="303"/>
                      <a:pt x="2" y="303"/>
                      <a:pt x="2" y="303"/>
                    </a:cubicBezTo>
                    <a:close/>
                    <a:moveTo>
                      <a:pt x="577" y="289"/>
                    </a:moveTo>
                    <a:cubicBezTo>
                      <a:pt x="577" y="289"/>
                      <a:pt x="576" y="289"/>
                      <a:pt x="576" y="288"/>
                    </a:cubicBezTo>
                    <a:cubicBezTo>
                      <a:pt x="576" y="288"/>
                      <a:pt x="576" y="288"/>
                      <a:pt x="576" y="288"/>
                    </a:cubicBezTo>
                    <a:cubicBezTo>
                      <a:pt x="576" y="283"/>
                      <a:pt x="576" y="279"/>
                      <a:pt x="576" y="274"/>
                    </a:cubicBezTo>
                    <a:cubicBezTo>
                      <a:pt x="576" y="273"/>
                      <a:pt x="576" y="273"/>
                      <a:pt x="577" y="273"/>
                    </a:cubicBezTo>
                    <a:cubicBezTo>
                      <a:pt x="577" y="273"/>
                      <a:pt x="578" y="273"/>
                      <a:pt x="578" y="274"/>
                    </a:cubicBezTo>
                    <a:cubicBezTo>
                      <a:pt x="578" y="279"/>
                      <a:pt x="578" y="283"/>
                      <a:pt x="578" y="288"/>
                    </a:cubicBezTo>
                    <a:cubicBezTo>
                      <a:pt x="578" y="288"/>
                      <a:pt x="578" y="288"/>
                      <a:pt x="578" y="288"/>
                    </a:cubicBezTo>
                    <a:cubicBezTo>
                      <a:pt x="578" y="289"/>
                      <a:pt x="578" y="289"/>
                      <a:pt x="577" y="289"/>
                    </a:cubicBezTo>
                    <a:close/>
                    <a:moveTo>
                      <a:pt x="1" y="280"/>
                    </a:moveTo>
                    <a:cubicBezTo>
                      <a:pt x="1" y="280"/>
                      <a:pt x="1" y="280"/>
                      <a:pt x="1" y="280"/>
                    </a:cubicBezTo>
                    <a:cubicBezTo>
                      <a:pt x="1" y="280"/>
                      <a:pt x="0" y="279"/>
                      <a:pt x="0" y="278"/>
                    </a:cubicBezTo>
                    <a:cubicBezTo>
                      <a:pt x="0" y="274"/>
                      <a:pt x="1" y="269"/>
                      <a:pt x="1" y="264"/>
                    </a:cubicBezTo>
                    <a:cubicBezTo>
                      <a:pt x="1" y="263"/>
                      <a:pt x="2" y="263"/>
                      <a:pt x="2" y="263"/>
                    </a:cubicBezTo>
                    <a:cubicBezTo>
                      <a:pt x="3" y="263"/>
                      <a:pt x="3" y="264"/>
                      <a:pt x="3" y="264"/>
                    </a:cubicBezTo>
                    <a:cubicBezTo>
                      <a:pt x="3" y="269"/>
                      <a:pt x="3" y="274"/>
                      <a:pt x="3" y="278"/>
                    </a:cubicBezTo>
                    <a:cubicBezTo>
                      <a:pt x="3" y="279"/>
                      <a:pt x="2" y="280"/>
                      <a:pt x="1" y="280"/>
                    </a:cubicBezTo>
                    <a:close/>
                    <a:moveTo>
                      <a:pt x="576" y="266"/>
                    </a:moveTo>
                    <a:cubicBezTo>
                      <a:pt x="576" y="266"/>
                      <a:pt x="575" y="265"/>
                      <a:pt x="575" y="265"/>
                    </a:cubicBezTo>
                    <a:cubicBezTo>
                      <a:pt x="575" y="260"/>
                      <a:pt x="574" y="255"/>
                      <a:pt x="574" y="251"/>
                    </a:cubicBezTo>
                    <a:cubicBezTo>
                      <a:pt x="574" y="250"/>
                      <a:pt x="574" y="249"/>
                      <a:pt x="575" y="249"/>
                    </a:cubicBezTo>
                    <a:cubicBezTo>
                      <a:pt x="575" y="249"/>
                      <a:pt x="576" y="250"/>
                      <a:pt x="576" y="250"/>
                    </a:cubicBezTo>
                    <a:cubicBezTo>
                      <a:pt x="577" y="255"/>
                      <a:pt x="577" y="260"/>
                      <a:pt x="577" y="264"/>
                    </a:cubicBezTo>
                    <a:cubicBezTo>
                      <a:pt x="578" y="265"/>
                      <a:pt x="577" y="266"/>
                      <a:pt x="576" y="266"/>
                    </a:cubicBezTo>
                    <a:cubicBezTo>
                      <a:pt x="576" y="266"/>
                      <a:pt x="576" y="266"/>
                      <a:pt x="576" y="266"/>
                    </a:cubicBezTo>
                    <a:close/>
                    <a:moveTo>
                      <a:pt x="3" y="256"/>
                    </a:moveTo>
                    <a:cubicBezTo>
                      <a:pt x="3" y="256"/>
                      <a:pt x="3" y="256"/>
                      <a:pt x="3" y="256"/>
                    </a:cubicBezTo>
                    <a:cubicBezTo>
                      <a:pt x="2" y="256"/>
                      <a:pt x="2" y="255"/>
                      <a:pt x="2" y="255"/>
                    </a:cubicBezTo>
                    <a:cubicBezTo>
                      <a:pt x="2" y="250"/>
                      <a:pt x="3" y="245"/>
                      <a:pt x="4" y="240"/>
                    </a:cubicBezTo>
                    <a:cubicBezTo>
                      <a:pt x="4" y="240"/>
                      <a:pt x="5" y="239"/>
                      <a:pt x="5" y="239"/>
                    </a:cubicBezTo>
                    <a:cubicBezTo>
                      <a:pt x="6" y="239"/>
                      <a:pt x="6" y="240"/>
                      <a:pt x="6" y="241"/>
                    </a:cubicBezTo>
                    <a:cubicBezTo>
                      <a:pt x="6" y="245"/>
                      <a:pt x="5" y="250"/>
                      <a:pt x="4" y="255"/>
                    </a:cubicBezTo>
                    <a:cubicBezTo>
                      <a:pt x="4" y="255"/>
                      <a:pt x="4" y="256"/>
                      <a:pt x="3" y="256"/>
                    </a:cubicBezTo>
                    <a:close/>
                    <a:moveTo>
                      <a:pt x="573" y="242"/>
                    </a:moveTo>
                    <a:cubicBezTo>
                      <a:pt x="573" y="242"/>
                      <a:pt x="572" y="242"/>
                      <a:pt x="572" y="241"/>
                    </a:cubicBezTo>
                    <a:cubicBezTo>
                      <a:pt x="571" y="237"/>
                      <a:pt x="571" y="232"/>
                      <a:pt x="570" y="227"/>
                    </a:cubicBezTo>
                    <a:cubicBezTo>
                      <a:pt x="569" y="227"/>
                      <a:pt x="570" y="226"/>
                      <a:pt x="570" y="226"/>
                    </a:cubicBezTo>
                    <a:cubicBezTo>
                      <a:pt x="571" y="226"/>
                      <a:pt x="572" y="226"/>
                      <a:pt x="572" y="227"/>
                    </a:cubicBezTo>
                    <a:cubicBezTo>
                      <a:pt x="573" y="231"/>
                      <a:pt x="574" y="236"/>
                      <a:pt x="575" y="241"/>
                    </a:cubicBezTo>
                    <a:cubicBezTo>
                      <a:pt x="575" y="241"/>
                      <a:pt x="574" y="242"/>
                      <a:pt x="574" y="242"/>
                    </a:cubicBezTo>
                    <a:cubicBezTo>
                      <a:pt x="574" y="242"/>
                      <a:pt x="573" y="242"/>
                      <a:pt x="573" y="242"/>
                    </a:cubicBezTo>
                    <a:close/>
                    <a:moveTo>
                      <a:pt x="7" y="232"/>
                    </a:moveTo>
                    <a:cubicBezTo>
                      <a:pt x="7" y="232"/>
                      <a:pt x="7" y="232"/>
                      <a:pt x="7" y="232"/>
                    </a:cubicBezTo>
                    <a:cubicBezTo>
                      <a:pt x="6" y="232"/>
                      <a:pt x="6" y="232"/>
                      <a:pt x="6" y="231"/>
                    </a:cubicBezTo>
                    <a:cubicBezTo>
                      <a:pt x="7" y="226"/>
                      <a:pt x="8" y="222"/>
                      <a:pt x="9" y="217"/>
                    </a:cubicBezTo>
                    <a:cubicBezTo>
                      <a:pt x="9" y="216"/>
                      <a:pt x="10" y="216"/>
                      <a:pt x="10" y="216"/>
                    </a:cubicBezTo>
                    <a:cubicBezTo>
                      <a:pt x="11" y="216"/>
                      <a:pt x="11" y="217"/>
                      <a:pt x="11" y="218"/>
                    </a:cubicBezTo>
                    <a:cubicBezTo>
                      <a:pt x="10" y="222"/>
                      <a:pt x="9" y="227"/>
                      <a:pt x="8" y="231"/>
                    </a:cubicBezTo>
                    <a:cubicBezTo>
                      <a:pt x="8" y="232"/>
                      <a:pt x="7" y="232"/>
                      <a:pt x="7" y="232"/>
                    </a:cubicBezTo>
                    <a:close/>
                    <a:moveTo>
                      <a:pt x="569" y="219"/>
                    </a:moveTo>
                    <a:cubicBezTo>
                      <a:pt x="568" y="219"/>
                      <a:pt x="568" y="219"/>
                      <a:pt x="567" y="218"/>
                    </a:cubicBezTo>
                    <a:cubicBezTo>
                      <a:pt x="566" y="214"/>
                      <a:pt x="565" y="209"/>
                      <a:pt x="564" y="204"/>
                    </a:cubicBezTo>
                    <a:cubicBezTo>
                      <a:pt x="563" y="204"/>
                      <a:pt x="564" y="203"/>
                      <a:pt x="564" y="203"/>
                    </a:cubicBezTo>
                    <a:cubicBezTo>
                      <a:pt x="565" y="203"/>
                      <a:pt x="566" y="203"/>
                      <a:pt x="566" y="204"/>
                    </a:cubicBezTo>
                    <a:cubicBezTo>
                      <a:pt x="567" y="208"/>
                      <a:pt x="569" y="213"/>
                      <a:pt x="570" y="217"/>
                    </a:cubicBezTo>
                    <a:cubicBezTo>
                      <a:pt x="570" y="218"/>
                      <a:pt x="569" y="219"/>
                      <a:pt x="569" y="219"/>
                    </a:cubicBezTo>
                    <a:cubicBezTo>
                      <a:pt x="569" y="219"/>
                      <a:pt x="569" y="219"/>
                      <a:pt x="569" y="219"/>
                    </a:cubicBezTo>
                    <a:close/>
                    <a:moveTo>
                      <a:pt x="13" y="209"/>
                    </a:moveTo>
                    <a:cubicBezTo>
                      <a:pt x="12" y="209"/>
                      <a:pt x="12" y="209"/>
                      <a:pt x="12" y="209"/>
                    </a:cubicBezTo>
                    <a:cubicBezTo>
                      <a:pt x="12" y="209"/>
                      <a:pt x="11" y="208"/>
                      <a:pt x="11" y="208"/>
                    </a:cubicBezTo>
                    <a:cubicBezTo>
                      <a:pt x="13" y="203"/>
                      <a:pt x="14" y="199"/>
                      <a:pt x="16" y="194"/>
                    </a:cubicBezTo>
                    <a:cubicBezTo>
                      <a:pt x="16" y="194"/>
                      <a:pt x="17" y="193"/>
                      <a:pt x="17" y="193"/>
                    </a:cubicBezTo>
                    <a:cubicBezTo>
                      <a:pt x="18" y="194"/>
                      <a:pt x="18" y="194"/>
                      <a:pt x="18" y="195"/>
                    </a:cubicBezTo>
                    <a:cubicBezTo>
                      <a:pt x="16" y="199"/>
                      <a:pt x="15" y="204"/>
                      <a:pt x="14" y="209"/>
                    </a:cubicBezTo>
                    <a:cubicBezTo>
                      <a:pt x="14" y="209"/>
                      <a:pt x="13" y="209"/>
                      <a:pt x="13" y="209"/>
                    </a:cubicBezTo>
                    <a:close/>
                    <a:moveTo>
                      <a:pt x="562" y="196"/>
                    </a:moveTo>
                    <a:cubicBezTo>
                      <a:pt x="561" y="196"/>
                      <a:pt x="561" y="196"/>
                      <a:pt x="561" y="195"/>
                    </a:cubicBezTo>
                    <a:cubicBezTo>
                      <a:pt x="559" y="191"/>
                      <a:pt x="557" y="187"/>
                      <a:pt x="556" y="182"/>
                    </a:cubicBezTo>
                    <a:cubicBezTo>
                      <a:pt x="555" y="181"/>
                      <a:pt x="556" y="181"/>
                      <a:pt x="556" y="181"/>
                    </a:cubicBezTo>
                    <a:cubicBezTo>
                      <a:pt x="557" y="180"/>
                      <a:pt x="558" y="181"/>
                      <a:pt x="558" y="181"/>
                    </a:cubicBezTo>
                    <a:cubicBezTo>
                      <a:pt x="560" y="186"/>
                      <a:pt x="561" y="190"/>
                      <a:pt x="563" y="195"/>
                    </a:cubicBezTo>
                    <a:cubicBezTo>
                      <a:pt x="563" y="195"/>
                      <a:pt x="563" y="196"/>
                      <a:pt x="562" y="196"/>
                    </a:cubicBezTo>
                    <a:cubicBezTo>
                      <a:pt x="562" y="196"/>
                      <a:pt x="562" y="196"/>
                      <a:pt x="562" y="196"/>
                    </a:cubicBezTo>
                    <a:close/>
                    <a:moveTo>
                      <a:pt x="20" y="187"/>
                    </a:moveTo>
                    <a:cubicBezTo>
                      <a:pt x="20" y="187"/>
                      <a:pt x="20" y="187"/>
                      <a:pt x="20" y="187"/>
                    </a:cubicBezTo>
                    <a:cubicBezTo>
                      <a:pt x="19" y="187"/>
                      <a:pt x="19" y="186"/>
                      <a:pt x="19" y="185"/>
                    </a:cubicBezTo>
                    <a:cubicBezTo>
                      <a:pt x="21" y="181"/>
                      <a:pt x="23" y="176"/>
                      <a:pt x="24" y="172"/>
                    </a:cubicBezTo>
                    <a:cubicBezTo>
                      <a:pt x="25" y="171"/>
                      <a:pt x="25" y="171"/>
                      <a:pt x="26" y="171"/>
                    </a:cubicBezTo>
                    <a:cubicBezTo>
                      <a:pt x="27" y="172"/>
                      <a:pt x="27" y="172"/>
                      <a:pt x="27" y="173"/>
                    </a:cubicBezTo>
                    <a:cubicBezTo>
                      <a:pt x="25" y="177"/>
                      <a:pt x="23" y="182"/>
                      <a:pt x="21" y="186"/>
                    </a:cubicBezTo>
                    <a:cubicBezTo>
                      <a:pt x="21" y="187"/>
                      <a:pt x="21" y="187"/>
                      <a:pt x="20" y="187"/>
                    </a:cubicBezTo>
                    <a:close/>
                    <a:moveTo>
                      <a:pt x="553" y="174"/>
                    </a:moveTo>
                    <a:cubicBezTo>
                      <a:pt x="553" y="174"/>
                      <a:pt x="552" y="174"/>
                      <a:pt x="552" y="173"/>
                    </a:cubicBezTo>
                    <a:cubicBezTo>
                      <a:pt x="550" y="169"/>
                      <a:pt x="548" y="165"/>
                      <a:pt x="546" y="161"/>
                    </a:cubicBezTo>
                    <a:cubicBezTo>
                      <a:pt x="546" y="160"/>
                      <a:pt x="546" y="159"/>
                      <a:pt x="546" y="159"/>
                    </a:cubicBezTo>
                    <a:cubicBezTo>
                      <a:pt x="547" y="159"/>
                      <a:pt x="548" y="159"/>
                      <a:pt x="548" y="159"/>
                    </a:cubicBezTo>
                    <a:cubicBezTo>
                      <a:pt x="550" y="164"/>
                      <a:pt x="552" y="168"/>
                      <a:pt x="554" y="172"/>
                    </a:cubicBezTo>
                    <a:cubicBezTo>
                      <a:pt x="554" y="173"/>
                      <a:pt x="554" y="174"/>
                      <a:pt x="553" y="174"/>
                    </a:cubicBezTo>
                    <a:cubicBezTo>
                      <a:pt x="553" y="174"/>
                      <a:pt x="553" y="174"/>
                      <a:pt x="553" y="174"/>
                    </a:cubicBezTo>
                    <a:close/>
                    <a:moveTo>
                      <a:pt x="30" y="165"/>
                    </a:moveTo>
                    <a:cubicBezTo>
                      <a:pt x="29" y="165"/>
                      <a:pt x="29" y="165"/>
                      <a:pt x="29" y="165"/>
                    </a:cubicBezTo>
                    <a:cubicBezTo>
                      <a:pt x="28" y="165"/>
                      <a:pt x="28" y="164"/>
                      <a:pt x="28" y="163"/>
                    </a:cubicBezTo>
                    <a:cubicBezTo>
                      <a:pt x="31" y="159"/>
                      <a:pt x="33" y="155"/>
                      <a:pt x="35" y="151"/>
                    </a:cubicBezTo>
                    <a:cubicBezTo>
                      <a:pt x="35" y="150"/>
                      <a:pt x="36" y="150"/>
                      <a:pt x="37" y="150"/>
                    </a:cubicBezTo>
                    <a:cubicBezTo>
                      <a:pt x="37" y="151"/>
                      <a:pt x="37" y="151"/>
                      <a:pt x="37" y="152"/>
                    </a:cubicBezTo>
                    <a:cubicBezTo>
                      <a:pt x="35" y="156"/>
                      <a:pt x="33" y="160"/>
                      <a:pt x="31" y="164"/>
                    </a:cubicBezTo>
                    <a:cubicBezTo>
                      <a:pt x="30" y="165"/>
                      <a:pt x="30" y="165"/>
                      <a:pt x="30" y="165"/>
                    </a:cubicBezTo>
                    <a:close/>
                    <a:moveTo>
                      <a:pt x="543" y="153"/>
                    </a:moveTo>
                    <a:cubicBezTo>
                      <a:pt x="542" y="153"/>
                      <a:pt x="542" y="153"/>
                      <a:pt x="541" y="152"/>
                    </a:cubicBezTo>
                    <a:cubicBezTo>
                      <a:pt x="539" y="148"/>
                      <a:pt x="537" y="144"/>
                      <a:pt x="534" y="140"/>
                    </a:cubicBezTo>
                    <a:cubicBezTo>
                      <a:pt x="534" y="139"/>
                      <a:pt x="534" y="139"/>
                      <a:pt x="535" y="138"/>
                    </a:cubicBezTo>
                    <a:cubicBezTo>
                      <a:pt x="535" y="138"/>
                      <a:pt x="536" y="138"/>
                      <a:pt x="536" y="139"/>
                    </a:cubicBezTo>
                    <a:cubicBezTo>
                      <a:pt x="539" y="143"/>
                      <a:pt x="541" y="147"/>
                      <a:pt x="544" y="151"/>
                    </a:cubicBezTo>
                    <a:cubicBezTo>
                      <a:pt x="544" y="152"/>
                      <a:pt x="544" y="152"/>
                      <a:pt x="543" y="153"/>
                    </a:cubicBezTo>
                    <a:cubicBezTo>
                      <a:pt x="543" y="153"/>
                      <a:pt x="543" y="153"/>
                      <a:pt x="543" y="153"/>
                    </a:cubicBezTo>
                    <a:close/>
                    <a:moveTo>
                      <a:pt x="41" y="144"/>
                    </a:moveTo>
                    <a:cubicBezTo>
                      <a:pt x="41" y="144"/>
                      <a:pt x="40" y="144"/>
                      <a:pt x="40" y="144"/>
                    </a:cubicBezTo>
                    <a:cubicBezTo>
                      <a:pt x="40" y="144"/>
                      <a:pt x="39" y="143"/>
                      <a:pt x="40" y="142"/>
                    </a:cubicBezTo>
                    <a:cubicBezTo>
                      <a:pt x="42" y="138"/>
                      <a:pt x="45" y="134"/>
                      <a:pt x="47" y="130"/>
                    </a:cubicBezTo>
                    <a:cubicBezTo>
                      <a:pt x="48" y="130"/>
                      <a:pt x="48" y="130"/>
                      <a:pt x="49" y="130"/>
                    </a:cubicBezTo>
                    <a:cubicBezTo>
                      <a:pt x="49" y="130"/>
                      <a:pt x="50" y="131"/>
                      <a:pt x="49" y="132"/>
                    </a:cubicBezTo>
                    <a:cubicBezTo>
                      <a:pt x="47" y="136"/>
                      <a:pt x="44" y="140"/>
                      <a:pt x="42" y="144"/>
                    </a:cubicBezTo>
                    <a:cubicBezTo>
                      <a:pt x="42" y="144"/>
                      <a:pt x="41" y="144"/>
                      <a:pt x="41" y="144"/>
                    </a:cubicBezTo>
                    <a:close/>
                    <a:moveTo>
                      <a:pt x="530" y="132"/>
                    </a:moveTo>
                    <a:cubicBezTo>
                      <a:pt x="530" y="132"/>
                      <a:pt x="530" y="132"/>
                      <a:pt x="529" y="132"/>
                    </a:cubicBezTo>
                    <a:cubicBezTo>
                      <a:pt x="527" y="128"/>
                      <a:pt x="524" y="124"/>
                      <a:pt x="521" y="120"/>
                    </a:cubicBezTo>
                    <a:cubicBezTo>
                      <a:pt x="521" y="120"/>
                      <a:pt x="521" y="119"/>
                      <a:pt x="521" y="119"/>
                    </a:cubicBezTo>
                    <a:cubicBezTo>
                      <a:pt x="522" y="118"/>
                      <a:pt x="523" y="118"/>
                      <a:pt x="523" y="119"/>
                    </a:cubicBezTo>
                    <a:cubicBezTo>
                      <a:pt x="526" y="123"/>
                      <a:pt x="529" y="127"/>
                      <a:pt x="531" y="131"/>
                    </a:cubicBezTo>
                    <a:cubicBezTo>
                      <a:pt x="532" y="131"/>
                      <a:pt x="531" y="132"/>
                      <a:pt x="531" y="132"/>
                    </a:cubicBezTo>
                    <a:cubicBezTo>
                      <a:pt x="531" y="132"/>
                      <a:pt x="530" y="132"/>
                      <a:pt x="530" y="132"/>
                    </a:cubicBezTo>
                    <a:close/>
                    <a:moveTo>
                      <a:pt x="54" y="124"/>
                    </a:moveTo>
                    <a:cubicBezTo>
                      <a:pt x="53" y="124"/>
                      <a:pt x="53" y="124"/>
                      <a:pt x="53" y="124"/>
                    </a:cubicBezTo>
                    <a:cubicBezTo>
                      <a:pt x="52" y="124"/>
                      <a:pt x="52" y="123"/>
                      <a:pt x="53" y="122"/>
                    </a:cubicBezTo>
                    <a:cubicBezTo>
                      <a:pt x="55" y="119"/>
                      <a:pt x="58" y="115"/>
                      <a:pt x="61" y="111"/>
                    </a:cubicBezTo>
                    <a:cubicBezTo>
                      <a:pt x="62" y="110"/>
                      <a:pt x="62" y="110"/>
                      <a:pt x="63" y="111"/>
                    </a:cubicBezTo>
                    <a:cubicBezTo>
                      <a:pt x="63" y="111"/>
                      <a:pt x="63" y="112"/>
                      <a:pt x="63" y="112"/>
                    </a:cubicBezTo>
                    <a:cubicBezTo>
                      <a:pt x="60" y="116"/>
                      <a:pt x="57" y="120"/>
                      <a:pt x="55" y="124"/>
                    </a:cubicBezTo>
                    <a:cubicBezTo>
                      <a:pt x="54" y="124"/>
                      <a:pt x="54" y="124"/>
                      <a:pt x="54" y="124"/>
                    </a:cubicBezTo>
                    <a:close/>
                    <a:moveTo>
                      <a:pt x="516" y="113"/>
                    </a:moveTo>
                    <a:cubicBezTo>
                      <a:pt x="516" y="113"/>
                      <a:pt x="516" y="113"/>
                      <a:pt x="515" y="113"/>
                    </a:cubicBezTo>
                    <a:cubicBezTo>
                      <a:pt x="513" y="109"/>
                      <a:pt x="510" y="105"/>
                      <a:pt x="506" y="102"/>
                    </a:cubicBezTo>
                    <a:cubicBezTo>
                      <a:pt x="506" y="101"/>
                      <a:pt x="506" y="100"/>
                      <a:pt x="507" y="100"/>
                    </a:cubicBezTo>
                    <a:cubicBezTo>
                      <a:pt x="507" y="100"/>
                      <a:pt x="508" y="100"/>
                      <a:pt x="508" y="100"/>
                    </a:cubicBezTo>
                    <a:cubicBezTo>
                      <a:pt x="511" y="104"/>
                      <a:pt x="514" y="107"/>
                      <a:pt x="517" y="111"/>
                    </a:cubicBezTo>
                    <a:cubicBezTo>
                      <a:pt x="518" y="112"/>
                      <a:pt x="518" y="112"/>
                      <a:pt x="517" y="113"/>
                    </a:cubicBezTo>
                    <a:cubicBezTo>
                      <a:pt x="517" y="113"/>
                      <a:pt x="517" y="113"/>
                      <a:pt x="516" y="113"/>
                    </a:cubicBezTo>
                    <a:close/>
                    <a:moveTo>
                      <a:pt x="68" y="106"/>
                    </a:moveTo>
                    <a:cubicBezTo>
                      <a:pt x="68" y="106"/>
                      <a:pt x="68" y="105"/>
                      <a:pt x="67" y="105"/>
                    </a:cubicBezTo>
                    <a:cubicBezTo>
                      <a:pt x="67" y="105"/>
                      <a:pt x="67" y="104"/>
                      <a:pt x="67" y="104"/>
                    </a:cubicBezTo>
                    <a:cubicBezTo>
                      <a:pt x="70" y="100"/>
                      <a:pt x="73" y="96"/>
                      <a:pt x="77" y="93"/>
                    </a:cubicBezTo>
                    <a:cubicBezTo>
                      <a:pt x="77" y="92"/>
                      <a:pt x="78" y="92"/>
                      <a:pt x="78" y="93"/>
                    </a:cubicBezTo>
                    <a:cubicBezTo>
                      <a:pt x="79" y="93"/>
                      <a:pt x="79" y="94"/>
                      <a:pt x="78" y="95"/>
                    </a:cubicBezTo>
                    <a:cubicBezTo>
                      <a:pt x="75" y="98"/>
                      <a:pt x="72" y="102"/>
                      <a:pt x="69" y="105"/>
                    </a:cubicBezTo>
                    <a:cubicBezTo>
                      <a:pt x="69" y="105"/>
                      <a:pt x="68" y="106"/>
                      <a:pt x="68" y="106"/>
                    </a:cubicBezTo>
                    <a:close/>
                    <a:moveTo>
                      <a:pt x="501" y="95"/>
                    </a:moveTo>
                    <a:cubicBezTo>
                      <a:pt x="501" y="95"/>
                      <a:pt x="500" y="95"/>
                      <a:pt x="500" y="95"/>
                    </a:cubicBezTo>
                    <a:cubicBezTo>
                      <a:pt x="497" y="91"/>
                      <a:pt x="494" y="88"/>
                      <a:pt x="490" y="84"/>
                    </a:cubicBezTo>
                    <a:cubicBezTo>
                      <a:pt x="490" y="84"/>
                      <a:pt x="490" y="83"/>
                      <a:pt x="490" y="83"/>
                    </a:cubicBezTo>
                    <a:cubicBezTo>
                      <a:pt x="491" y="82"/>
                      <a:pt x="491" y="82"/>
                      <a:pt x="492" y="83"/>
                    </a:cubicBezTo>
                    <a:cubicBezTo>
                      <a:pt x="495" y="86"/>
                      <a:pt x="499" y="90"/>
                      <a:pt x="502" y="93"/>
                    </a:cubicBezTo>
                    <a:cubicBezTo>
                      <a:pt x="502" y="93"/>
                      <a:pt x="502" y="94"/>
                      <a:pt x="502" y="95"/>
                    </a:cubicBezTo>
                    <a:cubicBezTo>
                      <a:pt x="502" y="95"/>
                      <a:pt x="501" y="95"/>
                      <a:pt x="501" y="95"/>
                    </a:cubicBezTo>
                    <a:close/>
                    <a:moveTo>
                      <a:pt x="84" y="88"/>
                    </a:moveTo>
                    <a:cubicBezTo>
                      <a:pt x="84" y="88"/>
                      <a:pt x="84" y="88"/>
                      <a:pt x="83" y="88"/>
                    </a:cubicBezTo>
                    <a:cubicBezTo>
                      <a:pt x="83" y="87"/>
                      <a:pt x="83" y="86"/>
                      <a:pt x="83" y="86"/>
                    </a:cubicBezTo>
                    <a:cubicBezTo>
                      <a:pt x="87" y="83"/>
                      <a:pt x="90" y="79"/>
                      <a:pt x="94" y="76"/>
                    </a:cubicBezTo>
                    <a:cubicBezTo>
                      <a:pt x="94" y="76"/>
                      <a:pt x="95" y="76"/>
                      <a:pt x="95" y="76"/>
                    </a:cubicBezTo>
                    <a:cubicBezTo>
                      <a:pt x="96" y="77"/>
                      <a:pt x="96" y="77"/>
                      <a:pt x="95" y="78"/>
                    </a:cubicBezTo>
                    <a:cubicBezTo>
                      <a:pt x="92" y="81"/>
                      <a:pt x="88" y="84"/>
                      <a:pt x="85" y="88"/>
                    </a:cubicBezTo>
                    <a:cubicBezTo>
                      <a:pt x="85" y="88"/>
                      <a:pt x="84" y="88"/>
                      <a:pt x="84" y="88"/>
                    </a:cubicBezTo>
                    <a:close/>
                    <a:moveTo>
                      <a:pt x="484" y="78"/>
                    </a:moveTo>
                    <a:cubicBezTo>
                      <a:pt x="484" y="78"/>
                      <a:pt x="484" y="78"/>
                      <a:pt x="483" y="78"/>
                    </a:cubicBezTo>
                    <a:cubicBezTo>
                      <a:pt x="480" y="75"/>
                      <a:pt x="476" y="72"/>
                      <a:pt x="473" y="69"/>
                    </a:cubicBezTo>
                    <a:cubicBezTo>
                      <a:pt x="472" y="68"/>
                      <a:pt x="472" y="67"/>
                      <a:pt x="473" y="67"/>
                    </a:cubicBezTo>
                    <a:cubicBezTo>
                      <a:pt x="473" y="66"/>
                      <a:pt x="474" y="66"/>
                      <a:pt x="474" y="67"/>
                    </a:cubicBezTo>
                    <a:cubicBezTo>
                      <a:pt x="478" y="70"/>
                      <a:pt x="481" y="73"/>
                      <a:pt x="485" y="76"/>
                    </a:cubicBezTo>
                    <a:cubicBezTo>
                      <a:pt x="485" y="77"/>
                      <a:pt x="485" y="77"/>
                      <a:pt x="485" y="78"/>
                    </a:cubicBezTo>
                    <a:cubicBezTo>
                      <a:pt x="485" y="78"/>
                      <a:pt x="484" y="78"/>
                      <a:pt x="484" y="78"/>
                    </a:cubicBezTo>
                    <a:close/>
                    <a:moveTo>
                      <a:pt x="102" y="72"/>
                    </a:moveTo>
                    <a:cubicBezTo>
                      <a:pt x="101" y="72"/>
                      <a:pt x="101" y="72"/>
                      <a:pt x="101" y="71"/>
                    </a:cubicBezTo>
                    <a:cubicBezTo>
                      <a:pt x="100" y="71"/>
                      <a:pt x="100" y="70"/>
                      <a:pt x="101" y="70"/>
                    </a:cubicBezTo>
                    <a:cubicBezTo>
                      <a:pt x="104" y="67"/>
                      <a:pt x="108" y="64"/>
                      <a:pt x="112" y="61"/>
                    </a:cubicBezTo>
                    <a:cubicBezTo>
                      <a:pt x="112" y="60"/>
                      <a:pt x="113" y="60"/>
                      <a:pt x="113" y="61"/>
                    </a:cubicBezTo>
                    <a:cubicBezTo>
                      <a:pt x="114" y="61"/>
                      <a:pt x="114" y="62"/>
                      <a:pt x="113" y="63"/>
                    </a:cubicBezTo>
                    <a:cubicBezTo>
                      <a:pt x="110" y="65"/>
                      <a:pt x="106" y="69"/>
                      <a:pt x="102" y="72"/>
                    </a:cubicBezTo>
                    <a:cubicBezTo>
                      <a:pt x="102" y="72"/>
                      <a:pt x="102" y="72"/>
                      <a:pt x="102" y="72"/>
                    </a:cubicBezTo>
                    <a:close/>
                    <a:moveTo>
                      <a:pt x="466" y="63"/>
                    </a:moveTo>
                    <a:cubicBezTo>
                      <a:pt x="466" y="63"/>
                      <a:pt x="466" y="63"/>
                      <a:pt x="465" y="63"/>
                    </a:cubicBezTo>
                    <a:cubicBezTo>
                      <a:pt x="462" y="60"/>
                      <a:pt x="458" y="57"/>
                      <a:pt x="454" y="54"/>
                    </a:cubicBezTo>
                    <a:cubicBezTo>
                      <a:pt x="453" y="54"/>
                      <a:pt x="453" y="53"/>
                      <a:pt x="454" y="53"/>
                    </a:cubicBezTo>
                    <a:cubicBezTo>
                      <a:pt x="454" y="52"/>
                      <a:pt x="455" y="52"/>
                      <a:pt x="455" y="52"/>
                    </a:cubicBezTo>
                    <a:cubicBezTo>
                      <a:pt x="459" y="55"/>
                      <a:pt x="463" y="58"/>
                      <a:pt x="467" y="61"/>
                    </a:cubicBezTo>
                    <a:cubicBezTo>
                      <a:pt x="467" y="61"/>
                      <a:pt x="467" y="62"/>
                      <a:pt x="467" y="63"/>
                    </a:cubicBezTo>
                    <a:cubicBezTo>
                      <a:pt x="467" y="63"/>
                      <a:pt x="466" y="63"/>
                      <a:pt x="466" y="63"/>
                    </a:cubicBezTo>
                    <a:close/>
                    <a:moveTo>
                      <a:pt x="120" y="57"/>
                    </a:moveTo>
                    <a:cubicBezTo>
                      <a:pt x="120" y="57"/>
                      <a:pt x="119" y="57"/>
                      <a:pt x="119" y="57"/>
                    </a:cubicBezTo>
                    <a:cubicBezTo>
                      <a:pt x="119" y="56"/>
                      <a:pt x="119" y="55"/>
                      <a:pt x="119" y="55"/>
                    </a:cubicBezTo>
                    <a:cubicBezTo>
                      <a:pt x="123" y="52"/>
                      <a:pt x="127" y="49"/>
                      <a:pt x="131" y="47"/>
                    </a:cubicBezTo>
                    <a:cubicBezTo>
                      <a:pt x="132" y="47"/>
                      <a:pt x="133" y="47"/>
                      <a:pt x="133" y="47"/>
                    </a:cubicBezTo>
                    <a:cubicBezTo>
                      <a:pt x="133" y="48"/>
                      <a:pt x="133" y="49"/>
                      <a:pt x="133" y="49"/>
                    </a:cubicBezTo>
                    <a:cubicBezTo>
                      <a:pt x="129" y="51"/>
                      <a:pt x="125" y="54"/>
                      <a:pt x="121" y="57"/>
                    </a:cubicBezTo>
                    <a:cubicBezTo>
                      <a:pt x="121" y="57"/>
                      <a:pt x="120" y="57"/>
                      <a:pt x="120" y="57"/>
                    </a:cubicBezTo>
                    <a:close/>
                    <a:moveTo>
                      <a:pt x="447" y="49"/>
                    </a:moveTo>
                    <a:cubicBezTo>
                      <a:pt x="446" y="49"/>
                      <a:pt x="446" y="49"/>
                      <a:pt x="446" y="49"/>
                    </a:cubicBezTo>
                    <a:cubicBezTo>
                      <a:pt x="442" y="46"/>
                      <a:pt x="438" y="44"/>
                      <a:pt x="434" y="42"/>
                    </a:cubicBezTo>
                    <a:cubicBezTo>
                      <a:pt x="433" y="41"/>
                      <a:pt x="433" y="41"/>
                      <a:pt x="434" y="40"/>
                    </a:cubicBezTo>
                    <a:cubicBezTo>
                      <a:pt x="434" y="39"/>
                      <a:pt x="435" y="39"/>
                      <a:pt x="435" y="40"/>
                    </a:cubicBezTo>
                    <a:cubicBezTo>
                      <a:pt x="439" y="42"/>
                      <a:pt x="443" y="44"/>
                      <a:pt x="447" y="47"/>
                    </a:cubicBezTo>
                    <a:cubicBezTo>
                      <a:pt x="448" y="47"/>
                      <a:pt x="448" y="48"/>
                      <a:pt x="448" y="49"/>
                    </a:cubicBezTo>
                    <a:cubicBezTo>
                      <a:pt x="447" y="49"/>
                      <a:pt x="447" y="49"/>
                      <a:pt x="447" y="49"/>
                    </a:cubicBezTo>
                    <a:close/>
                    <a:moveTo>
                      <a:pt x="140" y="44"/>
                    </a:moveTo>
                    <a:cubicBezTo>
                      <a:pt x="140" y="44"/>
                      <a:pt x="139" y="44"/>
                      <a:pt x="139" y="43"/>
                    </a:cubicBezTo>
                    <a:cubicBezTo>
                      <a:pt x="139" y="43"/>
                      <a:pt x="139" y="42"/>
                      <a:pt x="139" y="42"/>
                    </a:cubicBezTo>
                    <a:cubicBezTo>
                      <a:pt x="143" y="39"/>
                      <a:pt x="148" y="37"/>
                      <a:pt x="152" y="35"/>
                    </a:cubicBezTo>
                    <a:cubicBezTo>
                      <a:pt x="152" y="34"/>
                      <a:pt x="153" y="35"/>
                      <a:pt x="153" y="35"/>
                    </a:cubicBezTo>
                    <a:cubicBezTo>
                      <a:pt x="154" y="36"/>
                      <a:pt x="153" y="36"/>
                      <a:pt x="153" y="37"/>
                    </a:cubicBezTo>
                    <a:cubicBezTo>
                      <a:pt x="149" y="39"/>
                      <a:pt x="145" y="41"/>
                      <a:pt x="141" y="44"/>
                    </a:cubicBezTo>
                    <a:cubicBezTo>
                      <a:pt x="140" y="44"/>
                      <a:pt x="140" y="44"/>
                      <a:pt x="140" y="44"/>
                    </a:cubicBezTo>
                    <a:close/>
                    <a:moveTo>
                      <a:pt x="426" y="37"/>
                    </a:moveTo>
                    <a:cubicBezTo>
                      <a:pt x="426" y="37"/>
                      <a:pt x="426" y="37"/>
                      <a:pt x="426" y="37"/>
                    </a:cubicBezTo>
                    <a:cubicBezTo>
                      <a:pt x="422" y="35"/>
                      <a:pt x="417" y="33"/>
                      <a:pt x="413" y="30"/>
                    </a:cubicBezTo>
                    <a:cubicBezTo>
                      <a:pt x="413" y="30"/>
                      <a:pt x="412" y="30"/>
                      <a:pt x="413" y="29"/>
                    </a:cubicBezTo>
                    <a:cubicBezTo>
                      <a:pt x="413" y="28"/>
                      <a:pt x="414" y="28"/>
                      <a:pt x="414" y="28"/>
                    </a:cubicBezTo>
                    <a:cubicBezTo>
                      <a:pt x="418" y="30"/>
                      <a:pt x="423" y="33"/>
                      <a:pt x="427" y="35"/>
                    </a:cubicBezTo>
                    <a:cubicBezTo>
                      <a:pt x="427" y="35"/>
                      <a:pt x="428" y="36"/>
                      <a:pt x="427" y="36"/>
                    </a:cubicBezTo>
                    <a:cubicBezTo>
                      <a:pt x="427" y="37"/>
                      <a:pt x="427" y="37"/>
                      <a:pt x="426" y="37"/>
                    </a:cubicBezTo>
                    <a:close/>
                    <a:moveTo>
                      <a:pt x="161" y="33"/>
                    </a:moveTo>
                    <a:cubicBezTo>
                      <a:pt x="160" y="33"/>
                      <a:pt x="160" y="32"/>
                      <a:pt x="160" y="32"/>
                    </a:cubicBezTo>
                    <a:cubicBezTo>
                      <a:pt x="159" y="31"/>
                      <a:pt x="160" y="31"/>
                      <a:pt x="160" y="30"/>
                    </a:cubicBezTo>
                    <a:cubicBezTo>
                      <a:pt x="165" y="28"/>
                      <a:pt x="169" y="26"/>
                      <a:pt x="173" y="24"/>
                    </a:cubicBezTo>
                    <a:cubicBezTo>
                      <a:pt x="174" y="24"/>
                      <a:pt x="175" y="24"/>
                      <a:pt x="175" y="25"/>
                    </a:cubicBezTo>
                    <a:cubicBezTo>
                      <a:pt x="175" y="25"/>
                      <a:pt x="175" y="26"/>
                      <a:pt x="174" y="26"/>
                    </a:cubicBezTo>
                    <a:cubicBezTo>
                      <a:pt x="170" y="28"/>
                      <a:pt x="166" y="30"/>
                      <a:pt x="161" y="32"/>
                    </a:cubicBezTo>
                    <a:cubicBezTo>
                      <a:pt x="161" y="33"/>
                      <a:pt x="161" y="33"/>
                      <a:pt x="161" y="33"/>
                    </a:cubicBezTo>
                    <a:close/>
                    <a:moveTo>
                      <a:pt x="405" y="27"/>
                    </a:moveTo>
                    <a:cubicBezTo>
                      <a:pt x="405" y="27"/>
                      <a:pt x="405" y="27"/>
                      <a:pt x="405" y="27"/>
                    </a:cubicBezTo>
                    <a:cubicBezTo>
                      <a:pt x="400" y="25"/>
                      <a:pt x="396" y="23"/>
                      <a:pt x="391" y="21"/>
                    </a:cubicBezTo>
                    <a:cubicBezTo>
                      <a:pt x="391" y="21"/>
                      <a:pt x="391" y="20"/>
                      <a:pt x="391" y="20"/>
                    </a:cubicBezTo>
                    <a:cubicBezTo>
                      <a:pt x="391" y="19"/>
                      <a:pt x="392" y="19"/>
                      <a:pt x="392" y="19"/>
                    </a:cubicBezTo>
                    <a:cubicBezTo>
                      <a:pt x="397" y="21"/>
                      <a:pt x="401" y="22"/>
                      <a:pt x="406" y="24"/>
                    </a:cubicBezTo>
                    <a:cubicBezTo>
                      <a:pt x="406" y="25"/>
                      <a:pt x="406" y="25"/>
                      <a:pt x="406" y="26"/>
                    </a:cubicBezTo>
                    <a:cubicBezTo>
                      <a:pt x="406" y="26"/>
                      <a:pt x="406" y="27"/>
                      <a:pt x="405" y="27"/>
                    </a:cubicBezTo>
                    <a:close/>
                    <a:moveTo>
                      <a:pt x="183" y="23"/>
                    </a:moveTo>
                    <a:cubicBezTo>
                      <a:pt x="182" y="23"/>
                      <a:pt x="182" y="23"/>
                      <a:pt x="181" y="22"/>
                    </a:cubicBezTo>
                    <a:cubicBezTo>
                      <a:pt x="181" y="21"/>
                      <a:pt x="181" y="21"/>
                      <a:pt x="182" y="21"/>
                    </a:cubicBezTo>
                    <a:cubicBezTo>
                      <a:pt x="186" y="19"/>
                      <a:pt x="191" y="17"/>
                      <a:pt x="196" y="16"/>
                    </a:cubicBezTo>
                    <a:cubicBezTo>
                      <a:pt x="196" y="15"/>
                      <a:pt x="197" y="16"/>
                      <a:pt x="197" y="16"/>
                    </a:cubicBezTo>
                    <a:cubicBezTo>
                      <a:pt x="197" y="17"/>
                      <a:pt x="197" y="18"/>
                      <a:pt x="196" y="18"/>
                    </a:cubicBezTo>
                    <a:cubicBezTo>
                      <a:pt x="192" y="19"/>
                      <a:pt x="187" y="21"/>
                      <a:pt x="183" y="23"/>
                    </a:cubicBezTo>
                    <a:cubicBezTo>
                      <a:pt x="183" y="23"/>
                      <a:pt x="183" y="23"/>
                      <a:pt x="183" y="23"/>
                    </a:cubicBezTo>
                    <a:close/>
                    <a:moveTo>
                      <a:pt x="383" y="18"/>
                    </a:moveTo>
                    <a:cubicBezTo>
                      <a:pt x="383" y="18"/>
                      <a:pt x="383" y="18"/>
                      <a:pt x="383" y="18"/>
                    </a:cubicBezTo>
                    <a:cubicBezTo>
                      <a:pt x="378" y="16"/>
                      <a:pt x="374" y="15"/>
                      <a:pt x="369" y="14"/>
                    </a:cubicBezTo>
                    <a:cubicBezTo>
                      <a:pt x="368" y="14"/>
                      <a:pt x="368" y="13"/>
                      <a:pt x="368" y="12"/>
                    </a:cubicBezTo>
                    <a:cubicBezTo>
                      <a:pt x="368" y="12"/>
                      <a:pt x="369" y="11"/>
                      <a:pt x="370" y="11"/>
                    </a:cubicBezTo>
                    <a:cubicBezTo>
                      <a:pt x="374" y="13"/>
                      <a:pt x="379" y="14"/>
                      <a:pt x="383" y="16"/>
                    </a:cubicBezTo>
                    <a:cubicBezTo>
                      <a:pt x="384" y="16"/>
                      <a:pt x="384" y="17"/>
                      <a:pt x="384" y="17"/>
                    </a:cubicBezTo>
                    <a:cubicBezTo>
                      <a:pt x="384" y="18"/>
                      <a:pt x="383" y="18"/>
                      <a:pt x="383" y="18"/>
                    </a:cubicBezTo>
                    <a:close/>
                    <a:moveTo>
                      <a:pt x="205" y="15"/>
                    </a:moveTo>
                    <a:cubicBezTo>
                      <a:pt x="204" y="15"/>
                      <a:pt x="204" y="15"/>
                      <a:pt x="204" y="14"/>
                    </a:cubicBezTo>
                    <a:cubicBezTo>
                      <a:pt x="204" y="13"/>
                      <a:pt x="204" y="13"/>
                      <a:pt x="205" y="13"/>
                    </a:cubicBezTo>
                    <a:cubicBezTo>
                      <a:pt x="209" y="11"/>
                      <a:pt x="214" y="10"/>
                      <a:pt x="218" y="9"/>
                    </a:cubicBezTo>
                    <a:cubicBezTo>
                      <a:pt x="219" y="9"/>
                      <a:pt x="220" y="9"/>
                      <a:pt x="220" y="10"/>
                    </a:cubicBezTo>
                    <a:cubicBezTo>
                      <a:pt x="220" y="10"/>
                      <a:pt x="220" y="11"/>
                      <a:pt x="219" y="11"/>
                    </a:cubicBezTo>
                    <a:cubicBezTo>
                      <a:pt x="214" y="12"/>
                      <a:pt x="210" y="14"/>
                      <a:pt x="205" y="15"/>
                    </a:cubicBezTo>
                    <a:cubicBezTo>
                      <a:pt x="205" y="15"/>
                      <a:pt x="205" y="15"/>
                      <a:pt x="205" y="15"/>
                    </a:cubicBezTo>
                    <a:close/>
                    <a:moveTo>
                      <a:pt x="360" y="11"/>
                    </a:moveTo>
                    <a:cubicBezTo>
                      <a:pt x="360" y="11"/>
                      <a:pt x="360" y="11"/>
                      <a:pt x="360" y="11"/>
                    </a:cubicBezTo>
                    <a:cubicBezTo>
                      <a:pt x="355" y="10"/>
                      <a:pt x="351" y="9"/>
                      <a:pt x="346" y="8"/>
                    </a:cubicBezTo>
                    <a:cubicBezTo>
                      <a:pt x="345" y="8"/>
                      <a:pt x="345" y="7"/>
                      <a:pt x="345" y="7"/>
                    </a:cubicBezTo>
                    <a:cubicBezTo>
                      <a:pt x="345" y="6"/>
                      <a:pt x="346" y="6"/>
                      <a:pt x="347" y="6"/>
                    </a:cubicBezTo>
                    <a:cubicBezTo>
                      <a:pt x="351" y="7"/>
                      <a:pt x="356" y="8"/>
                      <a:pt x="361" y="9"/>
                    </a:cubicBezTo>
                    <a:cubicBezTo>
                      <a:pt x="361" y="9"/>
                      <a:pt x="362" y="10"/>
                      <a:pt x="361" y="10"/>
                    </a:cubicBezTo>
                    <a:cubicBezTo>
                      <a:pt x="361" y="11"/>
                      <a:pt x="361" y="11"/>
                      <a:pt x="360" y="11"/>
                    </a:cubicBezTo>
                    <a:close/>
                    <a:moveTo>
                      <a:pt x="228" y="9"/>
                    </a:moveTo>
                    <a:cubicBezTo>
                      <a:pt x="227" y="9"/>
                      <a:pt x="227" y="9"/>
                      <a:pt x="227" y="8"/>
                    </a:cubicBezTo>
                    <a:cubicBezTo>
                      <a:pt x="227" y="7"/>
                      <a:pt x="227" y="7"/>
                      <a:pt x="228" y="7"/>
                    </a:cubicBezTo>
                    <a:cubicBezTo>
                      <a:pt x="232" y="6"/>
                      <a:pt x="237" y="5"/>
                      <a:pt x="242" y="4"/>
                    </a:cubicBezTo>
                    <a:cubicBezTo>
                      <a:pt x="242" y="4"/>
                      <a:pt x="243" y="4"/>
                      <a:pt x="243" y="5"/>
                    </a:cubicBezTo>
                    <a:cubicBezTo>
                      <a:pt x="243" y="6"/>
                      <a:pt x="243" y="6"/>
                      <a:pt x="242" y="6"/>
                    </a:cubicBezTo>
                    <a:cubicBezTo>
                      <a:pt x="237" y="7"/>
                      <a:pt x="233" y="8"/>
                      <a:pt x="228" y="9"/>
                    </a:cubicBezTo>
                    <a:cubicBezTo>
                      <a:pt x="228" y="9"/>
                      <a:pt x="228" y="9"/>
                      <a:pt x="228" y="9"/>
                    </a:cubicBezTo>
                    <a:close/>
                    <a:moveTo>
                      <a:pt x="337" y="6"/>
                    </a:moveTo>
                    <a:cubicBezTo>
                      <a:pt x="337" y="6"/>
                      <a:pt x="337" y="6"/>
                      <a:pt x="337" y="6"/>
                    </a:cubicBezTo>
                    <a:cubicBezTo>
                      <a:pt x="332" y="6"/>
                      <a:pt x="327" y="5"/>
                      <a:pt x="323" y="4"/>
                    </a:cubicBezTo>
                    <a:cubicBezTo>
                      <a:pt x="322" y="4"/>
                      <a:pt x="322" y="4"/>
                      <a:pt x="322" y="3"/>
                    </a:cubicBezTo>
                    <a:cubicBezTo>
                      <a:pt x="322" y="2"/>
                      <a:pt x="322" y="2"/>
                      <a:pt x="323" y="2"/>
                    </a:cubicBezTo>
                    <a:cubicBezTo>
                      <a:pt x="328" y="3"/>
                      <a:pt x="333" y="3"/>
                      <a:pt x="337" y="4"/>
                    </a:cubicBezTo>
                    <a:cubicBezTo>
                      <a:pt x="338" y="4"/>
                      <a:pt x="338" y="5"/>
                      <a:pt x="338" y="5"/>
                    </a:cubicBezTo>
                    <a:cubicBezTo>
                      <a:pt x="338" y="6"/>
                      <a:pt x="338" y="6"/>
                      <a:pt x="337" y="6"/>
                    </a:cubicBezTo>
                    <a:close/>
                    <a:moveTo>
                      <a:pt x="251" y="5"/>
                    </a:moveTo>
                    <a:cubicBezTo>
                      <a:pt x="251" y="5"/>
                      <a:pt x="250" y="4"/>
                      <a:pt x="250" y="4"/>
                    </a:cubicBezTo>
                    <a:cubicBezTo>
                      <a:pt x="250" y="3"/>
                      <a:pt x="251" y="3"/>
                      <a:pt x="251" y="3"/>
                    </a:cubicBezTo>
                    <a:cubicBezTo>
                      <a:pt x="256" y="2"/>
                      <a:pt x="261" y="1"/>
                      <a:pt x="265" y="1"/>
                    </a:cubicBezTo>
                    <a:cubicBezTo>
                      <a:pt x="266" y="1"/>
                      <a:pt x="267" y="1"/>
                      <a:pt x="267" y="2"/>
                    </a:cubicBezTo>
                    <a:cubicBezTo>
                      <a:pt x="267" y="3"/>
                      <a:pt x="266" y="3"/>
                      <a:pt x="266" y="3"/>
                    </a:cubicBezTo>
                    <a:cubicBezTo>
                      <a:pt x="261" y="4"/>
                      <a:pt x="256" y="4"/>
                      <a:pt x="251" y="5"/>
                    </a:cubicBezTo>
                    <a:cubicBezTo>
                      <a:pt x="251" y="5"/>
                      <a:pt x="251" y="5"/>
                      <a:pt x="251" y="5"/>
                    </a:cubicBezTo>
                    <a:close/>
                    <a:moveTo>
                      <a:pt x="313" y="3"/>
                    </a:moveTo>
                    <a:cubicBezTo>
                      <a:pt x="313" y="3"/>
                      <a:pt x="313" y="3"/>
                      <a:pt x="313" y="3"/>
                    </a:cubicBezTo>
                    <a:cubicBezTo>
                      <a:pt x="309" y="3"/>
                      <a:pt x="304" y="3"/>
                      <a:pt x="299" y="3"/>
                    </a:cubicBezTo>
                    <a:cubicBezTo>
                      <a:pt x="299" y="3"/>
                      <a:pt x="298" y="2"/>
                      <a:pt x="298" y="1"/>
                    </a:cubicBezTo>
                    <a:cubicBezTo>
                      <a:pt x="298" y="1"/>
                      <a:pt x="299" y="0"/>
                      <a:pt x="299" y="0"/>
                    </a:cubicBezTo>
                    <a:cubicBezTo>
                      <a:pt x="304" y="0"/>
                      <a:pt x="309" y="1"/>
                      <a:pt x="314" y="1"/>
                    </a:cubicBezTo>
                    <a:cubicBezTo>
                      <a:pt x="314" y="1"/>
                      <a:pt x="315" y="2"/>
                      <a:pt x="315" y="2"/>
                    </a:cubicBezTo>
                    <a:cubicBezTo>
                      <a:pt x="315" y="3"/>
                      <a:pt x="314" y="3"/>
                      <a:pt x="313" y="3"/>
                    </a:cubicBezTo>
                    <a:close/>
                    <a:moveTo>
                      <a:pt x="275" y="3"/>
                    </a:moveTo>
                    <a:cubicBezTo>
                      <a:pt x="274" y="3"/>
                      <a:pt x="274" y="2"/>
                      <a:pt x="274" y="2"/>
                    </a:cubicBezTo>
                    <a:cubicBezTo>
                      <a:pt x="274" y="1"/>
                      <a:pt x="274" y="0"/>
                      <a:pt x="275" y="0"/>
                    </a:cubicBezTo>
                    <a:cubicBezTo>
                      <a:pt x="280" y="0"/>
                      <a:pt x="284" y="0"/>
                      <a:pt x="289" y="0"/>
                    </a:cubicBezTo>
                    <a:cubicBezTo>
                      <a:pt x="290" y="0"/>
                      <a:pt x="290" y="0"/>
                      <a:pt x="290" y="0"/>
                    </a:cubicBezTo>
                    <a:cubicBezTo>
                      <a:pt x="290" y="0"/>
                      <a:pt x="291" y="1"/>
                      <a:pt x="291" y="1"/>
                    </a:cubicBezTo>
                    <a:cubicBezTo>
                      <a:pt x="291" y="2"/>
                      <a:pt x="290" y="2"/>
                      <a:pt x="290" y="2"/>
                    </a:cubicBezTo>
                    <a:cubicBezTo>
                      <a:pt x="289" y="2"/>
                      <a:pt x="289" y="2"/>
                      <a:pt x="289" y="2"/>
                    </a:cubicBezTo>
                    <a:cubicBezTo>
                      <a:pt x="284" y="2"/>
                      <a:pt x="280" y="3"/>
                      <a:pt x="275" y="3"/>
                    </a:cubicBezTo>
                    <a:cubicBezTo>
                      <a:pt x="275" y="3"/>
                      <a:pt x="275" y="3"/>
                      <a:pt x="275" y="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6" name="Freeform 258"/>
              <p:cNvSpPr>
                <a:spLocks/>
              </p:cNvSpPr>
              <p:nvPr userDrawn="1"/>
            </p:nvSpPr>
            <p:spPr bwMode="auto">
              <a:xfrm>
                <a:off x="3303" y="1203"/>
                <a:ext cx="1027" cy="1131"/>
              </a:xfrm>
              <a:custGeom>
                <a:avLst/>
                <a:gdLst>
                  <a:gd name="T0" fmla="*/ 317 w 612"/>
                  <a:gd name="T1" fmla="*/ 646 h 673"/>
                  <a:gd name="T2" fmla="*/ 20 w 612"/>
                  <a:gd name="T3" fmla="*/ 415 h 673"/>
                  <a:gd name="T4" fmla="*/ 53 w 612"/>
                  <a:gd name="T5" fmla="*/ 182 h 673"/>
                  <a:gd name="T6" fmla="*/ 240 w 612"/>
                  <a:gd name="T7" fmla="*/ 42 h 673"/>
                  <a:gd name="T8" fmla="*/ 612 w 612"/>
                  <a:gd name="T9" fmla="*/ 263 h 673"/>
                  <a:gd name="T10" fmla="*/ 610 w 612"/>
                  <a:gd name="T11" fmla="*/ 266 h 673"/>
                  <a:gd name="T12" fmla="*/ 608 w 612"/>
                  <a:gd name="T13" fmla="*/ 264 h 673"/>
                  <a:gd name="T14" fmla="*/ 241 w 612"/>
                  <a:gd name="T15" fmla="*/ 46 h 673"/>
                  <a:gd name="T16" fmla="*/ 57 w 612"/>
                  <a:gd name="T17" fmla="*/ 185 h 673"/>
                  <a:gd name="T18" fmla="*/ 25 w 612"/>
                  <a:gd name="T19" fmla="*/ 414 h 673"/>
                  <a:gd name="T20" fmla="*/ 391 w 612"/>
                  <a:gd name="T21" fmla="*/ 632 h 673"/>
                  <a:gd name="T22" fmla="*/ 394 w 612"/>
                  <a:gd name="T23" fmla="*/ 633 h 673"/>
                  <a:gd name="T24" fmla="*/ 393 w 612"/>
                  <a:gd name="T25" fmla="*/ 636 h 673"/>
                  <a:gd name="T26" fmla="*/ 317 w 612"/>
                  <a:gd name="T27" fmla="*/ 646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2" h="673">
                    <a:moveTo>
                      <a:pt x="317" y="646"/>
                    </a:moveTo>
                    <a:cubicBezTo>
                      <a:pt x="181" y="646"/>
                      <a:pt x="56" y="553"/>
                      <a:pt x="20" y="415"/>
                    </a:cubicBezTo>
                    <a:cubicBezTo>
                      <a:pt x="0" y="336"/>
                      <a:pt x="12" y="253"/>
                      <a:pt x="53" y="182"/>
                    </a:cubicBezTo>
                    <a:cubicBezTo>
                      <a:pt x="95" y="112"/>
                      <a:pt x="161" y="62"/>
                      <a:pt x="240" y="42"/>
                    </a:cubicBezTo>
                    <a:cubicBezTo>
                      <a:pt x="403" y="0"/>
                      <a:pt x="570" y="99"/>
                      <a:pt x="612" y="263"/>
                    </a:cubicBezTo>
                    <a:cubicBezTo>
                      <a:pt x="612" y="264"/>
                      <a:pt x="612" y="266"/>
                      <a:pt x="610" y="266"/>
                    </a:cubicBezTo>
                    <a:cubicBezTo>
                      <a:pt x="609" y="266"/>
                      <a:pt x="608" y="265"/>
                      <a:pt x="608" y="264"/>
                    </a:cubicBezTo>
                    <a:cubicBezTo>
                      <a:pt x="566" y="103"/>
                      <a:pt x="402" y="5"/>
                      <a:pt x="241" y="46"/>
                    </a:cubicBezTo>
                    <a:cubicBezTo>
                      <a:pt x="163" y="66"/>
                      <a:pt x="98" y="115"/>
                      <a:pt x="57" y="185"/>
                    </a:cubicBezTo>
                    <a:cubicBezTo>
                      <a:pt x="16" y="254"/>
                      <a:pt x="5" y="336"/>
                      <a:pt x="25" y="414"/>
                    </a:cubicBezTo>
                    <a:cubicBezTo>
                      <a:pt x="66" y="575"/>
                      <a:pt x="231" y="673"/>
                      <a:pt x="391" y="632"/>
                    </a:cubicBezTo>
                    <a:cubicBezTo>
                      <a:pt x="393" y="631"/>
                      <a:pt x="394" y="632"/>
                      <a:pt x="394" y="633"/>
                    </a:cubicBezTo>
                    <a:cubicBezTo>
                      <a:pt x="395" y="635"/>
                      <a:pt x="394" y="636"/>
                      <a:pt x="393" y="636"/>
                    </a:cubicBezTo>
                    <a:cubicBezTo>
                      <a:pt x="367" y="643"/>
                      <a:pt x="342" y="646"/>
                      <a:pt x="317" y="64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7" name="Freeform 259"/>
              <p:cNvSpPr>
                <a:spLocks/>
              </p:cNvSpPr>
              <p:nvPr userDrawn="1"/>
            </p:nvSpPr>
            <p:spPr bwMode="auto">
              <a:xfrm>
                <a:off x="3424" y="1365"/>
                <a:ext cx="819" cy="816"/>
              </a:xfrm>
              <a:custGeom>
                <a:avLst/>
                <a:gdLst>
                  <a:gd name="T0" fmla="*/ 244 w 488"/>
                  <a:gd name="T1" fmla="*/ 486 h 486"/>
                  <a:gd name="T2" fmla="*/ 0 w 488"/>
                  <a:gd name="T3" fmla="*/ 243 h 486"/>
                  <a:gd name="T4" fmla="*/ 244 w 488"/>
                  <a:gd name="T5" fmla="*/ 0 h 486"/>
                  <a:gd name="T6" fmla="*/ 247 w 488"/>
                  <a:gd name="T7" fmla="*/ 2 h 486"/>
                  <a:gd name="T8" fmla="*/ 244 w 488"/>
                  <a:gd name="T9" fmla="*/ 5 h 486"/>
                  <a:gd name="T10" fmla="*/ 5 w 488"/>
                  <a:gd name="T11" fmla="*/ 243 h 486"/>
                  <a:gd name="T12" fmla="*/ 244 w 488"/>
                  <a:gd name="T13" fmla="*/ 481 h 486"/>
                  <a:gd name="T14" fmla="*/ 484 w 488"/>
                  <a:gd name="T15" fmla="*/ 243 h 486"/>
                  <a:gd name="T16" fmla="*/ 486 w 488"/>
                  <a:gd name="T17" fmla="*/ 241 h 486"/>
                  <a:gd name="T18" fmla="*/ 488 w 488"/>
                  <a:gd name="T19" fmla="*/ 243 h 486"/>
                  <a:gd name="T20" fmla="*/ 244 w 488"/>
                  <a:gd name="T21" fmla="*/ 48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8" h="486">
                    <a:moveTo>
                      <a:pt x="244" y="486"/>
                    </a:moveTo>
                    <a:cubicBezTo>
                      <a:pt x="110" y="486"/>
                      <a:pt x="0" y="377"/>
                      <a:pt x="0" y="243"/>
                    </a:cubicBezTo>
                    <a:cubicBezTo>
                      <a:pt x="0" y="109"/>
                      <a:pt x="110" y="0"/>
                      <a:pt x="244" y="0"/>
                    </a:cubicBezTo>
                    <a:cubicBezTo>
                      <a:pt x="246" y="0"/>
                      <a:pt x="247" y="1"/>
                      <a:pt x="247" y="2"/>
                    </a:cubicBezTo>
                    <a:cubicBezTo>
                      <a:pt x="247" y="4"/>
                      <a:pt x="246" y="5"/>
                      <a:pt x="244" y="5"/>
                    </a:cubicBezTo>
                    <a:cubicBezTo>
                      <a:pt x="112" y="5"/>
                      <a:pt x="5" y="112"/>
                      <a:pt x="5" y="243"/>
                    </a:cubicBezTo>
                    <a:cubicBezTo>
                      <a:pt x="5" y="374"/>
                      <a:pt x="112" y="481"/>
                      <a:pt x="244" y="481"/>
                    </a:cubicBezTo>
                    <a:cubicBezTo>
                      <a:pt x="376" y="481"/>
                      <a:pt x="484" y="374"/>
                      <a:pt x="484" y="243"/>
                    </a:cubicBezTo>
                    <a:cubicBezTo>
                      <a:pt x="484" y="242"/>
                      <a:pt x="485" y="241"/>
                      <a:pt x="486" y="241"/>
                    </a:cubicBezTo>
                    <a:cubicBezTo>
                      <a:pt x="487" y="241"/>
                      <a:pt x="488" y="242"/>
                      <a:pt x="488" y="243"/>
                    </a:cubicBezTo>
                    <a:cubicBezTo>
                      <a:pt x="488" y="377"/>
                      <a:pt x="379" y="486"/>
                      <a:pt x="244" y="48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8" name="Freeform 260"/>
              <p:cNvSpPr>
                <a:spLocks/>
              </p:cNvSpPr>
              <p:nvPr userDrawn="1"/>
            </p:nvSpPr>
            <p:spPr bwMode="auto">
              <a:xfrm>
                <a:off x="4265" y="1842"/>
                <a:ext cx="99" cy="27"/>
              </a:xfrm>
              <a:custGeom>
                <a:avLst/>
                <a:gdLst>
                  <a:gd name="T0" fmla="*/ 59 w 59"/>
                  <a:gd name="T1" fmla="*/ 12 h 16"/>
                  <a:gd name="T2" fmla="*/ 1 w 59"/>
                  <a:gd name="T3" fmla="*/ 0 h 16"/>
                  <a:gd name="T4" fmla="*/ 0 w 59"/>
                  <a:gd name="T5" fmla="*/ 5 h 16"/>
                  <a:gd name="T6" fmla="*/ 58 w 59"/>
                  <a:gd name="T7" fmla="*/ 16 h 16"/>
                  <a:gd name="T8" fmla="*/ 59 w 59"/>
                  <a:gd name="T9" fmla="*/ 12 h 16"/>
                </a:gdLst>
                <a:ahLst/>
                <a:cxnLst>
                  <a:cxn ang="0">
                    <a:pos x="T0" y="T1"/>
                  </a:cxn>
                  <a:cxn ang="0">
                    <a:pos x="T2" y="T3"/>
                  </a:cxn>
                  <a:cxn ang="0">
                    <a:pos x="T4" y="T5"/>
                  </a:cxn>
                  <a:cxn ang="0">
                    <a:pos x="T6" y="T7"/>
                  </a:cxn>
                  <a:cxn ang="0">
                    <a:pos x="T8" y="T9"/>
                  </a:cxn>
                </a:cxnLst>
                <a:rect l="0" t="0" r="r" b="b"/>
                <a:pathLst>
                  <a:path w="59" h="16">
                    <a:moveTo>
                      <a:pt x="59" y="12"/>
                    </a:moveTo>
                    <a:cubicBezTo>
                      <a:pt x="1" y="0"/>
                      <a:pt x="1" y="0"/>
                      <a:pt x="1" y="0"/>
                    </a:cubicBezTo>
                    <a:cubicBezTo>
                      <a:pt x="0" y="5"/>
                      <a:pt x="0" y="5"/>
                      <a:pt x="0" y="5"/>
                    </a:cubicBezTo>
                    <a:cubicBezTo>
                      <a:pt x="58" y="16"/>
                      <a:pt x="58" y="16"/>
                      <a:pt x="58" y="16"/>
                    </a:cubicBezTo>
                    <a:cubicBezTo>
                      <a:pt x="58" y="15"/>
                      <a:pt x="58" y="13"/>
                      <a:pt x="59" y="1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9" name="Freeform 261"/>
              <p:cNvSpPr>
                <a:spLocks/>
              </p:cNvSpPr>
              <p:nvPr userDrawn="1"/>
            </p:nvSpPr>
            <p:spPr bwMode="auto">
              <a:xfrm>
                <a:off x="4418" y="1872"/>
                <a:ext cx="463" cy="99"/>
              </a:xfrm>
              <a:custGeom>
                <a:avLst/>
                <a:gdLst>
                  <a:gd name="T0" fmla="*/ 0 w 276"/>
                  <a:gd name="T1" fmla="*/ 0 h 59"/>
                  <a:gd name="T2" fmla="*/ 0 w 276"/>
                  <a:gd name="T3" fmla="*/ 5 h 59"/>
                  <a:gd name="T4" fmla="*/ 275 w 276"/>
                  <a:gd name="T5" fmla="*/ 59 h 59"/>
                  <a:gd name="T6" fmla="*/ 276 w 276"/>
                  <a:gd name="T7" fmla="*/ 55 h 59"/>
                  <a:gd name="T8" fmla="*/ 0 w 276"/>
                  <a:gd name="T9" fmla="*/ 0 h 59"/>
                </a:gdLst>
                <a:ahLst/>
                <a:cxnLst>
                  <a:cxn ang="0">
                    <a:pos x="T0" y="T1"/>
                  </a:cxn>
                  <a:cxn ang="0">
                    <a:pos x="T2" y="T3"/>
                  </a:cxn>
                  <a:cxn ang="0">
                    <a:pos x="T4" y="T5"/>
                  </a:cxn>
                  <a:cxn ang="0">
                    <a:pos x="T6" y="T7"/>
                  </a:cxn>
                  <a:cxn ang="0">
                    <a:pos x="T8" y="T9"/>
                  </a:cxn>
                </a:cxnLst>
                <a:rect l="0" t="0" r="r" b="b"/>
                <a:pathLst>
                  <a:path w="276" h="59">
                    <a:moveTo>
                      <a:pt x="0" y="0"/>
                    </a:moveTo>
                    <a:cubicBezTo>
                      <a:pt x="0" y="2"/>
                      <a:pt x="0" y="3"/>
                      <a:pt x="0" y="5"/>
                    </a:cubicBezTo>
                    <a:cubicBezTo>
                      <a:pt x="275" y="59"/>
                      <a:pt x="275" y="59"/>
                      <a:pt x="275" y="59"/>
                    </a:cubicBezTo>
                    <a:cubicBezTo>
                      <a:pt x="276" y="55"/>
                      <a:pt x="276" y="55"/>
                      <a:pt x="276" y="55"/>
                    </a:cubicBezTo>
                    <a:lnTo>
                      <a:pt x="0" y="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0" name="Freeform 262"/>
              <p:cNvSpPr>
                <a:spLocks noEditPoints="1"/>
              </p:cNvSpPr>
              <p:nvPr userDrawn="1"/>
            </p:nvSpPr>
            <p:spPr bwMode="auto">
              <a:xfrm>
                <a:off x="3877" y="1770"/>
                <a:ext cx="552" cy="595"/>
              </a:xfrm>
              <a:custGeom>
                <a:avLst/>
                <a:gdLst>
                  <a:gd name="T0" fmla="*/ 3 w 329"/>
                  <a:gd name="T1" fmla="*/ 354 h 354"/>
                  <a:gd name="T2" fmla="*/ 0 w 329"/>
                  <a:gd name="T3" fmla="*/ 317 h 354"/>
                  <a:gd name="T4" fmla="*/ 2 w 329"/>
                  <a:gd name="T5" fmla="*/ 317 h 354"/>
                  <a:gd name="T6" fmla="*/ 208 w 329"/>
                  <a:gd name="T7" fmla="*/ 216 h 354"/>
                  <a:gd name="T8" fmla="*/ 292 w 329"/>
                  <a:gd name="T9" fmla="*/ 2 h 354"/>
                  <a:gd name="T10" fmla="*/ 292 w 329"/>
                  <a:gd name="T11" fmla="*/ 0 h 354"/>
                  <a:gd name="T12" fmla="*/ 329 w 329"/>
                  <a:gd name="T13" fmla="*/ 0 h 354"/>
                  <a:gd name="T14" fmla="*/ 329 w 329"/>
                  <a:gd name="T15" fmla="*/ 2 h 354"/>
                  <a:gd name="T16" fmla="*/ 235 w 329"/>
                  <a:gd name="T17" fmla="*/ 241 h 354"/>
                  <a:gd name="T18" fmla="*/ 5 w 329"/>
                  <a:gd name="T19" fmla="*/ 354 h 354"/>
                  <a:gd name="T20" fmla="*/ 3 w 329"/>
                  <a:gd name="T21" fmla="*/ 354 h 354"/>
                  <a:gd name="T22" fmla="*/ 4 w 329"/>
                  <a:gd name="T23" fmla="*/ 321 h 354"/>
                  <a:gd name="T24" fmla="*/ 6 w 329"/>
                  <a:gd name="T25" fmla="*/ 350 h 354"/>
                  <a:gd name="T26" fmla="*/ 232 w 329"/>
                  <a:gd name="T27" fmla="*/ 239 h 354"/>
                  <a:gd name="T28" fmla="*/ 326 w 329"/>
                  <a:gd name="T29" fmla="*/ 4 h 354"/>
                  <a:gd name="T30" fmla="*/ 296 w 329"/>
                  <a:gd name="T31" fmla="*/ 4 h 354"/>
                  <a:gd name="T32" fmla="*/ 211 w 329"/>
                  <a:gd name="T33" fmla="*/ 219 h 354"/>
                  <a:gd name="T34" fmla="*/ 4 w 329"/>
                  <a:gd name="T35" fmla="*/ 32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9" h="354">
                    <a:moveTo>
                      <a:pt x="3" y="354"/>
                    </a:moveTo>
                    <a:cubicBezTo>
                      <a:pt x="0" y="317"/>
                      <a:pt x="0" y="317"/>
                      <a:pt x="0" y="317"/>
                    </a:cubicBezTo>
                    <a:cubicBezTo>
                      <a:pt x="2" y="317"/>
                      <a:pt x="2" y="317"/>
                      <a:pt x="2" y="317"/>
                    </a:cubicBezTo>
                    <a:cubicBezTo>
                      <a:pt x="81" y="311"/>
                      <a:pt x="154" y="275"/>
                      <a:pt x="208" y="216"/>
                    </a:cubicBezTo>
                    <a:cubicBezTo>
                      <a:pt x="262" y="158"/>
                      <a:pt x="292" y="82"/>
                      <a:pt x="292" y="2"/>
                    </a:cubicBezTo>
                    <a:cubicBezTo>
                      <a:pt x="292" y="0"/>
                      <a:pt x="292" y="0"/>
                      <a:pt x="292" y="0"/>
                    </a:cubicBezTo>
                    <a:cubicBezTo>
                      <a:pt x="329" y="0"/>
                      <a:pt x="329" y="0"/>
                      <a:pt x="329" y="0"/>
                    </a:cubicBezTo>
                    <a:cubicBezTo>
                      <a:pt x="329" y="2"/>
                      <a:pt x="329" y="2"/>
                      <a:pt x="329" y="2"/>
                    </a:cubicBezTo>
                    <a:cubicBezTo>
                      <a:pt x="329" y="91"/>
                      <a:pt x="296" y="176"/>
                      <a:pt x="235" y="241"/>
                    </a:cubicBezTo>
                    <a:cubicBezTo>
                      <a:pt x="175" y="307"/>
                      <a:pt x="93" y="346"/>
                      <a:pt x="5" y="354"/>
                    </a:cubicBezTo>
                    <a:lnTo>
                      <a:pt x="3" y="354"/>
                    </a:lnTo>
                    <a:close/>
                    <a:moveTo>
                      <a:pt x="4" y="321"/>
                    </a:moveTo>
                    <a:cubicBezTo>
                      <a:pt x="6" y="350"/>
                      <a:pt x="6" y="350"/>
                      <a:pt x="6" y="350"/>
                    </a:cubicBezTo>
                    <a:cubicBezTo>
                      <a:pt x="93" y="342"/>
                      <a:pt x="173" y="303"/>
                      <a:pt x="232" y="239"/>
                    </a:cubicBezTo>
                    <a:cubicBezTo>
                      <a:pt x="292" y="175"/>
                      <a:pt x="325" y="91"/>
                      <a:pt x="326" y="4"/>
                    </a:cubicBezTo>
                    <a:cubicBezTo>
                      <a:pt x="296" y="4"/>
                      <a:pt x="296" y="4"/>
                      <a:pt x="296" y="4"/>
                    </a:cubicBezTo>
                    <a:cubicBezTo>
                      <a:pt x="295" y="84"/>
                      <a:pt x="265" y="160"/>
                      <a:pt x="211" y="219"/>
                    </a:cubicBezTo>
                    <a:cubicBezTo>
                      <a:pt x="156" y="277"/>
                      <a:pt x="83" y="313"/>
                      <a:pt x="4" y="32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1" name="Freeform 263"/>
              <p:cNvSpPr>
                <a:spLocks/>
              </p:cNvSpPr>
              <p:nvPr userDrawn="1"/>
            </p:nvSpPr>
            <p:spPr bwMode="auto">
              <a:xfrm>
                <a:off x="4201" y="2015"/>
                <a:ext cx="309" cy="292"/>
              </a:xfrm>
              <a:custGeom>
                <a:avLst/>
                <a:gdLst>
                  <a:gd name="T0" fmla="*/ 302 w 309"/>
                  <a:gd name="T1" fmla="*/ 292 h 292"/>
                  <a:gd name="T2" fmla="*/ 0 w 309"/>
                  <a:gd name="T3" fmla="*/ 5 h 292"/>
                  <a:gd name="T4" fmla="*/ 5 w 309"/>
                  <a:gd name="T5" fmla="*/ 0 h 292"/>
                  <a:gd name="T6" fmla="*/ 309 w 309"/>
                  <a:gd name="T7" fmla="*/ 287 h 292"/>
                  <a:gd name="T8" fmla="*/ 302 w 309"/>
                  <a:gd name="T9" fmla="*/ 292 h 292"/>
                </a:gdLst>
                <a:ahLst/>
                <a:cxnLst>
                  <a:cxn ang="0">
                    <a:pos x="T0" y="T1"/>
                  </a:cxn>
                  <a:cxn ang="0">
                    <a:pos x="T2" y="T3"/>
                  </a:cxn>
                  <a:cxn ang="0">
                    <a:pos x="T4" y="T5"/>
                  </a:cxn>
                  <a:cxn ang="0">
                    <a:pos x="T6" y="T7"/>
                  </a:cxn>
                  <a:cxn ang="0">
                    <a:pos x="T8" y="T9"/>
                  </a:cxn>
                </a:cxnLst>
                <a:rect l="0" t="0" r="r" b="b"/>
                <a:pathLst>
                  <a:path w="309" h="292">
                    <a:moveTo>
                      <a:pt x="302" y="292"/>
                    </a:moveTo>
                    <a:lnTo>
                      <a:pt x="0" y="5"/>
                    </a:lnTo>
                    <a:lnTo>
                      <a:pt x="5" y="0"/>
                    </a:lnTo>
                    <a:lnTo>
                      <a:pt x="309" y="287"/>
                    </a:lnTo>
                    <a:lnTo>
                      <a:pt x="302" y="29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2" name="Freeform 264"/>
              <p:cNvSpPr>
                <a:spLocks/>
              </p:cNvSpPr>
              <p:nvPr userDrawn="1"/>
            </p:nvSpPr>
            <p:spPr bwMode="auto">
              <a:xfrm>
                <a:off x="4285" y="1655"/>
                <a:ext cx="871" cy="101"/>
              </a:xfrm>
              <a:custGeom>
                <a:avLst/>
                <a:gdLst>
                  <a:gd name="T0" fmla="*/ 0 w 871"/>
                  <a:gd name="T1" fmla="*/ 101 h 101"/>
                  <a:gd name="T2" fmla="*/ 0 w 871"/>
                  <a:gd name="T3" fmla="*/ 93 h 101"/>
                  <a:gd name="T4" fmla="*/ 871 w 871"/>
                  <a:gd name="T5" fmla="*/ 0 h 101"/>
                  <a:gd name="T6" fmla="*/ 871 w 871"/>
                  <a:gd name="T7" fmla="*/ 7 h 101"/>
                  <a:gd name="T8" fmla="*/ 0 w 871"/>
                  <a:gd name="T9" fmla="*/ 101 h 101"/>
                </a:gdLst>
                <a:ahLst/>
                <a:cxnLst>
                  <a:cxn ang="0">
                    <a:pos x="T0" y="T1"/>
                  </a:cxn>
                  <a:cxn ang="0">
                    <a:pos x="T2" y="T3"/>
                  </a:cxn>
                  <a:cxn ang="0">
                    <a:pos x="T4" y="T5"/>
                  </a:cxn>
                  <a:cxn ang="0">
                    <a:pos x="T6" y="T7"/>
                  </a:cxn>
                  <a:cxn ang="0">
                    <a:pos x="T8" y="T9"/>
                  </a:cxn>
                </a:cxnLst>
                <a:rect l="0" t="0" r="r" b="b"/>
                <a:pathLst>
                  <a:path w="871" h="101">
                    <a:moveTo>
                      <a:pt x="0" y="101"/>
                    </a:moveTo>
                    <a:lnTo>
                      <a:pt x="0" y="93"/>
                    </a:lnTo>
                    <a:lnTo>
                      <a:pt x="871" y="0"/>
                    </a:lnTo>
                    <a:lnTo>
                      <a:pt x="871" y="7"/>
                    </a:lnTo>
                    <a:lnTo>
                      <a:pt x="0" y="10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3" name="Freeform 265"/>
              <p:cNvSpPr>
                <a:spLocks noEditPoints="1"/>
              </p:cNvSpPr>
              <p:nvPr userDrawn="1"/>
            </p:nvSpPr>
            <p:spPr bwMode="auto">
              <a:xfrm>
                <a:off x="4309" y="1502"/>
                <a:ext cx="99" cy="126"/>
              </a:xfrm>
              <a:custGeom>
                <a:avLst/>
                <a:gdLst>
                  <a:gd name="T0" fmla="*/ 23 w 59"/>
                  <a:gd name="T1" fmla="*/ 75 h 75"/>
                  <a:gd name="T2" fmla="*/ 23 w 59"/>
                  <a:gd name="T3" fmla="*/ 73 h 75"/>
                  <a:gd name="T4" fmla="*/ 1 w 59"/>
                  <a:gd name="T5" fmla="*/ 18 h 75"/>
                  <a:gd name="T6" fmla="*/ 0 w 59"/>
                  <a:gd name="T7" fmla="*/ 17 h 75"/>
                  <a:gd name="T8" fmla="*/ 33 w 59"/>
                  <a:gd name="T9" fmla="*/ 0 h 75"/>
                  <a:gd name="T10" fmla="*/ 34 w 59"/>
                  <a:gd name="T11" fmla="*/ 2 h 75"/>
                  <a:gd name="T12" fmla="*/ 58 w 59"/>
                  <a:gd name="T13" fmla="*/ 63 h 75"/>
                  <a:gd name="T14" fmla="*/ 59 w 59"/>
                  <a:gd name="T15" fmla="*/ 65 h 75"/>
                  <a:gd name="T16" fmla="*/ 23 w 59"/>
                  <a:gd name="T17" fmla="*/ 75 h 75"/>
                  <a:gd name="T18" fmla="*/ 5 w 59"/>
                  <a:gd name="T19" fmla="*/ 18 h 75"/>
                  <a:gd name="T20" fmla="*/ 26 w 59"/>
                  <a:gd name="T21" fmla="*/ 70 h 75"/>
                  <a:gd name="T22" fmla="*/ 54 w 59"/>
                  <a:gd name="T23" fmla="*/ 62 h 75"/>
                  <a:gd name="T24" fmla="*/ 32 w 59"/>
                  <a:gd name="T25" fmla="*/ 5 h 75"/>
                  <a:gd name="T26" fmla="*/ 5 w 59"/>
                  <a:gd name="T27"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75">
                    <a:moveTo>
                      <a:pt x="23" y="75"/>
                    </a:moveTo>
                    <a:cubicBezTo>
                      <a:pt x="23" y="73"/>
                      <a:pt x="23" y="73"/>
                      <a:pt x="23" y="73"/>
                    </a:cubicBezTo>
                    <a:cubicBezTo>
                      <a:pt x="17" y="54"/>
                      <a:pt x="10" y="36"/>
                      <a:pt x="1" y="18"/>
                    </a:cubicBezTo>
                    <a:cubicBezTo>
                      <a:pt x="0" y="17"/>
                      <a:pt x="0" y="17"/>
                      <a:pt x="0" y="17"/>
                    </a:cubicBezTo>
                    <a:cubicBezTo>
                      <a:pt x="33" y="0"/>
                      <a:pt x="33" y="0"/>
                      <a:pt x="33" y="0"/>
                    </a:cubicBezTo>
                    <a:cubicBezTo>
                      <a:pt x="34" y="2"/>
                      <a:pt x="34" y="2"/>
                      <a:pt x="34" y="2"/>
                    </a:cubicBezTo>
                    <a:cubicBezTo>
                      <a:pt x="44" y="21"/>
                      <a:pt x="52" y="42"/>
                      <a:pt x="58" y="63"/>
                    </a:cubicBezTo>
                    <a:cubicBezTo>
                      <a:pt x="59" y="65"/>
                      <a:pt x="59" y="65"/>
                      <a:pt x="59" y="65"/>
                    </a:cubicBezTo>
                    <a:lnTo>
                      <a:pt x="23" y="75"/>
                    </a:lnTo>
                    <a:close/>
                    <a:moveTo>
                      <a:pt x="5" y="18"/>
                    </a:moveTo>
                    <a:cubicBezTo>
                      <a:pt x="14" y="35"/>
                      <a:pt x="20" y="53"/>
                      <a:pt x="26" y="70"/>
                    </a:cubicBezTo>
                    <a:cubicBezTo>
                      <a:pt x="54" y="62"/>
                      <a:pt x="54" y="62"/>
                      <a:pt x="54" y="62"/>
                    </a:cubicBezTo>
                    <a:cubicBezTo>
                      <a:pt x="49" y="42"/>
                      <a:pt x="41" y="23"/>
                      <a:pt x="32" y="5"/>
                    </a:cubicBezTo>
                    <a:lnTo>
                      <a:pt x="5" y="1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4" name="Freeform 266"/>
              <p:cNvSpPr>
                <a:spLocks/>
              </p:cNvSpPr>
              <p:nvPr userDrawn="1"/>
            </p:nvSpPr>
            <p:spPr bwMode="auto">
              <a:xfrm>
                <a:off x="4194" y="1023"/>
                <a:ext cx="677" cy="486"/>
              </a:xfrm>
              <a:custGeom>
                <a:avLst/>
                <a:gdLst>
                  <a:gd name="T0" fmla="*/ 4 w 677"/>
                  <a:gd name="T1" fmla="*/ 486 h 486"/>
                  <a:gd name="T2" fmla="*/ 0 w 677"/>
                  <a:gd name="T3" fmla="*/ 479 h 486"/>
                  <a:gd name="T4" fmla="*/ 672 w 677"/>
                  <a:gd name="T5" fmla="*/ 0 h 486"/>
                  <a:gd name="T6" fmla="*/ 677 w 677"/>
                  <a:gd name="T7" fmla="*/ 7 h 486"/>
                  <a:gd name="T8" fmla="*/ 4 w 677"/>
                  <a:gd name="T9" fmla="*/ 486 h 486"/>
                </a:gdLst>
                <a:ahLst/>
                <a:cxnLst>
                  <a:cxn ang="0">
                    <a:pos x="T0" y="T1"/>
                  </a:cxn>
                  <a:cxn ang="0">
                    <a:pos x="T2" y="T3"/>
                  </a:cxn>
                  <a:cxn ang="0">
                    <a:pos x="T4" y="T5"/>
                  </a:cxn>
                  <a:cxn ang="0">
                    <a:pos x="T6" y="T7"/>
                  </a:cxn>
                  <a:cxn ang="0">
                    <a:pos x="T8" y="T9"/>
                  </a:cxn>
                </a:cxnLst>
                <a:rect l="0" t="0" r="r" b="b"/>
                <a:pathLst>
                  <a:path w="677" h="486">
                    <a:moveTo>
                      <a:pt x="4" y="486"/>
                    </a:moveTo>
                    <a:lnTo>
                      <a:pt x="0" y="479"/>
                    </a:lnTo>
                    <a:lnTo>
                      <a:pt x="672" y="0"/>
                    </a:lnTo>
                    <a:lnTo>
                      <a:pt x="677" y="7"/>
                    </a:lnTo>
                    <a:lnTo>
                      <a:pt x="4" y="48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5" name="Freeform 267"/>
              <p:cNvSpPr>
                <a:spLocks noEditPoints="1"/>
              </p:cNvSpPr>
              <p:nvPr userDrawn="1"/>
            </p:nvSpPr>
            <p:spPr bwMode="auto">
              <a:xfrm>
                <a:off x="3238" y="1770"/>
                <a:ext cx="340" cy="524"/>
              </a:xfrm>
              <a:custGeom>
                <a:avLst/>
                <a:gdLst>
                  <a:gd name="T0" fmla="*/ 185 w 203"/>
                  <a:gd name="T1" fmla="*/ 312 h 312"/>
                  <a:gd name="T2" fmla="*/ 183 w 203"/>
                  <a:gd name="T3" fmla="*/ 311 h 312"/>
                  <a:gd name="T4" fmla="*/ 0 w 203"/>
                  <a:gd name="T5" fmla="*/ 2 h 312"/>
                  <a:gd name="T6" fmla="*/ 0 w 203"/>
                  <a:gd name="T7" fmla="*/ 0 h 312"/>
                  <a:gd name="T8" fmla="*/ 37 w 203"/>
                  <a:gd name="T9" fmla="*/ 0 h 312"/>
                  <a:gd name="T10" fmla="*/ 37 w 203"/>
                  <a:gd name="T11" fmla="*/ 2 h 312"/>
                  <a:gd name="T12" fmla="*/ 201 w 203"/>
                  <a:gd name="T13" fmla="*/ 279 h 312"/>
                  <a:gd name="T14" fmla="*/ 203 w 203"/>
                  <a:gd name="T15" fmla="*/ 280 h 312"/>
                  <a:gd name="T16" fmla="*/ 185 w 203"/>
                  <a:gd name="T17" fmla="*/ 312 h 312"/>
                  <a:gd name="T18" fmla="*/ 4 w 203"/>
                  <a:gd name="T19" fmla="*/ 4 h 312"/>
                  <a:gd name="T20" fmla="*/ 183 w 203"/>
                  <a:gd name="T21" fmla="*/ 307 h 312"/>
                  <a:gd name="T22" fmla="*/ 198 w 203"/>
                  <a:gd name="T23" fmla="*/ 281 h 312"/>
                  <a:gd name="T24" fmla="*/ 34 w 203"/>
                  <a:gd name="T25" fmla="*/ 4 h 312"/>
                  <a:gd name="T26" fmla="*/ 4 w 203"/>
                  <a:gd name="T27" fmla="*/ 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312">
                    <a:moveTo>
                      <a:pt x="185" y="312"/>
                    </a:moveTo>
                    <a:cubicBezTo>
                      <a:pt x="183" y="311"/>
                      <a:pt x="183" y="311"/>
                      <a:pt x="183" y="311"/>
                    </a:cubicBezTo>
                    <a:cubicBezTo>
                      <a:pt x="70" y="249"/>
                      <a:pt x="0" y="130"/>
                      <a:pt x="0" y="2"/>
                    </a:cubicBezTo>
                    <a:cubicBezTo>
                      <a:pt x="0" y="0"/>
                      <a:pt x="0" y="0"/>
                      <a:pt x="0" y="0"/>
                    </a:cubicBezTo>
                    <a:cubicBezTo>
                      <a:pt x="37" y="0"/>
                      <a:pt x="37" y="0"/>
                      <a:pt x="37" y="0"/>
                    </a:cubicBezTo>
                    <a:cubicBezTo>
                      <a:pt x="37" y="2"/>
                      <a:pt x="37" y="2"/>
                      <a:pt x="37" y="2"/>
                    </a:cubicBezTo>
                    <a:cubicBezTo>
                      <a:pt x="37" y="117"/>
                      <a:pt x="100" y="223"/>
                      <a:pt x="201" y="279"/>
                    </a:cubicBezTo>
                    <a:cubicBezTo>
                      <a:pt x="203" y="280"/>
                      <a:pt x="203" y="280"/>
                      <a:pt x="203" y="280"/>
                    </a:cubicBezTo>
                    <a:lnTo>
                      <a:pt x="185" y="312"/>
                    </a:lnTo>
                    <a:close/>
                    <a:moveTo>
                      <a:pt x="4" y="4"/>
                    </a:moveTo>
                    <a:cubicBezTo>
                      <a:pt x="4" y="129"/>
                      <a:pt x="73" y="245"/>
                      <a:pt x="183" y="307"/>
                    </a:cubicBezTo>
                    <a:cubicBezTo>
                      <a:pt x="198" y="281"/>
                      <a:pt x="198" y="281"/>
                      <a:pt x="198" y="281"/>
                    </a:cubicBezTo>
                    <a:cubicBezTo>
                      <a:pt x="97" y="224"/>
                      <a:pt x="34" y="118"/>
                      <a:pt x="34" y="4"/>
                    </a:cubicBezTo>
                    <a:lnTo>
                      <a:pt x="4" y="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6" name="Freeform 268"/>
              <p:cNvSpPr>
                <a:spLocks/>
              </p:cNvSpPr>
              <p:nvPr userDrawn="1"/>
            </p:nvSpPr>
            <p:spPr bwMode="auto">
              <a:xfrm>
                <a:off x="3286" y="2112"/>
                <a:ext cx="333" cy="488"/>
              </a:xfrm>
              <a:custGeom>
                <a:avLst/>
                <a:gdLst>
                  <a:gd name="T0" fmla="*/ 7 w 333"/>
                  <a:gd name="T1" fmla="*/ 488 h 488"/>
                  <a:gd name="T2" fmla="*/ 0 w 333"/>
                  <a:gd name="T3" fmla="*/ 483 h 488"/>
                  <a:gd name="T4" fmla="*/ 326 w 333"/>
                  <a:gd name="T5" fmla="*/ 0 h 488"/>
                  <a:gd name="T6" fmla="*/ 333 w 333"/>
                  <a:gd name="T7" fmla="*/ 4 h 488"/>
                  <a:gd name="T8" fmla="*/ 7 w 333"/>
                  <a:gd name="T9" fmla="*/ 488 h 488"/>
                </a:gdLst>
                <a:ahLst/>
                <a:cxnLst>
                  <a:cxn ang="0">
                    <a:pos x="T0" y="T1"/>
                  </a:cxn>
                  <a:cxn ang="0">
                    <a:pos x="T2" y="T3"/>
                  </a:cxn>
                  <a:cxn ang="0">
                    <a:pos x="T4" y="T5"/>
                  </a:cxn>
                  <a:cxn ang="0">
                    <a:pos x="T6" y="T7"/>
                  </a:cxn>
                  <a:cxn ang="0">
                    <a:pos x="T8" y="T9"/>
                  </a:cxn>
                </a:cxnLst>
                <a:rect l="0" t="0" r="r" b="b"/>
                <a:pathLst>
                  <a:path w="333" h="488">
                    <a:moveTo>
                      <a:pt x="7" y="488"/>
                    </a:moveTo>
                    <a:lnTo>
                      <a:pt x="0" y="483"/>
                    </a:lnTo>
                    <a:lnTo>
                      <a:pt x="326" y="0"/>
                    </a:lnTo>
                    <a:lnTo>
                      <a:pt x="333" y="4"/>
                    </a:lnTo>
                    <a:lnTo>
                      <a:pt x="7" y="48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7" name="Freeform 269"/>
              <p:cNvSpPr>
                <a:spLocks/>
              </p:cNvSpPr>
              <p:nvPr userDrawn="1"/>
            </p:nvSpPr>
            <p:spPr bwMode="auto">
              <a:xfrm>
                <a:off x="2944" y="1507"/>
                <a:ext cx="460" cy="148"/>
              </a:xfrm>
              <a:custGeom>
                <a:avLst/>
                <a:gdLst>
                  <a:gd name="T0" fmla="*/ 458 w 460"/>
                  <a:gd name="T1" fmla="*/ 148 h 148"/>
                  <a:gd name="T2" fmla="*/ 0 w 460"/>
                  <a:gd name="T3" fmla="*/ 7 h 148"/>
                  <a:gd name="T4" fmla="*/ 1 w 460"/>
                  <a:gd name="T5" fmla="*/ 0 h 148"/>
                  <a:gd name="T6" fmla="*/ 460 w 460"/>
                  <a:gd name="T7" fmla="*/ 142 h 148"/>
                  <a:gd name="T8" fmla="*/ 458 w 460"/>
                  <a:gd name="T9" fmla="*/ 148 h 148"/>
                </a:gdLst>
                <a:ahLst/>
                <a:cxnLst>
                  <a:cxn ang="0">
                    <a:pos x="T0" y="T1"/>
                  </a:cxn>
                  <a:cxn ang="0">
                    <a:pos x="T2" y="T3"/>
                  </a:cxn>
                  <a:cxn ang="0">
                    <a:pos x="T4" y="T5"/>
                  </a:cxn>
                  <a:cxn ang="0">
                    <a:pos x="T6" y="T7"/>
                  </a:cxn>
                  <a:cxn ang="0">
                    <a:pos x="T8" y="T9"/>
                  </a:cxn>
                </a:cxnLst>
                <a:rect l="0" t="0" r="r" b="b"/>
                <a:pathLst>
                  <a:path w="460" h="148">
                    <a:moveTo>
                      <a:pt x="458" y="148"/>
                    </a:moveTo>
                    <a:lnTo>
                      <a:pt x="0" y="7"/>
                    </a:lnTo>
                    <a:lnTo>
                      <a:pt x="1" y="0"/>
                    </a:lnTo>
                    <a:lnTo>
                      <a:pt x="460" y="142"/>
                    </a:lnTo>
                    <a:lnTo>
                      <a:pt x="458" y="14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8" name="Freeform 270"/>
              <p:cNvSpPr>
                <a:spLocks/>
              </p:cNvSpPr>
              <p:nvPr userDrawn="1"/>
            </p:nvSpPr>
            <p:spPr bwMode="auto">
              <a:xfrm>
                <a:off x="2049" y="1877"/>
                <a:ext cx="1291" cy="177"/>
              </a:xfrm>
              <a:custGeom>
                <a:avLst/>
                <a:gdLst>
                  <a:gd name="T0" fmla="*/ 2 w 1291"/>
                  <a:gd name="T1" fmla="*/ 177 h 177"/>
                  <a:gd name="T2" fmla="*/ 0 w 1291"/>
                  <a:gd name="T3" fmla="*/ 168 h 177"/>
                  <a:gd name="T4" fmla="*/ 1289 w 1291"/>
                  <a:gd name="T5" fmla="*/ 0 h 177"/>
                  <a:gd name="T6" fmla="*/ 1291 w 1291"/>
                  <a:gd name="T7" fmla="*/ 9 h 177"/>
                  <a:gd name="T8" fmla="*/ 2 w 1291"/>
                  <a:gd name="T9" fmla="*/ 177 h 177"/>
                </a:gdLst>
                <a:ahLst/>
                <a:cxnLst>
                  <a:cxn ang="0">
                    <a:pos x="T0" y="T1"/>
                  </a:cxn>
                  <a:cxn ang="0">
                    <a:pos x="T2" y="T3"/>
                  </a:cxn>
                  <a:cxn ang="0">
                    <a:pos x="T4" y="T5"/>
                  </a:cxn>
                  <a:cxn ang="0">
                    <a:pos x="T6" y="T7"/>
                  </a:cxn>
                  <a:cxn ang="0">
                    <a:pos x="T8" y="T9"/>
                  </a:cxn>
                </a:cxnLst>
                <a:rect l="0" t="0" r="r" b="b"/>
                <a:pathLst>
                  <a:path w="1291" h="177">
                    <a:moveTo>
                      <a:pt x="2" y="177"/>
                    </a:moveTo>
                    <a:lnTo>
                      <a:pt x="0" y="168"/>
                    </a:lnTo>
                    <a:lnTo>
                      <a:pt x="1289" y="0"/>
                    </a:lnTo>
                    <a:lnTo>
                      <a:pt x="1291" y="9"/>
                    </a:lnTo>
                    <a:lnTo>
                      <a:pt x="2" y="17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9" name="Freeform 271"/>
              <p:cNvSpPr>
                <a:spLocks/>
              </p:cNvSpPr>
              <p:nvPr userDrawn="1"/>
            </p:nvSpPr>
            <p:spPr bwMode="auto">
              <a:xfrm>
                <a:off x="4240" y="1956"/>
                <a:ext cx="898" cy="398"/>
              </a:xfrm>
              <a:custGeom>
                <a:avLst/>
                <a:gdLst>
                  <a:gd name="T0" fmla="*/ 896 w 898"/>
                  <a:gd name="T1" fmla="*/ 398 h 398"/>
                  <a:gd name="T2" fmla="*/ 0 w 898"/>
                  <a:gd name="T3" fmla="*/ 7 h 398"/>
                  <a:gd name="T4" fmla="*/ 3 w 898"/>
                  <a:gd name="T5" fmla="*/ 0 h 398"/>
                  <a:gd name="T6" fmla="*/ 898 w 898"/>
                  <a:gd name="T7" fmla="*/ 390 h 398"/>
                  <a:gd name="T8" fmla="*/ 896 w 898"/>
                  <a:gd name="T9" fmla="*/ 398 h 398"/>
                </a:gdLst>
                <a:ahLst/>
                <a:cxnLst>
                  <a:cxn ang="0">
                    <a:pos x="T0" y="T1"/>
                  </a:cxn>
                  <a:cxn ang="0">
                    <a:pos x="T2" y="T3"/>
                  </a:cxn>
                  <a:cxn ang="0">
                    <a:pos x="T4" y="T5"/>
                  </a:cxn>
                  <a:cxn ang="0">
                    <a:pos x="T6" y="T7"/>
                  </a:cxn>
                  <a:cxn ang="0">
                    <a:pos x="T8" y="T9"/>
                  </a:cxn>
                </a:cxnLst>
                <a:rect l="0" t="0" r="r" b="b"/>
                <a:pathLst>
                  <a:path w="898" h="398">
                    <a:moveTo>
                      <a:pt x="896" y="398"/>
                    </a:moveTo>
                    <a:lnTo>
                      <a:pt x="0" y="7"/>
                    </a:lnTo>
                    <a:lnTo>
                      <a:pt x="3" y="0"/>
                    </a:lnTo>
                    <a:lnTo>
                      <a:pt x="898" y="390"/>
                    </a:lnTo>
                    <a:lnTo>
                      <a:pt x="896" y="39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0" name="Freeform 272"/>
              <p:cNvSpPr>
                <a:spLocks/>
              </p:cNvSpPr>
              <p:nvPr userDrawn="1"/>
            </p:nvSpPr>
            <p:spPr bwMode="auto">
              <a:xfrm>
                <a:off x="5138" y="2336"/>
                <a:ext cx="901" cy="18"/>
              </a:xfrm>
              <a:custGeom>
                <a:avLst/>
                <a:gdLst>
                  <a:gd name="T0" fmla="*/ 0 w 901"/>
                  <a:gd name="T1" fmla="*/ 18 h 18"/>
                  <a:gd name="T2" fmla="*/ 0 w 901"/>
                  <a:gd name="T3" fmla="*/ 10 h 18"/>
                  <a:gd name="T4" fmla="*/ 901 w 901"/>
                  <a:gd name="T5" fmla="*/ 0 h 18"/>
                  <a:gd name="T6" fmla="*/ 901 w 901"/>
                  <a:gd name="T7" fmla="*/ 8 h 18"/>
                  <a:gd name="T8" fmla="*/ 0 w 901"/>
                  <a:gd name="T9" fmla="*/ 18 h 18"/>
                </a:gdLst>
                <a:ahLst/>
                <a:cxnLst>
                  <a:cxn ang="0">
                    <a:pos x="T0" y="T1"/>
                  </a:cxn>
                  <a:cxn ang="0">
                    <a:pos x="T2" y="T3"/>
                  </a:cxn>
                  <a:cxn ang="0">
                    <a:pos x="T4" y="T5"/>
                  </a:cxn>
                  <a:cxn ang="0">
                    <a:pos x="T6" y="T7"/>
                  </a:cxn>
                  <a:cxn ang="0">
                    <a:pos x="T8" y="T9"/>
                  </a:cxn>
                </a:cxnLst>
                <a:rect l="0" t="0" r="r" b="b"/>
                <a:pathLst>
                  <a:path w="901" h="18">
                    <a:moveTo>
                      <a:pt x="0" y="18"/>
                    </a:moveTo>
                    <a:lnTo>
                      <a:pt x="0" y="10"/>
                    </a:lnTo>
                    <a:lnTo>
                      <a:pt x="901" y="0"/>
                    </a:lnTo>
                    <a:lnTo>
                      <a:pt x="901" y="8"/>
                    </a:lnTo>
                    <a:lnTo>
                      <a:pt x="0" y="1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1" name="Freeform 273"/>
              <p:cNvSpPr>
                <a:spLocks/>
              </p:cNvSpPr>
              <p:nvPr userDrawn="1"/>
            </p:nvSpPr>
            <p:spPr bwMode="auto">
              <a:xfrm>
                <a:off x="5922" y="2086"/>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2" name="Freeform 274"/>
              <p:cNvSpPr>
                <a:spLocks/>
              </p:cNvSpPr>
              <p:nvPr userDrawn="1"/>
            </p:nvSpPr>
            <p:spPr bwMode="auto">
              <a:xfrm>
                <a:off x="6118" y="2086"/>
                <a:ext cx="151" cy="215"/>
              </a:xfrm>
              <a:custGeom>
                <a:avLst/>
                <a:gdLst>
                  <a:gd name="T0" fmla="*/ 7 w 151"/>
                  <a:gd name="T1" fmla="*/ 215 h 215"/>
                  <a:gd name="T2" fmla="*/ 0 w 151"/>
                  <a:gd name="T3" fmla="*/ 210 h 215"/>
                  <a:gd name="T4" fmla="*/ 145 w 151"/>
                  <a:gd name="T5" fmla="*/ 0 h 215"/>
                  <a:gd name="T6" fmla="*/ 151 w 151"/>
                  <a:gd name="T7" fmla="*/ 5 h 215"/>
                  <a:gd name="T8" fmla="*/ 7 w 151"/>
                  <a:gd name="T9" fmla="*/ 215 h 215"/>
                </a:gdLst>
                <a:ahLst/>
                <a:cxnLst>
                  <a:cxn ang="0">
                    <a:pos x="T0" y="T1"/>
                  </a:cxn>
                  <a:cxn ang="0">
                    <a:pos x="T2" y="T3"/>
                  </a:cxn>
                  <a:cxn ang="0">
                    <a:pos x="T4" y="T5"/>
                  </a:cxn>
                  <a:cxn ang="0">
                    <a:pos x="T6" y="T7"/>
                  </a:cxn>
                  <a:cxn ang="0">
                    <a:pos x="T8" y="T9"/>
                  </a:cxn>
                </a:cxnLst>
                <a:rect l="0" t="0" r="r" b="b"/>
                <a:pathLst>
                  <a:path w="151" h="215">
                    <a:moveTo>
                      <a:pt x="7" y="215"/>
                    </a:moveTo>
                    <a:lnTo>
                      <a:pt x="0" y="210"/>
                    </a:lnTo>
                    <a:lnTo>
                      <a:pt x="145" y="0"/>
                    </a:lnTo>
                    <a:lnTo>
                      <a:pt x="151" y="5"/>
                    </a:lnTo>
                    <a:lnTo>
                      <a:pt x="7" y="2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3" name="Rectangle 275"/>
              <p:cNvSpPr>
                <a:spLocks noChangeArrowheads="1"/>
              </p:cNvSpPr>
              <p:nvPr userDrawn="1"/>
            </p:nvSpPr>
            <p:spPr bwMode="auto">
              <a:xfrm>
                <a:off x="6091" y="2039"/>
                <a:ext cx="9" cy="253"/>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4" name="Freeform 276"/>
              <p:cNvSpPr>
                <a:spLocks/>
              </p:cNvSpPr>
              <p:nvPr userDrawn="1"/>
            </p:nvSpPr>
            <p:spPr bwMode="auto">
              <a:xfrm>
                <a:off x="5135" y="2346"/>
                <a:ext cx="99" cy="314"/>
              </a:xfrm>
              <a:custGeom>
                <a:avLst/>
                <a:gdLst>
                  <a:gd name="T0" fmla="*/ 90 w 99"/>
                  <a:gd name="T1" fmla="*/ 314 h 314"/>
                  <a:gd name="T2" fmla="*/ 0 w 99"/>
                  <a:gd name="T3" fmla="*/ 2 h 314"/>
                  <a:gd name="T4" fmla="*/ 6 w 99"/>
                  <a:gd name="T5" fmla="*/ 0 h 314"/>
                  <a:gd name="T6" fmla="*/ 99 w 99"/>
                  <a:gd name="T7" fmla="*/ 311 h 314"/>
                  <a:gd name="T8" fmla="*/ 90 w 99"/>
                  <a:gd name="T9" fmla="*/ 314 h 314"/>
                </a:gdLst>
                <a:ahLst/>
                <a:cxnLst>
                  <a:cxn ang="0">
                    <a:pos x="T0" y="T1"/>
                  </a:cxn>
                  <a:cxn ang="0">
                    <a:pos x="T2" y="T3"/>
                  </a:cxn>
                  <a:cxn ang="0">
                    <a:pos x="T4" y="T5"/>
                  </a:cxn>
                  <a:cxn ang="0">
                    <a:pos x="T6" y="T7"/>
                  </a:cxn>
                  <a:cxn ang="0">
                    <a:pos x="T8" y="T9"/>
                  </a:cxn>
                </a:cxnLst>
                <a:rect l="0" t="0" r="r" b="b"/>
                <a:pathLst>
                  <a:path w="99" h="314">
                    <a:moveTo>
                      <a:pt x="90" y="314"/>
                    </a:moveTo>
                    <a:lnTo>
                      <a:pt x="0" y="2"/>
                    </a:lnTo>
                    <a:lnTo>
                      <a:pt x="6" y="0"/>
                    </a:lnTo>
                    <a:lnTo>
                      <a:pt x="99" y="311"/>
                    </a:lnTo>
                    <a:lnTo>
                      <a:pt x="90" y="31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5" name="Freeform 277"/>
              <p:cNvSpPr>
                <a:spLocks/>
              </p:cNvSpPr>
              <p:nvPr userDrawn="1"/>
            </p:nvSpPr>
            <p:spPr bwMode="auto">
              <a:xfrm>
                <a:off x="5422" y="1170"/>
                <a:ext cx="408" cy="346"/>
              </a:xfrm>
              <a:custGeom>
                <a:avLst/>
                <a:gdLst>
                  <a:gd name="T0" fmla="*/ 401 w 408"/>
                  <a:gd name="T1" fmla="*/ 346 h 346"/>
                  <a:gd name="T2" fmla="*/ 0 w 408"/>
                  <a:gd name="T3" fmla="*/ 6 h 346"/>
                  <a:gd name="T4" fmla="*/ 5 w 408"/>
                  <a:gd name="T5" fmla="*/ 0 h 346"/>
                  <a:gd name="T6" fmla="*/ 408 w 408"/>
                  <a:gd name="T7" fmla="*/ 339 h 346"/>
                  <a:gd name="T8" fmla="*/ 401 w 408"/>
                  <a:gd name="T9" fmla="*/ 346 h 346"/>
                </a:gdLst>
                <a:ahLst/>
                <a:cxnLst>
                  <a:cxn ang="0">
                    <a:pos x="T0" y="T1"/>
                  </a:cxn>
                  <a:cxn ang="0">
                    <a:pos x="T2" y="T3"/>
                  </a:cxn>
                  <a:cxn ang="0">
                    <a:pos x="T4" y="T5"/>
                  </a:cxn>
                  <a:cxn ang="0">
                    <a:pos x="T6" y="T7"/>
                  </a:cxn>
                  <a:cxn ang="0">
                    <a:pos x="T8" y="T9"/>
                  </a:cxn>
                </a:cxnLst>
                <a:rect l="0" t="0" r="r" b="b"/>
                <a:pathLst>
                  <a:path w="408" h="346">
                    <a:moveTo>
                      <a:pt x="401" y="346"/>
                    </a:moveTo>
                    <a:lnTo>
                      <a:pt x="0" y="6"/>
                    </a:lnTo>
                    <a:lnTo>
                      <a:pt x="5" y="0"/>
                    </a:lnTo>
                    <a:lnTo>
                      <a:pt x="408" y="339"/>
                    </a:lnTo>
                    <a:lnTo>
                      <a:pt x="401" y="34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6" name="Rectangle 278"/>
              <p:cNvSpPr>
                <a:spLocks noChangeArrowheads="1"/>
              </p:cNvSpPr>
              <p:nvPr userDrawn="1"/>
            </p:nvSpPr>
            <p:spPr bwMode="auto">
              <a:xfrm>
                <a:off x="5420" y="650"/>
                <a:ext cx="8" cy="520"/>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7" name="Freeform 279"/>
              <p:cNvSpPr>
                <a:spLocks/>
              </p:cNvSpPr>
              <p:nvPr userDrawn="1"/>
            </p:nvSpPr>
            <p:spPr bwMode="auto">
              <a:xfrm>
                <a:off x="5423" y="620"/>
                <a:ext cx="1241" cy="555"/>
              </a:xfrm>
              <a:custGeom>
                <a:avLst/>
                <a:gdLst>
                  <a:gd name="T0" fmla="*/ 2 w 1241"/>
                  <a:gd name="T1" fmla="*/ 555 h 555"/>
                  <a:gd name="T2" fmla="*/ 0 w 1241"/>
                  <a:gd name="T3" fmla="*/ 546 h 555"/>
                  <a:gd name="T4" fmla="*/ 1238 w 1241"/>
                  <a:gd name="T5" fmla="*/ 0 h 555"/>
                  <a:gd name="T6" fmla="*/ 1241 w 1241"/>
                  <a:gd name="T7" fmla="*/ 7 h 555"/>
                  <a:gd name="T8" fmla="*/ 2 w 1241"/>
                  <a:gd name="T9" fmla="*/ 555 h 555"/>
                </a:gdLst>
                <a:ahLst/>
                <a:cxnLst>
                  <a:cxn ang="0">
                    <a:pos x="T0" y="T1"/>
                  </a:cxn>
                  <a:cxn ang="0">
                    <a:pos x="T2" y="T3"/>
                  </a:cxn>
                  <a:cxn ang="0">
                    <a:pos x="T4" y="T5"/>
                  </a:cxn>
                  <a:cxn ang="0">
                    <a:pos x="T6" y="T7"/>
                  </a:cxn>
                  <a:cxn ang="0">
                    <a:pos x="T8" y="T9"/>
                  </a:cxn>
                </a:cxnLst>
                <a:rect l="0" t="0" r="r" b="b"/>
                <a:pathLst>
                  <a:path w="1241" h="555">
                    <a:moveTo>
                      <a:pt x="2" y="555"/>
                    </a:moveTo>
                    <a:lnTo>
                      <a:pt x="0" y="546"/>
                    </a:lnTo>
                    <a:lnTo>
                      <a:pt x="1238" y="0"/>
                    </a:lnTo>
                    <a:lnTo>
                      <a:pt x="1241" y="7"/>
                    </a:lnTo>
                    <a:lnTo>
                      <a:pt x="2" y="55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8" name="Freeform 280"/>
              <p:cNvSpPr>
                <a:spLocks/>
              </p:cNvSpPr>
              <p:nvPr userDrawn="1"/>
            </p:nvSpPr>
            <p:spPr bwMode="auto">
              <a:xfrm>
                <a:off x="5422" y="1165"/>
                <a:ext cx="695" cy="122"/>
              </a:xfrm>
              <a:custGeom>
                <a:avLst/>
                <a:gdLst>
                  <a:gd name="T0" fmla="*/ 693 w 695"/>
                  <a:gd name="T1" fmla="*/ 122 h 122"/>
                  <a:gd name="T2" fmla="*/ 0 w 695"/>
                  <a:gd name="T3" fmla="*/ 8 h 122"/>
                  <a:gd name="T4" fmla="*/ 1 w 695"/>
                  <a:gd name="T5" fmla="*/ 0 h 122"/>
                  <a:gd name="T6" fmla="*/ 695 w 695"/>
                  <a:gd name="T7" fmla="*/ 114 h 122"/>
                  <a:gd name="T8" fmla="*/ 693 w 695"/>
                  <a:gd name="T9" fmla="*/ 122 h 122"/>
                </a:gdLst>
                <a:ahLst/>
                <a:cxnLst>
                  <a:cxn ang="0">
                    <a:pos x="T0" y="T1"/>
                  </a:cxn>
                  <a:cxn ang="0">
                    <a:pos x="T2" y="T3"/>
                  </a:cxn>
                  <a:cxn ang="0">
                    <a:pos x="T4" y="T5"/>
                  </a:cxn>
                  <a:cxn ang="0">
                    <a:pos x="T6" y="T7"/>
                  </a:cxn>
                  <a:cxn ang="0">
                    <a:pos x="T8" y="T9"/>
                  </a:cxn>
                </a:cxnLst>
                <a:rect l="0" t="0" r="r" b="b"/>
                <a:pathLst>
                  <a:path w="695" h="122">
                    <a:moveTo>
                      <a:pt x="693" y="122"/>
                    </a:moveTo>
                    <a:lnTo>
                      <a:pt x="0" y="8"/>
                    </a:lnTo>
                    <a:lnTo>
                      <a:pt x="1" y="0"/>
                    </a:lnTo>
                    <a:lnTo>
                      <a:pt x="695" y="114"/>
                    </a:lnTo>
                    <a:lnTo>
                      <a:pt x="693" y="12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9" name="Freeform 281"/>
              <p:cNvSpPr>
                <a:spLocks/>
              </p:cNvSpPr>
              <p:nvPr userDrawn="1"/>
            </p:nvSpPr>
            <p:spPr bwMode="auto">
              <a:xfrm>
                <a:off x="6434" y="628"/>
                <a:ext cx="237" cy="358"/>
              </a:xfrm>
              <a:custGeom>
                <a:avLst/>
                <a:gdLst>
                  <a:gd name="T0" fmla="*/ 7 w 237"/>
                  <a:gd name="T1" fmla="*/ 358 h 358"/>
                  <a:gd name="T2" fmla="*/ 0 w 237"/>
                  <a:gd name="T3" fmla="*/ 353 h 358"/>
                  <a:gd name="T4" fmla="*/ 230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30" y="0"/>
                    </a:lnTo>
                    <a:lnTo>
                      <a:pt x="237" y="4"/>
                    </a:lnTo>
                    <a:lnTo>
                      <a:pt x="7" y="35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0" name="Freeform 282"/>
              <p:cNvSpPr>
                <a:spLocks/>
              </p:cNvSpPr>
              <p:nvPr userDrawn="1"/>
            </p:nvSpPr>
            <p:spPr bwMode="auto">
              <a:xfrm>
                <a:off x="6652" y="627"/>
                <a:ext cx="846" cy="564"/>
              </a:xfrm>
              <a:custGeom>
                <a:avLst/>
                <a:gdLst>
                  <a:gd name="T0" fmla="*/ 841 w 846"/>
                  <a:gd name="T1" fmla="*/ 564 h 564"/>
                  <a:gd name="T2" fmla="*/ 0 w 846"/>
                  <a:gd name="T3" fmla="*/ 7 h 564"/>
                  <a:gd name="T4" fmla="*/ 5 w 846"/>
                  <a:gd name="T5" fmla="*/ 0 h 564"/>
                  <a:gd name="T6" fmla="*/ 846 w 846"/>
                  <a:gd name="T7" fmla="*/ 558 h 564"/>
                  <a:gd name="T8" fmla="*/ 841 w 846"/>
                  <a:gd name="T9" fmla="*/ 564 h 564"/>
                </a:gdLst>
                <a:ahLst/>
                <a:cxnLst>
                  <a:cxn ang="0">
                    <a:pos x="T0" y="T1"/>
                  </a:cxn>
                  <a:cxn ang="0">
                    <a:pos x="T2" y="T3"/>
                  </a:cxn>
                  <a:cxn ang="0">
                    <a:pos x="T4" y="T5"/>
                  </a:cxn>
                  <a:cxn ang="0">
                    <a:pos x="T6" y="T7"/>
                  </a:cxn>
                  <a:cxn ang="0">
                    <a:pos x="T8" y="T9"/>
                  </a:cxn>
                </a:cxnLst>
                <a:rect l="0" t="0" r="r" b="b"/>
                <a:pathLst>
                  <a:path w="846" h="564">
                    <a:moveTo>
                      <a:pt x="841" y="564"/>
                    </a:moveTo>
                    <a:lnTo>
                      <a:pt x="0" y="7"/>
                    </a:lnTo>
                    <a:lnTo>
                      <a:pt x="5" y="0"/>
                    </a:lnTo>
                    <a:lnTo>
                      <a:pt x="846" y="558"/>
                    </a:lnTo>
                    <a:lnTo>
                      <a:pt x="841" y="56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1" name="Freeform 283"/>
              <p:cNvSpPr>
                <a:spLocks/>
              </p:cNvSpPr>
              <p:nvPr userDrawn="1"/>
            </p:nvSpPr>
            <p:spPr bwMode="auto">
              <a:xfrm>
                <a:off x="5353" y="1136"/>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7"/>
                      <a:pt x="6" y="0"/>
                    </a:cubicBezTo>
                    <a:cubicBezTo>
                      <a:pt x="9" y="1"/>
                      <a:pt x="9" y="1"/>
                      <a:pt x="9" y="1"/>
                    </a:cubicBezTo>
                    <a:cubicBezTo>
                      <a:pt x="5" y="8"/>
                      <a:pt x="3" y="15"/>
                      <a:pt x="3" y="22"/>
                    </a:cubicBezTo>
                    <a:cubicBezTo>
                      <a:pt x="4" y="32"/>
                      <a:pt x="8" y="42"/>
                      <a:pt x="15" y="49"/>
                    </a:cubicBezTo>
                    <a:cubicBezTo>
                      <a:pt x="23" y="56"/>
                      <a:pt x="32" y="60"/>
                      <a:pt x="43" y="59"/>
                    </a:cubicBezTo>
                    <a:cubicBezTo>
                      <a:pt x="52" y="59"/>
                      <a:pt x="60" y="56"/>
                      <a:pt x="67" y="50"/>
                    </a:cubicBezTo>
                    <a:cubicBezTo>
                      <a:pt x="69" y="52"/>
                      <a:pt x="69" y="52"/>
                      <a:pt x="69" y="52"/>
                    </a:cubicBezTo>
                    <a:cubicBezTo>
                      <a:pt x="62" y="58"/>
                      <a:pt x="52" y="62"/>
                      <a:pt x="43" y="62"/>
                    </a:cubicBezTo>
                    <a:cubicBezTo>
                      <a:pt x="42" y="62"/>
                      <a:pt x="42" y="62"/>
                      <a:pt x="42" y="6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2" name="Freeform 284"/>
              <p:cNvSpPr>
                <a:spLocks/>
              </p:cNvSpPr>
              <p:nvPr userDrawn="1"/>
            </p:nvSpPr>
            <p:spPr bwMode="auto">
              <a:xfrm>
                <a:off x="5383" y="1101"/>
                <a:ext cx="97" cy="35"/>
              </a:xfrm>
              <a:custGeom>
                <a:avLst/>
                <a:gdLst>
                  <a:gd name="T0" fmla="*/ 56 w 58"/>
                  <a:gd name="T1" fmla="*/ 21 h 21"/>
                  <a:gd name="T2" fmla="*/ 23 w 58"/>
                  <a:gd name="T3" fmla="*/ 4 h 21"/>
                  <a:gd name="T4" fmla="*/ 1 w 58"/>
                  <a:gd name="T5" fmla="*/ 11 h 21"/>
                  <a:gd name="T6" fmla="*/ 0 w 58"/>
                  <a:gd name="T7" fmla="*/ 8 h 21"/>
                  <a:gd name="T8" fmla="*/ 22 w 58"/>
                  <a:gd name="T9" fmla="*/ 1 h 21"/>
                  <a:gd name="T10" fmla="*/ 58 w 58"/>
                  <a:gd name="T11" fmla="*/ 19 h 21"/>
                  <a:gd name="T12" fmla="*/ 56 w 5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8" h="21">
                    <a:moveTo>
                      <a:pt x="56" y="21"/>
                    </a:moveTo>
                    <a:cubicBezTo>
                      <a:pt x="48" y="10"/>
                      <a:pt x="36" y="3"/>
                      <a:pt x="23" y="4"/>
                    </a:cubicBezTo>
                    <a:cubicBezTo>
                      <a:pt x="15" y="4"/>
                      <a:pt x="7" y="6"/>
                      <a:pt x="1" y="11"/>
                    </a:cubicBezTo>
                    <a:cubicBezTo>
                      <a:pt x="0" y="8"/>
                      <a:pt x="0" y="8"/>
                      <a:pt x="0" y="8"/>
                    </a:cubicBezTo>
                    <a:cubicBezTo>
                      <a:pt x="6" y="4"/>
                      <a:pt x="14" y="1"/>
                      <a:pt x="22" y="1"/>
                    </a:cubicBezTo>
                    <a:cubicBezTo>
                      <a:pt x="37" y="0"/>
                      <a:pt x="50" y="7"/>
                      <a:pt x="58" y="19"/>
                    </a:cubicBezTo>
                    <a:lnTo>
                      <a:pt x="56" y="2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3" name="Freeform 285"/>
              <p:cNvSpPr>
                <a:spLocks/>
              </p:cNvSpPr>
              <p:nvPr userDrawn="1"/>
            </p:nvSpPr>
            <p:spPr bwMode="auto">
              <a:xfrm>
                <a:off x="5333" y="1077"/>
                <a:ext cx="102"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6"/>
                      <a:pt x="10" y="21"/>
                      <a:pt x="5"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4" name="Freeform 286"/>
              <p:cNvSpPr>
                <a:spLocks/>
              </p:cNvSpPr>
              <p:nvPr userDrawn="1"/>
            </p:nvSpPr>
            <p:spPr bwMode="auto">
              <a:xfrm>
                <a:off x="5390" y="1091"/>
                <a:ext cx="127" cy="174"/>
              </a:xfrm>
              <a:custGeom>
                <a:avLst/>
                <a:gdLst>
                  <a:gd name="T0" fmla="*/ 20 w 76"/>
                  <a:gd name="T1" fmla="*/ 104 h 104"/>
                  <a:gd name="T2" fmla="*/ 0 w 76"/>
                  <a:gd name="T3" fmla="*/ 100 h 104"/>
                  <a:gd name="T4" fmla="*/ 1 w 76"/>
                  <a:gd name="T5" fmla="*/ 96 h 104"/>
                  <a:gd name="T6" fmla="*/ 21 w 76"/>
                  <a:gd name="T7" fmla="*/ 99 h 104"/>
                  <a:gd name="T8" fmla="*/ 57 w 76"/>
                  <a:gd name="T9" fmla="*/ 83 h 104"/>
                  <a:gd name="T10" fmla="*/ 71 w 76"/>
                  <a:gd name="T11" fmla="*/ 47 h 104"/>
                  <a:gd name="T12" fmla="*/ 47 w 76"/>
                  <a:gd name="T13" fmla="*/ 4 h 104"/>
                  <a:gd name="T14" fmla="*/ 49 w 76"/>
                  <a:gd name="T15" fmla="*/ 0 h 104"/>
                  <a:gd name="T16" fmla="*/ 76 w 76"/>
                  <a:gd name="T17" fmla="*/ 46 h 104"/>
                  <a:gd name="T18" fmla="*/ 61 w 76"/>
                  <a:gd name="T19" fmla="*/ 86 h 104"/>
                  <a:gd name="T20" fmla="*/ 22 w 76"/>
                  <a:gd name="T21" fmla="*/ 104 h 104"/>
                  <a:gd name="T22" fmla="*/ 20 w 76"/>
                  <a:gd name="T2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 h="104">
                    <a:moveTo>
                      <a:pt x="20" y="104"/>
                    </a:moveTo>
                    <a:cubicBezTo>
                      <a:pt x="13" y="104"/>
                      <a:pt x="6" y="103"/>
                      <a:pt x="0" y="100"/>
                    </a:cubicBezTo>
                    <a:cubicBezTo>
                      <a:pt x="1" y="96"/>
                      <a:pt x="1" y="96"/>
                      <a:pt x="1" y="96"/>
                    </a:cubicBezTo>
                    <a:cubicBezTo>
                      <a:pt x="8" y="98"/>
                      <a:pt x="15" y="99"/>
                      <a:pt x="21" y="99"/>
                    </a:cubicBezTo>
                    <a:cubicBezTo>
                      <a:pt x="35" y="99"/>
                      <a:pt x="48" y="93"/>
                      <a:pt x="57" y="83"/>
                    </a:cubicBezTo>
                    <a:cubicBezTo>
                      <a:pt x="67" y="73"/>
                      <a:pt x="71" y="60"/>
                      <a:pt x="71" y="47"/>
                    </a:cubicBezTo>
                    <a:cubicBezTo>
                      <a:pt x="71" y="29"/>
                      <a:pt x="61" y="13"/>
                      <a:pt x="47" y="4"/>
                    </a:cubicBezTo>
                    <a:cubicBezTo>
                      <a:pt x="49" y="0"/>
                      <a:pt x="49" y="0"/>
                      <a:pt x="49" y="0"/>
                    </a:cubicBezTo>
                    <a:cubicBezTo>
                      <a:pt x="65" y="10"/>
                      <a:pt x="75" y="27"/>
                      <a:pt x="76" y="46"/>
                    </a:cubicBezTo>
                    <a:cubicBezTo>
                      <a:pt x="76" y="61"/>
                      <a:pt x="71" y="76"/>
                      <a:pt x="61" y="86"/>
                    </a:cubicBezTo>
                    <a:cubicBezTo>
                      <a:pt x="50" y="97"/>
                      <a:pt x="37" y="103"/>
                      <a:pt x="22" y="104"/>
                    </a:cubicBezTo>
                    <a:cubicBezTo>
                      <a:pt x="21" y="104"/>
                      <a:pt x="20" y="104"/>
                      <a:pt x="20" y="104"/>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5" name="Freeform 287"/>
              <p:cNvSpPr>
                <a:spLocks/>
              </p:cNvSpPr>
              <p:nvPr userDrawn="1"/>
            </p:nvSpPr>
            <p:spPr bwMode="auto">
              <a:xfrm>
                <a:off x="2487" y="2020"/>
                <a:ext cx="1029" cy="619"/>
              </a:xfrm>
              <a:custGeom>
                <a:avLst/>
                <a:gdLst>
                  <a:gd name="T0" fmla="*/ 3 w 1029"/>
                  <a:gd name="T1" fmla="*/ 619 h 619"/>
                  <a:gd name="T2" fmla="*/ 0 w 1029"/>
                  <a:gd name="T3" fmla="*/ 612 h 619"/>
                  <a:gd name="T4" fmla="*/ 1026 w 1029"/>
                  <a:gd name="T5" fmla="*/ 0 h 619"/>
                  <a:gd name="T6" fmla="*/ 1029 w 1029"/>
                  <a:gd name="T7" fmla="*/ 7 h 619"/>
                  <a:gd name="T8" fmla="*/ 3 w 1029"/>
                  <a:gd name="T9" fmla="*/ 619 h 619"/>
                </a:gdLst>
                <a:ahLst/>
                <a:cxnLst>
                  <a:cxn ang="0">
                    <a:pos x="T0" y="T1"/>
                  </a:cxn>
                  <a:cxn ang="0">
                    <a:pos x="T2" y="T3"/>
                  </a:cxn>
                  <a:cxn ang="0">
                    <a:pos x="T4" y="T5"/>
                  </a:cxn>
                  <a:cxn ang="0">
                    <a:pos x="T6" y="T7"/>
                  </a:cxn>
                  <a:cxn ang="0">
                    <a:pos x="T8" y="T9"/>
                  </a:cxn>
                </a:cxnLst>
                <a:rect l="0" t="0" r="r" b="b"/>
                <a:pathLst>
                  <a:path w="1029" h="619">
                    <a:moveTo>
                      <a:pt x="3" y="619"/>
                    </a:moveTo>
                    <a:lnTo>
                      <a:pt x="0" y="612"/>
                    </a:lnTo>
                    <a:lnTo>
                      <a:pt x="1026" y="0"/>
                    </a:lnTo>
                    <a:lnTo>
                      <a:pt x="1029" y="7"/>
                    </a:lnTo>
                    <a:lnTo>
                      <a:pt x="3" y="61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6" name="Freeform 288"/>
              <p:cNvSpPr>
                <a:spLocks/>
              </p:cNvSpPr>
              <p:nvPr userDrawn="1"/>
            </p:nvSpPr>
            <p:spPr bwMode="auto">
              <a:xfrm>
                <a:off x="7018" y="1190"/>
                <a:ext cx="467" cy="259"/>
              </a:xfrm>
              <a:custGeom>
                <a:avLst/>
                <a:gdLst>
                  <a:gd name="T0" fmla="*/ 4 w 467"/>
                  <a:gd name="T1" fmla="*/ 259 h 259"/>
                  <a:gd name="T2" fmla="*/ 0 w 467"/>
                  <a:gd name="T3" fmla="*/ 252 h 259"/>
                  <a:gd name="T4" fmla="*/ 464 w 467"/>
                  <a:gd name="T5" fmla="*/ 0 h 259"/>
                  <a:gd name="T6" fmla="*/ 467 w 467"/>
                  <a:gd name="T7" fmla="*/ 7 h 259"/>
                  <a:gd name="T8" fmla="*/ 4 w 467"/>
                  <a:gd name="T9" fmla="*/ 259 h 259"/>
                </a:gdLst>
                <a:ahLst/>
                <a:cxnLst>
                  <a:cxn ang="0">
                    <a:pos x="T0" y="T1"/>
                  </a:cxn>
                  <a:cxn ang="0">
                    <a:pos x="T2" y="T3"/>
                  </a:cxn>
                  <a:cxn ang="0">
                    <a:pos x="T4" y="T5"/>
                  </a:cxn>
                  <a:cxn ang="0">
                    <a:pos x="T6" y="T7"/>
                  </a:cxn>
                  <a:cxn ang="0">
                    <a:pos x="T8" y="T9"/>
                  </a:cxn>
                </a:cxnLst>
                <a:rect l="0" t="0" r="r" b="b"/>
                <a:pathLst>
                  <a:path w="467" h="259">
                    <a:moveTo>
                      <a:pt x="4" y="259"/>
                    </a:moveTo>
                    <a:lnTo>
                      <a:pt x="0" y="252"/>
                    </a:lnTo>
                    <a:lnTo>
                      <a:pt x="464" y="0"/>
                    </a:lnTo>
                    <a:lnTo>
                      <a:pt x="467" y="7"/>
                    </a:lnTo>
                    <a:lnTo>
                      <a:pt x="4" y="25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7" name="Freeform 289"/>
              <p:cNvSpPr>
                <a:spLocks/>
              </p:cNvSpPr>
              <p:nvPr userDrawn="1"/>
            </p:nvSpPr>
            <p:spPr bwMode="auto">
              <a:xfrm>
                <a:off x="7310" y="1190"/>
                <a:ext cx="178" cy="1400"/>
              </a:xfrm>
              <a:custGeom>
                <a:avLst/>
                <a:gdLst>
                  <a:gd name="T0" fmla="*/ 9 w 178"/>
                  <a:gd name="T1" fmla="*/ 1400 h 1400"/>
                  <a:gd name="T2" fmla="*/ 0 w 178"/>
                  <a:gd name="T3" fmla="*/ 1398 h 1400"/>
                  <a:gd name="T4" fmla="*/ 170 w 178"/>
                  <a:gd name="T5" fmla="*/ 0 h 1400"/>
                  <a:gd name="T6" fmla="*/ 178 w 178"/>
                  <a:gd name="T7" fmla="*/ 0 h 1400"/>
                  <a:gd name="T8" fmla="*/ 9 w 178"/>
                  <a:gd name="T9" fmla="*/ 1400 h 1400"/>
                </a:gdLst>
                <a:ahLst/>
                <a:cxnLst>
                  <a:cxn ang="0">
                    <a:pos x="T0" y="T1"/>
                  </a:cxn>
                  <a:cxn ang="0">
                    <a:pos x="T2" y="T3"/>
                  </a:cxn>
                  <a:cxn ang="0">
                    <a:pos x="T4" y="T5"/>
                  </a:cxn>
                  <a:cxn ang="0">
                    <a:pos x="T6" y="T7"/>
                  </a:cxn>
                  <a:cxn ang="0">
                    <a:pos x="T8" y="T9"/>
                  </a:cxn>
                </a:cxnLst>
                <a:rect l="0" t="0" r="r" b="b"/>
                <a:pathLst>
                  <a:path w="178" h="1400">
                    <a:moveTo>
                      <a:pt x="9" y="1400"/>
                    </a:moveTo>
                    <a:lnTo>
                      <a:pt x="0" y="1398"/>
                    </a:lnTo>
                    <a:lnTo>
                      <a:pt x="170" y="0"/>
                    </a:lnTo>
                    <a:lnTo>
                      <a:pt x="178" y="0"/>
                    </a:lnTo>
                    <a:lnTo>
                      <a:pt x="9" y="140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8" name="Freeform 290"/>
              <p:cNvSpPr>
                <a:spLocks/>
              </p:cNvSpPr>
              <p:nvPr userDrawn="1"/>
            </p:nvSpPr>
            <p:spPr bwMode="auto">
              <a:xfrm>
                <a:off x="7455" y="943"/>
                <a:ext cx="32" cy="247"/>
              </a:xfrm>
              <a:custGeom>
                <a:avLst/>
                <a:gdLst>
                  <a:gd name="T0" fmla="*/ 25 w 32"/>
                  <a:gd name="T1" fmla="*/ 247 h 247"/>
                  <a:gd name="T2" fmla="*/ 0 w 32"/>
                  <a:gd name="T3" fmla="*/ 0 h 247"/>
                  <a:gd name="T4" fmla="*/ 8 w 32"/>
                  <a:gd name="T5" fmla="*/ 0 h 247"/>
                  <a:gd name="T6" fmla="*/ 32 w 32"/>
                  <a:gd name="T7" fmla="*/ 245 h 247"/>
                  <a:gd name="T8" fmla="*/ 25 w 32"/>
                  <a:gd name="T9" fmla="*/ 247 h 247"/>
                </a:gdLst>
                <a:ahLst/>
                <a:cxnLst>
                  <a:cxn ang="0">
                    <a:pos x="T0" y="T1"/>
                  </a:cxn>
                  <a:cxn ang="0">
                    <a:pos x="T2" y="T3"/>
                  </a:cxn>
                  <a:cxn ang="0">
                    <a:pos x="T4" y="T5"/>
                  </a:cxn>
                  <a:cxn ang="0">
                    <a:pos x="T6" y="T7"/>
                  </a:cxn>
                  <a:cxn ang="0">
                    <a:pos x="T8" y="T9"/>
                  </a:cxn>
                </a:cxnLst>
                <a:rect l="0" t="0" r="r" b="b"/>
                <a:pathLst>
                  <a:path w="32" h="247">
                    <a:moveTo>
                      <a:pt x="25" y="247"/>
                    </a:moveTo>
                    <a:lnTo>
                      <a:pt x="0" y="0"/>
                    </a:lnTo>
                    <a:lnTo>
                      <a:pt x="8" y="0"/>
                    </a:lnTo>
                    <a:lnTo>
                      <a:pt x="32" y="245"/>
                    </a:lnTo>
                    <a:lnTo>
                      <a:pt x="25" y="24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9" name="Freeform 291"/>
              <p:cNvSpPr>
                <a:spLocks/>
              </p:cNvSpPr>
              <p:nvPr userDrawn="1"/>
            </p:nvSpPr>
            <p:spPr bwMode="auto">
              <a:xfrm>
                <a:off x="7480" y="1175"/>
                <a:ext cx="146" cy="299"/>
              </a:xfrm>
              <a:custGeom>
                <a:avLst/>
                <a:gdLst>
                  <a:gd name="T0" fmla="*/ 139 w 146"/>
                  <a:gd name="T1" fmla="*/ 299 h 299"/>
                  <a:gd name="T2" fmla="*/ 0 w 146"/>
                  <a:gd name="T3" fmla="*/ 3 h 299"/>
                  <a:gd name="T4" fmla="*/ 7 w 146"/>
                  <a:gd name="T5" fmla="*/ 0 h 299"/>
                  <a:gd name="T6" fmla="*/ 146 w 146"/>
                  <a:gd name="T7" fmla="*/ 295 h 299"/>
                  <a:gd name="T8" fmla="*/ 139 w 146"/>
                  <a:gd name="T9" fmla="*/ 299 h 299"/>
                </a:gdLst>
                <a:ahLst/>
                <a:cxnLst>
                  <a:cxn ang="0">
                    <a:pos x="T0" y="T1"/>
                  </a:cxn>
                  <a:cxn ang="0">
                    <a:pos x="T2" y="T3"/>
                  </a:cxn>
                  <a:cxn ang="0">
                    <a:pos x="T4" y="T5"/>
                  </a:cxn>
                  <a:cxn ang="0">
                    <a:pos x="T6" y="T7"/>
                  </a:cxn>
                  <a:cxn ang="0">
                    <a:pos x="T8" y="T9"/>
                  </a:cxn>
                </a:cxnLst>
                <a:rect l="0" t="0" r="r" b="b"/>
                <a:pathLst>
                  <a:path w="146" h="299">
                    <a:moveTo>
                      <a:pt x="139" y="299"/>
                    </a:moveTo>
                    <a:lnTo>
                      <a:pt x="0" y="3"/>
                    </a:lnTo>
                    <a:lnTo>
                      <a:pt x="7" y="0"/>
                    </a:lnTo>
                    <a:lnTo>
                      <a:pt x="146" y="295"/>
                    </a:lnTo>
                    <a:lnTo>
                      <a:pt x="139" y="29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0" name="Freeform 292"/>
              <p:cNvSpPr>
                <a:spLocks/>
              </p:cNvSpPr>
              <p:nvPr userDrawn="1"/>
            </p:nvSpPr>
            <p:spPr bwMode="auto">
              <a:xfrm>
                <a:off x="6956" y="2158"/>
                <a:ext cx="363" cy="423"/>
              </a:xfrm>
              <a:custGeom>
                <a:avLst/>
                <a:gdLst>
                  <a:gd name="T0" fmla="*/ 358 w 363"/>
                  <a:gd name="T1" fmla="*/ 423 h 423"/>
                  <a:gd name="T2" fmla="*/ 0 w 363"/>
                  <a:gd name="T3" fmla="*/ 5 h 423"/>
                  <a:gd name="T4" fmla="*/ 7 w 363"/>
                  <a:gd name="T5" fmla="*/ 0 h 423"/>
                  <a:gd name="T6" fmla="*/ 363 w 363"/>
                  <a:gd name="T7" fmla="*/ 418 h 423"/>
                  <a:gd name="T8" fmla="*/ 358 w 363"/>
                  <a:gd name="T9" fmla="*/ 423 h 423"/>
                </a:gdLst>
                <a:ahLst/>
                <a:cxnLst>
                  <a:cxn ang="0">
                    <a:pos x="T0" y="T1"/>
                  </a:cxn>
                  <a:cxn ang="0">
                    <a:pos x="T2" y="T3"/>
                  </a:cxn>
                  <a:cxn ang="0">
                    <a:pos x="T4" y="T5"/>
                  </a:cxn>
                  <a:cxn ang="0">
                    <a:pos x="T6" y="T7"/>
                  </a:cxn>
                  <a:cxn ang="0">
                    <a:pos x="T8" y="T9"/>
                  </a:cxn>
                </a:cxnLst>
                <a:rect l="0" t="0" r="r" b="b"/>
                <a:pathLst>
                  <a:path w="363" h="423">
                    <a:moveTo>
                      <a:pt x="358" y="423"/>
                    </a:moveTo>
                    <a:lnTo>
                      <a:pt x="0" y="5"/>
                    </a:lnTo>
                    <a:lnTo>
                      <a:pt x="7" y="0"/>
                    </a:lnTo>
                    <a:lnTo>
                      <a:pt x="363" y="418"/>
                    </a:lnTo>
                    <a:lnTo>
                      <a:pt x="358" y="42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1" name="Rectangle 293"/>
              <p:cNvSpPr>
                <a:spLocks noChangeArrowheads="1"/>
              </p:cNvSpPr>
              <p:nvPr userDrawn="1"/>
            </p:nvSpPr>
            <p:spPr bwMode="auto">
              <a:xfrm>
                <a:off x="7074" y="2583"/>
                <a:ext cx="241" cy="8"/>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2" name="Freeform 294"/>
              <p:cNvSpPr>
                <a:spLocks/>
              </p:cNvSpPr>
              <p:nvPr userDrawn="1"/>
            </p:nvSpPr>
            <p:spPr bwMode="auto">
              <a:xfrm>
                <a:off x="7215" y="2581"/>
                <a:ext cx="109" cy="165"/>
              </a:xfrm>
              <a:custGeom>
                <a:avLst/>
                <a:gdLst>
                  <a:gd name="T0" fmla="*/ 6 w 109"/>
                  <a:gd name="T1" fmla="*/ 165 h 165"/>
                  <a:gd name="T2" fmla="*/ 0 w 109"/>
                  <a:gd name="T3" fmla="*/ 160 h 165"/>
                  <a:gd name="T4" fmla="*/ 102 w 109"/>
                  <a:gd name="T5" fmla="*/ 0 h 165"/>
                  <a:gd name="T6" fmla="*/ 109 w 109"/>
                  <a:gd name="T7" fmla="*/ 4 h 165"/>
                  <a:gd name="T8" fmla="*/ 6 w 109"/>
                  <a:gd name="T9" fmla="*/ 165 h 165"/>
                </a:gdLst>
                <a:ahLst/>
                <a:cxnLst>
                  <a:cxn ang="0">
                    <a:pos x="T0" y="T1"/>
                  </a:cxn>
                  <a:cxn ang="0">
                    <a:pos x="T2" y="T3"/>
                  </a:cxn>
                  <a:cxn ang="0">
                    <a:pos x="T4" y="T5"/>
                  </a:cxn>
                  <a:cxn ang="0">
                    <a:pos x="T6" y="T7"/>
                  </a:cxn>
                  <a:cxn ang="0">
                    <a:pos x="T8" y="T9"/>
                  </a:cxn>
                </a:cxnLst>
                <a:rect l="0" t="0" r="r" b="b"/>
                <a:pathLst>
                  <a:path w="109" h="165">
                    <a:moveTo>
                      <a:pt x="6" y="165"/>
                    </a:moveTo>
                    <a:lnTo>
                      <a:pt x="0" y="160"/>
                    </a:lnTo>
                    <a:lnTo>
                      <a:pt x="102" y="0"/>
                    </a:lnTo>
                    <a:lnTo>
                      <a:pt x="109" y="4"/>
                    </a:lnTo>
                    <a:lnTo>
                      <a:pt x="6" y="16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3" name="Freeform 295"/>
              <p:cNvSpPr>
                <a:spLocks/>
              </p:cNvSpPr>
              <p:nvPr userDrawn="1"/>
            </p:nvSpPr>
            <p:spPr bwMode="auto">
              <a:xfrm>
                <a:off x="7310" y="2588"/>
                <a:ext cx="341" cy="274"/>
              </a:xfrm>
              <a:custGeom>
                <a:avLst/>
                <a:gdLst>
                  <a:gd name="T0" fmla="*/ 336 w 341"/>
                  <a:gd name="T1" fmla="*/ 274 h 274"/>
                  <a:gd name="T2" fmla="*/ 0 w 341"/>
                  <a:gd name="T3" fmla="*/ 7 h 274"/>
                  <a:gd name="T4" fmla="*/ 5 w 341"/>
                  <a:gd name="T5" fmla="*/ 0 h 274"/>
                  <a:gd name="T6" fmla="*/ 341 w 341"/>
                  <a:gd name="T7" fmla="*/ 267 h 274"/>
                  <a:gd name="T8" fmla="*/ 336 w 341"/>
                  <a:gd name="T9" fmla="*/ 274 h 274"/>
                </a:gdLst>
                <a:ahLst/>
                <a:cxnLst>
                  <a:cxn ang="0">
                    <a:pos x="T0" y="T1"/>
                  </a:cxn>
                  <a:cxn ang="0">
                    <a:pos x="T2" y="T3"/>
                  </a:cxn>
                  <a:cxn ang="0">
                    <a:pos x="T4" y="T5"/>
                  </a:cxn>
                  <a:cxn ang="0">
                    <a:pos x="T6" y="T7"/>
                  </a:cxn>
                  <a:cxn ang="0">
                    <a:pos x="T8" y="T9"/>
                  </a:cxn>
                </a:cxnLst>
                <a:rect l="0" t="0" r="r" b="b"/>
                <a:pathLst>
                  <a:path w="341" h="274">
                    <a:moveTo>
                      <a:pt x="336" y="274"/>
                    </a:moveTo>
                    <a:lnTo>
                      <a:pt x="0" y="7"/>
                    </a:lnTo>
                    <a:lnTo>
                      <a:pt x="5" y="0"/>
                    </a:lnTo>
                    <a:lnTo>
                      <a:pt x="341" y="267"/>
                    </a:lnTo>
                    <a:lnTo>
                      <a:pt x="336" y="27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4" name="Freeform 296"/>
              <p:cNvSpPr>
                <a:spLocks/>
              </p:cNvSpPr>
              <p:nvPr userDrawn="1"/>
            </p:nvSpPr>
            <p:spPr bwMode="auto">
              <a:xfrm>
                <a:off x="5133" y="2344"/>
                <a:ext cx="844" cy="646"/>
              </a:xfrm>
              <a:custGeom>
                <a:avLst/>
                <a:gdLst>
                  <a:gd name="T0" fmla="*/ 839 w 844"/>
                  <a:gd name="T1" fmla="*/ 646 h 646"/>
                  <a:gd name="T2" fmla="*/ 0 w 844"/>
                  <a:gd name="T3" fmla="*/ 5 h 646"/>
                  <a:gd name="T4" fmla="*/ 5 w 844"/>
                  <a:gd name="T5" fmla="*/ 0 h 646"/>
                  <a:gd name="T6" fmla="*/ 844 w 844"/>
                  <a:gd name="T7" fmla="*/ 639 h 646"/>
                  <a:gd name="T8" fmla="*/ 839 w 844"/>
                  <a:gd name="T9" fmla="*/ 646 h 646"/>
                </a:gdLst>
                <a:ahLst/>
                <a:cxnLst>
                  <a:cxn ang="0">
                    <a:pos x="T0" y="T1"/>
                  </a:cxn>
                  <a:cxn ang="0">
                    <a:pos x="T2" y="T3"/>
                  </a:cxn>
                  <a:cxn ang="0">
                    <a:pos x="T4" y="T5"/>
                  </a:cxn>
                  <a:cxn ang="0">
                    <a:pos x="T6" y="T7"/>
                  </a:cxn>
                  <a:cxn ang="0">
                    <a:pos x="T8" y="T9"/>
                  </a:cxn>
                </a:cxnLst>
                <a:rect l="0" t="0" r="r" b="b"/>
                <a:pathLst>
                  <a:path w="844" h="646">
                    <a:moveTo>
                      <a:pt x="839" y="646"/>
                    </a:moveTo>
                    <a:lnTo>
                      <a:pt x="0" y="5"/>
                    </a:lnTo>
                    <a:lnTo>
                      <a:pt x="5" y="0"/>
                    </a:lnTo>
                    <a:lnTo>
                      <a:pt x="844" y="639"/>
                    </a:lnTo>
                    <a:lnTo>
                      <a:pt x="839" y="64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5" name="Freeform 297"/>
              <p:cNvSpPr>
                <a:spLocks/>
              </p:cNvSpPr>
              <p:nvPr userDrawn="1"/>
            </p:nvSpPr>
            <p:spPr bwMode="auto">
              <a:xfrm>
                <a:off x="5067" y="2281"/>
                <a:ext cx="63" cy="137"/>
              </a:xfrm>
              <a:custGeom>
                <a:avLst/>
                <a:gdLst>
                  <a:gd name="T0" fmla="*/ 37 w 37"/>
                  <a:gd name="T1" fmla="*/ 82 h 82"/>
                  <a:gd name="T2" fmla="*/ 12 w 37"/>
                  <a:gd name="T3" fmla="*/ 69 h 82"/>
                  <a:gd name="T4" fmla="*/ 1 w 37"/>
                  <a:gd name="T5" fmla="*/ 39 h 82"/>
                  <a:gd name="T6" fmla="*/ 14 w 37"/>
                  <a:gd name="T7" fmla="*/ 11 h 82"/>
                  <a:gd name="T8" fmla="*/ 34 w 37"/>
                  <a:gd name="T9" fmla="*/ 0 h 82"/>
                  <a:gd name="T10" fmla="*/ 35 w 37"/>
                  <a:gd name="T11" fmla="*/ 3 h 82"/>
                  <a:gd name="T12" fmla="*/ 16 w 37"/>
                  <a:gd name="T13" fmla="*/ 13 h 82"/>
                  <a:gd name="T14" fmla="*/ 4 w 37"/>
                  <a:gd name="T15" fmla="*/ 39 h 82"/>
                  <a:gd name="T16" fmla="*/ 14 w 37"/>
                  <a:gd name="T17" fmla="*/ 67 h 82"/>
                  <a:gd name="T18" fmla="*/ 37 w 37"/>
                  <a:gd name="T19" fmla="*/ 79 h 82"/>
                  <a:gd name="T20" fmla="*/ 37 w 37"/>
                  <a:gd name="T21"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82">
                    <a:moveTo>
                      <a:pt x="37" y="82"/>
                    </a:moveTo>
                    <a:cubicBezTo>
                      <a:pt x="27" y="80"/>
                      <a:pt x="18" y="76"/>
                      <a:pt x="12" y="69"/>
                    </a:cubicBezTo>
                    <a:cubicBezTo>
                      <a:pt x="4" y="61"/>
                      <a:pt x="0" y="50"/>
                      <a:pt x="1" y="39"/>
                    </a:cubicBezTo>
                    <a:cubicBezTo>
                      <a:pt x="1" y="28"/>
                      <a:pt x="6" y="18"/>
                      <a:pt x="14" y="11"/>
                    </a:cubicBezTo>
                    <a:cubicBezTo>
                      <a:pt x="20" y="5"/>
                      <a:pt x="27" y="2"/>
                      <a:pt x="34" y="0"/>
                    </a:cubicBezTo>
                    <a:cubicBezTo>
                      <a:pt x="35" y="3"/>
                      <a:pt x="35" y="3"/>
                      <a:pt x="35" y="3"/>
                    </a:cubicBezTo>
                    <a:cubicBezTo>
                      <a:pt x="28" y="4"/>
                      <a:pt x="21" y="8"/>
                      <a:pt x="16" y="13"/>
                    </a:cubicBezTo>
                    <a:cubicBezTo>
                      <a:pt x="8" y="20"/>
                      <a:pt x="4" y="29"/>
                      <a:pt x="4" y="39"/>
                    </a:cubicBezTo>
                    <a:cubicBezTo>
                      <a:pt x="3" y="50"/>
                      <a:pt x="7" y="59"/>
                      <a:pt x="14" y="67"/>
                    </a:cubicBezTo>
                    <a:cubicBezTo>
                      <a:pt x="20" y="73"/>
                      <a:pt x="28" y="78"/>
                      <a:pt x="37" y="79"/>
                    </a:cubicBezTo>
                    <a:lnTo>
                      <a:pt x="37" y="8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6" name="Freeform 298"/>
              <p:cNvSpPr>
                <a:spLocks/>
              </p:cNvSpPr>
              <p:nvPr userDrawn="1"/>
            </p:nvSpPr>
            <p:spPr bwMode="auto">
              <a:xfrm>
                <a:off x="5153" y="2281"/>
                <a:ext cx="59" cy="85"/>
              </a:xfrm>
              <a:custGeom>
                <a:avLst/>
                <a:gdLst>
                  <a:gd name="T0" fmla="*/ 31 w 35"/>
                  <a:gd name="T1" fmla="*/ 51 h 51"/>
                  <a:gd name="T2" fmla="*/ 28 w 35"/>
                  <a:gd name="T3" fmla="*/ 51 h 51"/>
                  <a:gd name="T4" fmla="*/ 19 w 35"/>
                  <a:gd name="T5" fmla="*/ 15 h 51"/>
                  <a:gd name="T6" fmla="*/ 0 w 35"/>
                  <a:gd name="T7" fmla="*/ 3 h 51"/>
                  <a:gd name="T8" fmla="*/ 0 w 35"/>
                  <a:gd name="T9" fmla="*/ 0 h 51"/>
                  <a:gd name="T10" fmla="*/ 21 w 35"/>
                  <a:gd name="T11" fmla="*/ 13 h 51"/>
                  <a:gd name="T12" fmla="*/ 31 w 35"/>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35" h="51">
                    <a:moveTo>
                      <a:pt x="31" y="51"/>
                    </a:moveTo>
                    <a:cubicBezTo>
                      <a:pt x="28" y="51"/>
                      <a:pt x="28" y="51"/>
                      <a:pt x="28" y="51"/>
                    </a:cubicBezTo>
                    <a:cubicBezTo>
                      <a:pt x="32" y="38"/>
                      <a:pt x="28" y="24"/>
                      <a:pt x="19" y="15"/>
                    </a:cubicBezTo>
                    <a:cubicBezTo>
                      <a:pt x="14" y="9"/>
                      <a:pt x="7" y="5"/>
                      <a:pt x="0" y="3"/>
                    </a:cubicBezTo>
                    <a:cubicBezTo>
                      <a:pt x="0" y="0"/>
                      <a:pt x="0" y="0"/>
                      <a:pt x="0" y="0"/>
                    </a:cubicBezTo>
                    <a:cubicBezTo>
                      <a:pt x="8" y="2"/>
                      <a:pt x="16" y="6"/>
                      <a:pt x="21" y="13"/>
                    </a:cubicBezTo>
                    <a:cubicBezTo>
                      <a:pt x="31" y="23"/>
                      <a:pt x="35" y="38"/>
                      <a:pt x="31" y="5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7" name="Freeform 299"/>
              <p:cNvSpPr>
                <a:spLocks/>
              </p:cNvSpPr>
              <p:nvPr userDrawn="1"/>
            </p:nvSpPr>
            <p:spPr bwMode="auto">
              <a:xfrm>
                <a:off x="5096" y="2247"/>
                <a:ext cx="119" cy="54"/>
              </a:xfrm>
              <a:custGeom>
                <a:avLst/>
                <a:gdLst>
                  <a:gd name="T0" fmla="*/ 67 w 71"/>
                  <a:gd name="T1" fmla="*/ 32 h 32"/>
                  <a:gd name="T2" fmla="*/ 63 w 71"/>
                  <a:gd name="T3" fmla="*/ 26 h 32"/>
                  <a:gd name="T4" fmla="*/ 3 w 71"/>
                  <a:gd name="T5" fmla="*/ 15 h 32"/>
                  <a:gd name="T6" fmla="*/ 0 w 71"/>
                  <a:gd name="T7" fmla="*/ 11 h 32"/>
                  <a:gd name="T8" fmla="*/ 66 w 71"/>
                  <a:gd name="T9" fmla="*/ 23 h 32"/>
                  <a:gd name="T10" fmla="*/ 71 w 71"/>
                  <a:gd name="T11" fmla="*/ 29 h 32"/>
                  <a:gd name="T12" fmla="*/ 67 w 7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1" h="32">
                    <a:moveTo>
                      <a:pt x="67" y="32"/>
                    </a:moveTo>
                    <a:cubicBezTo>
                      <a:pt x="66" y="30"/>
                      <a:pt x="64" y="28"/>
                      <a:pt x="63" y="26"/>
                    </a:cubicBezTo>
                    <a:cubicBezTo>
                      <a:pt x="47" y="10"/>
                      <a:pt x="23" y="5"/>
                      <a:pt x="3" y="15"/>
                    </a:cubicBezTo>
                    <a:cubicBezTo>
                      <a:pt x="0" y="11"/>
                      <a:pt x="0" y="11"/>
                      <a:pt x="0" y="11"/>
                    </a:cubicBezTo>
                    <a:cubicBezTo>
                      <a:pt x="22" y="0"/>
                      <a:pt x="49" y="5"/>
                      <a:pt x="66" y="23"/>
                    </a:cubicBezTo>
                    <a:cubicBezTo>
                      <a:pt x="68" y="25"/>
                      <a:pt x="70" y="27"/>
                      <a:pt x="71" y="29"/>
                    </a:cubicBezTo>
                    <a:lnTo>
                      <a:pt x="67" y="3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8" name="Freeform 300"/>
              <p:cNvSpPr>
                <a:spLocks/>
              </p:cNvSpPr>
              <p:nvPr userDrawn="1"/>
            </p:nvSpPr>
            <p:spPr bwMode="auto">
              <a:xfrm>
                <a:off x="5051" y="2333"/>
                <a:ext cx="186" cy="112"/>
              </a:xfrm>
              <a:custGeom>
                <a:avLst/>
                <a:gdLst>
                  <a:gd name="T0" fmla="*/ 52 w 111"/>
                  <a:gd name="T1" fmla="*/ 66 h 67"/>
                  <a:gd name="T2" fmla="*/ 11 w 111"/>
                  <a:gd name="T3" fmla="*/ 48 h 67"/>
                  <a:gd name="T4" fmla="*/ 0 w 111"/>
                  <a:gd name="T5" fmla="*/ 29 h 67"/>
                  <a:gd name="T6" fmla="*/ 4 w 111"/>
                  <a:gd name="T7" fmla="*/ 28 h 67"/>
                  <a:gd name="T8" fmla="*/ 15 w 111"/>
                  <a:gd name="T9" fmla="*/ 45 h 67"/>
                  <a:gd name="T10" fmla="*/ 87 w 111"/>
                  <a:gd name="T11" fmla="*/ 47 h 67"/>
                  <a:gd name="T12" fmla="*/ 103 w 111"/>
                  <a:gd name="T13" fmla="*/ 1 h 67"/>
                  <a:gd name="T14" fmla="*/ 107 w 111"/>
                  <a:gd name="T15" fmla="*/ 0 h 67"/>
                  <a:gd name="T16" fmla="*/ 90 w 111"/>
                  <a:gd name="T17" fmla="*/ 51 h 67"/>
                  <a:gd name="T18" fmla="*/ 52 w 111"/>
                  <a:gd name="T19" fmla="*/ 6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67">
                    <a:moveTo>
                      <a:pt x="52" y="66"/>
                    </a:moveTo>
                    <a:cubicBezTo>
                      <a:pt x="37" y="66"/>
                      <a:pt x="22" y="60"/>
                      <a:pt x="11" y="48"/>
                    </a:cubicBezTo>
                    <a:cubicBezTo>
                      <a:pt x="6" y="43"/>
                      <a:pt x="2" y="36"/>
                      <a:pt x="0" y="29"/>
                    </a:cubicBezTo>
                    <a:cubicBezTo>
                      <a:pt x="4" y="28"/>
                      <a:pt x="4" y="28"/>
                      <a:pt x="4" y="28"/>
                    </a:cubicBezTo>
                    <a:cubicBezTo>
                      <a:pt x="7" y="34"/>
                      <a:pt x="10" y="40"/>
                      <a:pt x="15" y="45"/>
                    </a:cubicBezTo>
                    <a:cubicBezTo>
                      <a:pt x="34" y="65"/>
                      <a:pt x="67" y="67"/>
                      <a:pt x="87" y="47"/>
                    </a:cubicBezTo>
                    <a:cubicBezTo>
                      <a:pt x="100" y="36"/>
                      <a:pt x="106" y="18"/>
                      <a:pt x="103" y="1"/>
                    </a:cubicBezTo>
                    <a:cubicBezTo>
                      <a:pt x="107" y="0"/>
                      <a:pt x="107" y="0"/>
                      <a:pt x="107" y="0"/>
                    </a:cubicBezTo>
                    <a:cubicBezTo>
                      <a:pt x="111" y="19"/>
                      <a:pt x="104" y="38"/>
                      <a:pt x="90" y="51"/>
                    </a:cubicBezTo>
                    <a:cubicBezTo>
                      <a:pt x="80" y="61"/>
                      <a:pt x="66" y="66"/>
                      <a:pt x="52" y="6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9" name="Freeform 301"/>
              <p:cNvSpPr>
                <a:spLocks/>
              </p:cNvSpPr>
              <p:nvPr userDrawn="1"/>
            </p:nvSpPr>
            <p:spPr bwMode="auto">
              <a:xfrm>
                <a:off x="5972" y="2707"/>
                <a:ext cx="422" cy="283"/>
              </a:xfrm>
              <a:custGeom>
                <a:avLst/>
                <a:gdLst>
                  <a:gd name="T0" fmla="*/ 4 w 422"/>
                  <a:gd name="T1" fmla="*/ 283 h 283"/>
                  <a:gd name="T2" fmla="*/ 0 w 422"/>
                  <a:gd name="T3" fmla="*/ 276 h 283"/>
                  <a:gd name="T4" fmla="*/ 418 w 422"/>
                  <a:gd name="T5" fmla="*/ 0 h 283"/>
                  <a:gd name="T6" fmla="*/ 422 w 422"/>
                  <a:gd name="T7" fmla="*/ 7 h 283"/>
                  <a:gd name="T8" fmla="*/ 4 w 422"/>
                  <a:gd name="T9" fmla="*/ 283 h 283"/>
                </a:gdLst>
                <a:ahLst/>
                <a:cxnLst>
                  <a:cxn ang="0">
                    <a:pos x="T0" y="T1"/>
                  </a:cxn>
                  <a:cxn ang="0">
                    <a:pos x="T2" y="T3"/>
                  </a:cxn>
                  <a:cxn ang="0">
                    <a:pos x="T4" y="T5"/>
                  </a:cxn>
                  <a:cxn ang="0">
                    <a:pos x="T6" y="T7"/>
                  </a:cxn>
                  <a:cxn ang="0">
                    <a:pos x="T8" y="T9"/>
                  </a:cxn>
                </a:cxnLst>
                <a:rect l="0" t="0" r="r" b="b"/>
                <a:pathLst>
                  <a:path w="422" h="283">
                    <a:moveTo>
                      <a:pt x="4" y="283"/>
                    </a:moveTo>
                    <a:lnTo>
                      <a:pt x="0" y="276"/>
                    </a:lnTo>
                    <a:lnTo>
                      <a:pt x="418" y="0"/>
                    </a:lnTo>
                    <a:lnTo>
                      <a:pt x="422" y="7"/>
                    </a:lnTo>
                    <a:lnTo>
                      <a:pt x="4" y="28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0" name="Freeform 302"/>
              <p:cNvSpPr>
                <a:spLocks/>
              </p:cNvSpPr>
              <p:nvPr userDrawn="1"/>
            </p:nvSpPr>
            <p:spPr bwMode="auto">
              <a:xfrm>
                <a:off x="7319" y="2171"/>
                <a:ext cx="735" cy="415"/>
              </a:xfrm>
              <a:custGeom>
                <a:avLst/>
                <a:gdLst>
                  <a:gd name="T0" fmla="*/ 3 w 735"/>
                  <a:gd name="T1" fmla="*/ 415 h 415"/>
                  <a:gd name="T2" fmla="*/ 0 w 735"/>
                  <a:gd name="T3" fmla="*/ 409 h 415"/>
                  <a:gd name="T4" fmla="*/ 732 w 735"/>
                  <a:gd name="T5" fmla="*/ 0 h 415"/>
                  <a:gd name="T6" fmla="*/ 735 w 735"/>
                  <a:gd name="T7" fmla="*/ 7 h 415"/>
                  <a:gd name="T8" fmla="*/ 3 w 735"/>
                  <a:gd name="T9" fmla="*/ 415 h 415"/>
                </a:gdLst>
                <a:ahLst/>
                <a:cxnLst>
                  <a:cxn ang="0">
                    <a:pos x="T0" y="T1"/>
                  </a:cxn>
                  <a:cxn ang="0">
                    <a:pos x="T2" y="T3"/>
                  </a:cxn>
                  <a:cxn ang="0">
                    <a:pos x="T4" y="T5"/>
                  </a:cxn>
                  <a:cxn ang="0">
                    <a:pos x="T6" y="T7"/>
                  </a:cxn>
                  <a:cxn ang="0">
                    <a:pos x="T8" y="T9"/>
                  </a:cxn>
                </a:cxnLst>
                <a:rect l="0" t="0" r="r" b="b"/>
                <a:pathLst>
                  <a:path w="735" h="415">
                    <a:moveTo>
                      <a:pt x="3" y="415"/>
                    </a:moveTo>
                    <a:lnTo>
                      <a:pt x="0" y="409"/>
                    </a:lnTo>
                    <a:lnTo>
                      <a:pt x="732" y="0"/>
                    </a:lnTo>
                    <a:lnTo>
                      <a:pt x="735" y="7"/>
                    </a:lnTo>
                    <a:lnTo>
                      <a:pt x="3" y="4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1" name="Freeform 303"/>
              <p:cNvSpPr>
                <a:spLocks/>
              </p:cNvSpPr>
              <p:nvPr userDrawn="1"/>
            </p:nvSpPr>
            <p:spPr bwMode="auto">
              <a:xfrm>
                <a:off x="7263" y="2561"/>
                <a:ext cx="124" cy="99"/>
              </a:xfrm>
              <a:custGeom>
                <a:avLst/>
                <a:gdLst>
                  <a:gd name="T0" fmla="*/ 32 w 74"/>
                  <a:gd name="T1" fmla="*/ 57 h 59"/>
                  <a:gd name="T2" fmla="*/ 20 w 74"/>
                  <a:gd name="T3" fmla="*/ 56 h 59"/>
                  <a:gd name="T4" fmla="*/ 0 w 74"/>
                  <a:gd name="T5" fmla="*/ 43 h 59"/>
                  <a:gd name="T6" fmla="*/ 3 w 74"/>
                  <a:gd name="T7" fmla="*/ 41 h 59"/>
                  <a:gd name="T8" fmla="*/ 21 w 74"/>
                  <a:gd name="T9" fmla="*/ 53 h 59"/>
                  <a:gd name="T10" fmla="*/ 69 w 74"/>
                  <a:gd name="T11" fmla="*/ 28 h 59"/>
                  <a:gd name="T12" fmla="*/ 67 w 74"/>
                  <a:gd name="T13" fmla="*/ 2 h 59"/>
                  <a:gd name="T14" fmla="*/ 70 w 74"/>
                  <a:gd name="T15" fmla="*/ 0 h 59"/>
                  <a:gd name="T16" fmla="*/ 71 w 74"/>
                  <a:gd name="T17" fmla="*/ 28 h 59"/>
                  <a:gd name="T18" fmla="*/ 32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2" y="57"/>
                    </a:moveTo>
                    <a:cubicBezTo>
                      <a:pt x="28" y="57"/>
                      <a:pt x="24" y="57"/>
                      <a:pt x="20" y="56"/>
                    </a:cubicBezTo>
                    <a:cubicBezTo>
                      <a:pt x="12" y="53"/>
                      <a:pt x="6" y="49"/>
                      <a:pt x="0" y="43"/>
                    </a:cubicBezTo>
                    <a:cubicBezTo>
                      <a:pt x="3" y="41"/>
                      <a:pt x="3" y="41"/>
                      <a:pt x="3" y="41"/>
                    </a:cubicBezTo>
                    <a:cubicBezTo>
                      <a:pt x="7" y="47"/>
                      <a:pt x="14" y="51"/>
                      <a:pt x="21" y="53"/>
                    </a:cubicBezTo>
                    <a:cubicBezTo>
                      <a:pt x="41" y="59"/>
                      <a:pt x="62" y="48"/>
                      <a:pt x="69" y="28"/>
                    </a:cubicBezTo>
                    <a:cubicBezTo>
                      <a:pt x="71" y="19"/>
                      <a:pt x="71" y="10"/>
                      <a:pt x="67" y="2"/>
                    </a:cubicBezTo>
                    <a:cubicBezTo>
                      <a:pt x="70" y="0"/>
                      <a:pt x="70" y="0"/>
                      <a:pt x="70" y="0"/>
                    </a:cubicBezTo>
                    <a:cubicBezTo>
                      <a:pt x="74" y="9"/>
                      <a:pt x="74" y="19"/>
                      <a:pt x="71" y="28"/>
                    </a:cubicBezTo>
                    <a:cubicBezTo>
                      <a:pt x="66" y="46"/>
                      <a:pt x="49" y="57"/>
                      <a:pt x="32" y="57"/>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2" name="Freeform 304"/>
              <p:cNvSpPr>
                <a:spLocks/>
              </p:cNvSpPr>
              <p:nvPr userDrawn="1"/>
            </p:nvSpPr>
            <p:spPr bwMode="auto">
              <a:xfrm>
                <a:off x="7246" y="2521"/>
                <a:ext cx="54" cy="87"/>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7" y="14"/>
                      <a:pt x="18" y="4"/>
                      <a:pt x="31" y="0"/>
                    </a:cubicBezTo>
                    <a:cubicBezTo>
                      <a:pt x="32" y="3"/>
                      <a:pt x="32" y="3"/>
                      <a:pt x="32" y="3"/>
                    </a:cubicBezTo>
                    <a:cubicBezTo>
                      <a:pt x="19" y="6"/>
                      <a:pt x="9" y="16"/>
                      <a:pt x="5" y="29"/>
                    </a:cubicBezTo>
                    <a:cubicBezTo>
                      <a:pt x="3" y="36"/>
                      <a:pt x="3" y="44"/>
                      <a:pt x="5" y="51"/>
                    </a:cubicBezTo>
                    <a:lnTo>
                      <a:pt x="2" y="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3" name="Freeform 305"/>
              <p:cNvSpPr>
                <a:spLocks/>
              </p:cNvSpPr>
              <p:nvPr userDrawn="1"/>
            </p:nvSpPr>
            <p:spPr bwMode="auto">
              <a:xfrm>
                <a:off x="7215" y="2546"/>
                <a:ext cx="53" cy="119"/>
              </a:xfrm>
              <a:custGeom>
                <a:avLst/>
                <a:gdLst>
                  <a:gd name="T0" fmla="*/ 30 w 32"/>
                  <a:gd name="T1" fmla="*/ 71 h 71"/>
                  <a:gd name="T2" fmla="*/ 8 w 32"/>
                  <a:gd name="T3" fmla="*/ 8 h 71"/>
                  <a:gd name="T4" fmla="*/ 11 w 32"/>
                  <a:gd name="T5" fmla="*/ 0 h 71"/>
                  <a:gd name="T6" fmla="*/ 15 w 32"/>
                  <a:gd name="T7" fmla="*/ 3 h 71"/>
                  <a:gd name="T8" fmla="*/ 12 w 32"/>
                  <a:gd name="T9" fmla="*/ 10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8"/>
                      <a:pt x="0" y="32"/>
                      <a:pt x="8" y="8"/>
                    </a:cubicBezTo>
                    <a:cubicBezTo>
                      <a:pt x="8" y="6"/>
                      <a:pt x="9" y="3"/>
                      <a:pt x="11" y="0"/>
                    </a:cubicBezTo>
                    <a:cubicBezTo>
                      <a:pt x="15" y="3"/>
                      <a:pt x="15" y="3"/>
                      <a:pt x="15" y="3"/>
                    </a:cubicBezTo>
                    <a:cubicBezTo>
                      <a:pt x="14" y="5"/>
                      <a:pt x="13" y="7"/>
                      <a:pt x="12" y="10"/>
                    </a:cubicBezTo>
                    <a:cubicBezTo>
                      <a:pt x="6" y="31"/>
                      <a:pt x="14" y="55"/>
                      <a:pt x="32" y="67"/>
                    </a:cubicBezTo>
                    <a:lnTo>
                      <a:pt x="30"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4" name="Freeform 306"/>
              <p:cNvSpPr>
                <a:spLocks/>
              </p:cNvSpPr>
              <p:nvPr userDrawn="1"/>
            </p:nvSpPr>
            <p:spPr bwMode="auto">
              <a:xfrm>
                <a:off x="7257" y="2489"/>
                <a:ext cx="157" cy="160"/>
              </a:xfrm>
              <a:custGeom>
                <a:avLst/>
                <a:gdLst>
                  <a:gd name="T0" fmla="*/ 79 w 94"/>
                  <a:gd name="T1" fmla="*/ 95 h 95"/>
                  <a:gd name="T2" fmla="*/ 75 w 94"/>
                  <a:gd name="T3" fmla="*/ 92 h 95"/>
                  <a:gd name="T4" fmla="*/ 85 w 94"/>
                  <a:gd name="T5" fmla="*/ 74 h 95"/>
                  <a:gd name="T6" fmla="*/ 81 w 94"/>
                  <a:gd name="T7" fmla="*/ 35 h 95"/>
                  <a:gd name="T8" fmla="*/ 51 w 94"/>
                  <a:gd name="T9" fmla="*/ 10 h 95"/>
                  <a:gd name="T10" fmla="*/ 3 w 94"/>
                  <a:gd name="T11" fmla="*/ 20 h 95"/>
                  <a:gd name="T12" fmla="*/ 0 w 94"/>
                  <a:gd name="T13" fmla="*/ 16 h 95"/>
                  <a:gd name="T14" fmla="*/ 53 w 94"/>
                  <a:gd name="T15" fmla="*/ 5 h 95"/>
                  <a:gd name="T16" fmla="*/ 86 w 94"/>
                  <a:gd name="T17" fmla="*/ 33 h 95"/>
                  <a:gd name="T18" fmla="*/ 89 w 94"/>
                  <a:gd name="T19" fmla="*/ 75 h 95"/>
                  <a:gd name="T20" fmla="*/ 79 w 94"/>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95">
                    <a:moveTo>
                      <a:pt x="79" y="95"/>
                    </a:moveTo>
                    <a:cubicBezTo>
                      <a:pt x="75" y="92"/>
                      <a:pt x="75" y="92"/>
                      <a:pt x="75" y="92"/>
                    </a:cubicBezTo>
                    <a:cubicBezTo>
                      <a:pt x="79" y="87"/>
                      <a:pt x="83" y="81"/>
                      <a:pt x="85" y="74"/>
                    </a:cubicBezTo>
                    <a:cubicBezTo>
                      <a:pt x="89" y="61"/>
                      <a:pt x="88" y="47"/>
                      <a:pt x="81" y="35"/>
                    </a:cubicBezTo>
                    <a:cubicBezTo>
                      <a:pt x="75" y="23"/>
                      <a:pt x="64" y="14"/>
                      <a:pt x="51" y="10"/>
                    </a:cubicBezTo>
                    <a:cubicBezTo>
                      <a:pt x="35" y="5"/>
                      <a:pt x="17" y="8"/>
                      <a:pt x="3" y="20"/>
                    </a:cubicBezTo>
                    <a:cubicBezTo>
                      <a:pt x="0" y="16"/>
                      <a:pt x="0" y="16"/>
                      <a:pt x="0" y="16"/>
                    </a:cubicBezTo>
                    <a:cubicBezTo>
                      <a:pt x="15" y="4"/>
                      <a:pt x="34" y="0"/>
                      <a:pt x="53" y="5"/>
                    </a:cubicBezTo>
                    <a:cubicBezTo>
                      <a:pt x="67" y="10"/>
                      <a:pt x="79" y="20"/>
                      <a:pt x="86" y="33"/>
                    </a:cubicBezTo>
                    <a:cubicBezTo>
                      <a:pt x="92" y="46"/>
                      <a:pt x="94" y="61"/>
                      <a:pt x="89" y="75"/>
                    </a:cubicBezTo>
                    <a:cubicBezTo>
                      <a:pt x="87" y="83"/>
                      <a:pt x="84" y="89"/>
                      <a:pt x="79" y="9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5" name="Freeform 307"/>
              <p:cNvSpPr>
                <a:spLocks/>
              </p:cNvSpPr>
              <p:nvPr userDrawn="1"/>
            </p:nvSpPr>
            <p:spPr bwMode="auto">
              <a:xfrm>
                <a:off x="7423" y="1180"/>
                <a:ext cx="132" cy="82"/>
              </a:xfrm>
              <a:custGeom>
                <a:avLst/>
                <a:gdLst>
                  <a:gd name="T0" fmla="*/ 36 w 79"/>
                  <a:gd name="T1" fmla="*/ 49 h 49"/>
                  <a:gd name="T2" fmla="*/ 16 w 79"/>
                  <a:gd name="T3" fmla="*/ 43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2 w 79"/>
                  <a:gd name="T19" fmla="*/ 27 h 49"/>
                  <a:gd name="T20" fmla="*/ 48 w 79"/>
                  <a:gd name="T21" fmla="*/ 47 h 49"/>
                  <a:gd name="T22" fmla="*/ 36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6" y="49"/>
                    </a:moveTo>
                    <a:cubicBezTo>
                      <a:pt x="29" y="49"/>
                      <a:pt x="22" y="47"/>
                      <a:pt x="16" y="43"/>
                    </a:cubicBezTo>
                    <a:cubicBezTo>
                      <a:pt x="9" y="40"/>
                      <a:pt x="4" y="34"/>
                      <a:pt x="0" y="27"/>
                    </a:cubicBezTo>
                    <a:cubicBezTo>
                      <a:pt x="3" y="26"/>
                      <a:pt x="3" y="26"/>
                      <a:pt x="3" y="26"/>
                    </a:cubicBezTo>
                    <a:cubicBezTo>
                      <a:pt x="6" y="32"/>
                      <a:pt x="11" y="37"/>
                      <a:pt x="18" y="41"/>
                    </a:cubicBezTo>
                    <a:cubicBezTo>
                      <a:pt x="27" y="46"/>
                      <a:pt x="37" y="47"/>
                      <a:pt x="47" y="44"/>
                    </a:cubicBezTo>
                    <a:cubicBezTo>
                      <a:pt x="57" y="41"/>
                      <a:pt x="65" y="35"/>
                      <a:pt x="70" y="26"/>
                    </a:cubicBezTo>
                    <a:cubicBezTo>
                      <a:pt x="74" y="18"/>
                      <a:pt x="76" y="9"/>
                      <a:pt x="74" y="0"/>
                    </a:cubicBezTo>
                    <a:cubicBezTo>
                      <a:pt x="77" y="0"/>
                      <a:pt x="77" y="0"/>
                      <a:pt x="77" y="0"/>
                    </a:cubicBezTo>
                    <a:cubicBezTo>
                      <a:pt x="79" y="9"/>
                      <a:pt x="77" y="19"/>
                      <a:pt x="72" y="27"/>
                    </a:cubicBezTo>
                    <a:cubicBezTo>
                      <a:pt x="67" y="37"/>
                      <a:pt x="58" y="44"/>
                      <a:pt x="48" y="47"/>
                    </a:cubicBezTo>
                    <a:cubicBezTo>
                      <a:pt x="44" y="48"/>
                      <a:pt x="40" y="49"/>
                      <a:pt x="36" y="4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6" name="Freeform 308"/>
              <p:cNvSpPr>
                <a:spLocks/>
              </p:cNvSpPr>
              <p:nvPr userDrawn="1"/>
            </p:nvSpPr>
            <p:spPr bwMode="auto">
              <a:xfrm>
                <a:off x="7413" y="1123"/>
                <a:ext cx="67" cy="75"/>
              </a:xfrm>
              <a:custGeom>
                <a:avLst/>
                <a:gdLst>
                  <a:gd name="T0" fmla="*/ 1 w 40"/>
                  <a:gd name="T1" fmla="*/ 45 h 45"/>
                  <a:gd name="T2" fmla="*/ 6 w 40"/>
                  <a:gd name="T3" fmla="*/ 21 h 45"/>
                  <a:gd name="T4" fmla="*/ 40 w 40"/>
                  <a:gd name="T5" fmla="*/ 0 h 45"/>
                  <a:gd name="T6" fmla="*/ 40 w 40"/>
                  <a:gd name="T7" fmla="*/ 3 h 45"/>
                  <a:gd name="T8" fmla="*/ 9 w 40"/>
                  <a:gd name="T9" fmla="*/ 23 h 45"/>
                  <a:gd name="T10" fmla="*/ 4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3" y="9"/>
                      <a:pt x="26" y="1"/>
                      <a:pt x="40" y="0"/>
                    </a:cubicBezTo>
                    <a:cubicBezTo>
                      <a:pt x="40" y="3"/>
                      <a:pt x="40" y="3"/>
                      <a:pt x="40" y="3"/>
                    </a:cubicBezTo>
                    <a:cubicBezTo>
                      <a:pt x="27" y="4"/>
                      <a:pt x="15" y="11"/>
                      <a:pt x="9" y="23"/>
                    </a:cubicBezTo>
                    <a:cubicBezTo>
                      <a:pt x="5" y="29"/>
                      <a:pt x="3" y="37"/>
                      <a:pt x="4" y="45"/>
                    </a:cubicBezTo>
                    <a:lnTo>
                      <a:pt x="1" y="4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7" name="Freeform 309"/>
              <p:cNvSpPr>
                <a:spLocks/>
              </p:cNvSpPr>
              <p:nvPr userDrawn="1"/>
            </p:nvSpPr>
            <p:spPr bwMode="auto">
              <a:xfrm>
                <a:off x="7382" y="1134"/>
                <a:ext cx="41" cy="123"/>
              </a:xfrm>
              <a:custGeom>
                <a:avLst/>
                <a:gdLst>
                  <a:gd name="T0" fmla="*/ 20 w 24"/>
                  <a:gd name="T1" fmla="*/ 73 h 73"/>
                  <a:gd name="T2" fmla="*/ 11 w 24"/>
                  <a:gd name="T3" fmla="*/ 7 h 73"/>
                  <a:gd name="T4" fmla="*/ 16 w 24"/>
                  <a:gd name="T5" fmla="*/ 0 h 73"/>
                  <a:gd name="T6" fmla="*/ 20 w 24"/>
                  <a:gd name="T7" fmla="*/ 3 h 73"/>
                  <a:gd name="T8" fmla="*/ 16 w 24"/>
                  <a:gd name="T9" fmla="*/ 9 h 73"/>
                  <a:gd name="T10" fmla="*/ 24 w 24"/>
                  <a:gd name="T11" fmla="*/ 70 h 73"/>
                  <a:gd name="T12" fmla="*/ 20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0" y="73"/>
                    </a:moveTo>
                    <a:cubicBezTo>
                      <a:pt x="3" y="56"/>
                      <a:pt x="0" y="28"/>
                      <a:pt x="11" y="7"/>
                    </a:cubicBezTo>
                    <a:cubicBezTo>
                      <a:pt x="13" y="5"/>
                      <a:pt x="14" y="2"/>
                      <a:pt x="16" y="0"/>
                    </a:cubicBezTo>
                    <a:cubicBezTo>
                      <a:pt x="20" y="3"/>
                      <a:pt x="20" y="3"/>
                      <a:pt x="20" y="3"/>
                    </a:cubicBezTo>
                    <a:cubicBezTo>
                      <a:pt x="18" y="5"/>
                      <a:pt x="17" y="7"/>
                      <a:pt x="16" y="9"/>
                    </a:cubicBezTo>
                    <a:cubicBezTo>
                      <a:pt x="5" y="29"/>
                      <a:pt x="8" y="54"/>
                      <a:pt x="24" y="70"/>
                    </a:cubicBezTo>
                    <a:lnTo>
                      <a:pt x="20" y="7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8" name="Freeform 310"/>
              <p:cNvSpPr>
                <a:spLocks/>
              </p:cNvSpPr>
              <p:nvPr userDrawn="1"/>
            </p:nvSpPr>
            <p:spPr bwMode="auto">
              <a:xfrm>
                <a:off x="7440" y="1094"/>
                <a:ext cx="151" cy="171"/>
              </a:xfrm>
              <a:custGeom>
                <a:avLst/>
                <a:gdLst>
                  <a:gd name="T0" fmla="*/ 61 w 90"/>
                  <a:gd name="T1" fmla="*/ 102 h 102"/>
                  <a:gd name="T2" fmla="*/ 58 w 90"/>
                  <a:gd name="T3" fmla="*/ 98 h 102"/>
                  <a:gd name="T4" fmla="*/ 71 w 90"/>
                  <a:gd name="T5" fmla="*/ 83 h 102"/>
                  <a:gd name="T6" fmla="*/ 51 w 90"/>
                  <a:gd name="T7" fmla="*/ 13 h 102"/>
                  <a:gd name="T8" fmla="*/ 2 w 90"/>
                  <a:gd name="T9" fmla="*/ 13 h 102"/>
                  <a:gd name="T10" fmla="*/ 0 w 90"/>
                  <a:gd name="T11" fmla="*/ 9 h 102"/>
                  <a:gd name="T12" fmla="*/ 53 w 90"/>
                  <a:gd name="T13" fmla="*/ 9 h 102"/>
                  <a:gd name="T14" fmla="*/ 75 w 90"/>
                  <a:gd name="T15" fmla="*/ 85 h 102"/>
                  <a:gd name="T16" fmla="*/ 61 w 9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02">
                    <a:moveTo>
                      <a:pt x="61" y="102"/>
                    </a:moveTo>
                    <a:cubicBezTo>
                      <a:pt x="58" y="98"/>
                      <a:pt x="58" y="98"/>
                      <a:pt x="58" y="98"/>
                    </a:cubicBezTo>
                    <a:cubicBezTo>
                      <a:pt x="63" y="94"/>
                      <a:pt x="68" y="89"/>
                      <a:pt x="71" y="83"/>
                    </a:cubicBezTo>
                    <a:cubicBezTo>
                      <a:pt x="85" y="58"/>
                      <a:pt x="76" y="27"/>
                      <a:pt x="51" y="13"/>
                    </a:cubicBezTo>
                    <a:cubicBezTo>
                      <a:pt x="36" y="5"/>
                      <a:pt x="18" y="5"/>
                      <a:pt x="2" y="13"/>
                    </a:cubicBezTo>
                    <a:cubicBezTo>
                      <a:pt x="0" y="9"/>
                      <a:pt x="0" y="9"/>
                      <a:pt x="0" y="9"/>
                    </a:cubicBezTo>
                    <a:cubicBezTo>
                      <a:pt x="17" y="0"/>
                      <a:pt x="37" y="0"/>
                      <a:pt x="53" y="9"/>
                    </a:cubicBezTo>
                    <a:cubicBezTo>
                      <a:pt x="80" y="24"/>
                      <a:pt x="90" y="58"/>
                      <a:pt x="75" y="85"/>
                    </a:cubicBezTo>
                    <a:cubicBezTo>
                      <a:pt x="72" y="92"/>
                      <a:pt x="67" y="97"/>
                      <a:pt x="61" y="10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9" name="Freeform 311"/>
              <p:cNvSpPr>
                <a:spLocks/>
              </p:cNvSpPr>
              <p:nvPr userDrawn="1"/>
            </p:nvSpPr>
            <p:spPr bwMode="auto">
              <a:xfrm>
                <a:off x="3038" y="876"/>
                <a:ext cx="545" cy="586"/>
              </a:xfrm>
              <a:custGeom>
                <a:avLst/>
                <a:gdLst>
                  <a:gd name="T0" fmla="*/ 539 w 545"/>
                  <a:gd name="T1" fmla="*/ 586 h 586"/>
                  <a:gd name="T2" fmla="*/ 0 w 545"/>
                  <a:gd name="T3" fmla="*/ 5 h 586"/>
                  <a:gd name="T4" fmla="*/ 6 w 545"/>
                  <a:gd name="T5" fmla="*/ 0 h 586"/>
                  <a:gd name="T6" fmla="*/ 545 w 545"/>
                  <a:gd name="T7" fmla="*/ 581 h 586"/>
                  <a:gd name="T8" fmla="*/ 539 w 545"/>
                  <a:gd name="T9" fmla="*/ 586 h 586"/>
                </a:gdLst>
                <a:ahLst/>
                <a:cxnLst>
                  <a:cxn ang="0">
                    <a:pos x="T0" y="T1"/>
                  </a:cxn>
                  <a:cxn ang="0">
                    <a:pos x="T2" y="T3"/>
                  </a:cxn>
                  <a:cxn ang="0">
                    <a:pos x="T4" y="T5"/>
                  </a:cxn>
                  <a:cxn ang="0">
                    <a:pos x="T6" y="T7"/>
                  </a:cxn>
                  <a:cxn ang="0">
                    <a:pos x="T8" y="T9"/>
                  </a:cxn>
                </a:cxnLst>
                <a:rect l="0" t="0" r="r" b="b"/>
                <a:pathLst>
                  <a:path w="545" h="586">
                    <a:moveTo>
                      <a:pt x="539" y="586"/>
                    </a:moveTo>
                    <a:lnTo>
                      <a:pt x="0" y="5"/>
                    </a:lnTo>
                    <a:lnTo>
                      <a:pt x="6" y="0"/>
                    </a:lnTo>
                    <a:lnTo>
                      <a:pt x="545" y="581"/>
                    </a:lnTo>
                    <a:lnTo>
                      <a:pt x="539" y="58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0" name="Freeform 312"/>
              <p:cNvSpPr>
                <a:spLocks/>
              </p:cNvSpPr>
              <p:nvPr userDrawn="1"/>
            </p:nvSpPr>
            <p:spPr bwMode="auto">
              <a:xfrm>
                <a:off x="2541" y="1057"/>
                <a:ext cx="906" cy="504"/>
              </a:xfrm>
              <a:custGeom>
                <a:avLst/>
                <a:gdLst>
                  <a:gd name="T0" fmla="*/ 901 w 906"/>
                  <a:gd name="T1" fmla="*/ 504 h 504"/>
                  <a:gd name="T2" fmla="*/ 0 w 906"/>
                  <a:gd name="T3" fmla="*/ 8 h 504"/>
                  <a:gd name="T4" fmla="*/ 3 w 906"/>
                  <a:gd name="T5" fmla="*/ 0 h 504"/>
                  <a:gd name="T6" fmla="*/ 906 w 906"/>
                  <a:gd name="T7" fmla="*/ 498 h 504"/>
                  <a:gd name="T8" fmla="*/ 901 w 906"/>
                  <a:gd name="T9" fmla="*/ 504 h 504"/>
                </a:gdLst>
                <a:ahLst/>
                <a:cxnLst>
                  <a:cxn ang="0">
                    <a:pos x="T0" y="T1"/>
                  </a:cxn>
                  <a:cxn ang="0">
                    <a:pos x="T2" y="T3"/>
                  </a:cxn>
                  <a:cxn ang="0">
                    <a:pos x="T4" y="T5"/>
                  </a:cxn>
                  <a:cxn ang="0">
                    <a:pos x="T6" y="T7"/>
                  </a:cxn>
                  <a:cxn ang="0">
                    <a:pos x="T8" y="T9"/>
                  </a:cxn>
                </a:cxnLst>
                <a:rect l="0" t="0" r="r" b="b"/>
                <a:pathLst>
                  <a:path w="906" h="504">
                    <a:moveTo>
                      <a:pt x="901" y="504"/>
                    </a:moveTo>
                    <a:lnTo>
                      <a:pt x="0" y="8"/>
                    </a:lnTo>
                    <a:lnTo>
                      <a:pt x="3" y="0"/>
                    </a:lnTo>
                    <a:lnTo>
                      <a:pt x="906" y="498"/>
                    </a:lnTo>
                    <a:lnTo>
                      <a:pt x="901" y="50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1" name="Freeform 313"/>
              <p:cNvSpPr>
                <a:spLocks/>
              </p:cNvSpPr>
              <p:nvPr userDrawn="1"/>
            </p:nvSpPr>
            <p:spPr bwMode="auto">
              <a:xfrm>
                <a:off x="2086" y="1020"/>
                <a:ext cx="457" cy="42"/>
              </a:xfrm>
              <a:custGeom>
                <a:avLst/>
                <a:gdLst>
                  <a:gd name="T0" fmla="*/ 457 w 457"/>
                  <a:gd name="T1" fmla="*/ 42 h 42"/>
                  <a:gd name="T2" fmla="*/ 0 w 457"/>
                  <a:gd name="T3" fmla="*/ 8 h 42"/>
                  <a:gd name="T4" fmla="*/ 2 w 457"/>
                  <a:gd name="T5" fmla="*/ 0 h 42"/>
                  <a:gd name="T6" fmla="*/ 457 w 457"/>
                  <a:gd name="T7" fmla="*/ 34 h 42"/>
                  <a:gd name="T8" fmla="*/ 457 w 457"/>
                  <a:gd name="T9" fmla="*/ 42 h 42"/>
                </a:gdLst>
                <a:ahLst/>
                <a:cxnLst>
                  <a:cxn ang="0">
                    <a:pos x="T0" y="T1"/>
                  </a:cxn>
                  <a:cxn ang="0">
                    <a:pos x="T2" y="T3"/>
                  </a:cxn>
                  <a:cxn ang="0">
                    <a:pos x="T4" y="T5"/>
                  </a:cxn>
                  <a:cxn ang="0">
                    <a:pos x="T6" y="T7"/>
                  </a:cxn>
                  <a:cxn ang="0">
                    <a:pos x="T8" y="T9"/>
                  </a:cxn>
                </a:cxnLst>
                <a:rect l="0" t="0" r="r" b="b"/>
                <a:pathLst>
                  <a:path w="457" h="42">
                    <a:moveTo>
                      <a:pt x="457" y="42"/>
                    </a:moveTo>
                    <a:lnTo>
                      <a:pt x="0" y="8"/>
                    </a:lnTo>
                    <a:lnTo>
                      <a:pt x="2" y="0"/>
                    </a:lnTo>
                    <a:lnTo>
                      <a:pt x="457" y="34"/>
                    </a:lnTo>
                    <a:lnTo>
                      <a:pt x="457" y="4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2" name="Freeform 314"/>
              <p:cNvSpPr>
                <a:spLocks/>
              </p:cNvSpPr>
              <p:nvPr userDrawn="1"/>
            </p:nvSpPr>
            <p:spPr bwMode="auto">
              <a:xfrm>
                <a:off x="575" y="2630"/>
                <a:ext cx="1910" cy="284"/>
              </a:xfrm>
              <a:custGeom>
                <a:avLst/>
                <a:gdLst>
                  <a:gd name="T0" fmla="*/ 0 w 1910"/>
                  <a:gd name="T1" fmla="*/ 284 h 284"/>
                  <a:gd name="T2" fmla="*/ 0 w 1910"/>
                  <a:gd name="T3" fmla="*/ 276 h 284"/>
                  <a:gd name="T4" fmla="*/ 1909 w 1910"/>
                  <a:gd name="T5" fmla="*/ 0 h 284"/>
                  <a:gd name="T6" fmla="*/ 1910 w 1910"/>
                  <a:gd name="T7" fmla="*/ 9 h 284"/>
                  <a:gd name="T8" fmla="*/ 0 w 1910"/>
                  <a:gd name="T9" fmla="*/ 284 h 284"/>
                </a:gdLst>
                <a:ahLst/>
                <a:cxnLst>
                  <a:cxn ang="0">
                    <a:pos x="T0" y="T1"/>
                  </a:cxn>
                  <a:cxn ang="0">
                    <a:pos x="T2" y="T3"/>
                  </a:cxn>
                  <a:cxn ang="0">
                    <a:pos x="T4" y="T5"/>
                  </a:cxn>
                  <a:cxn ang="0">
                    <a:pos x="T6" y="T7"/>
                  </a:cxn>
                  <a:cxn ang="0">
                    <a:pos x="T8" y="T9"/>
                  </a:cxn>
                </a:cxnLst>
                <a:rect l="0" t="0" r="r" b="b"/>
                <a:pathLst>
                  <a:path w="1910" h="284">
                    <a:moveTo>
                      <a:pt x="0" y="284"/>
                    </a:moveTo>
                    <a:lnTo>
                      <a:pt x="0" y="276"/>
                    </a:lnTo>
                    <a:lnTo>
                      <a:pt x="1909" y="0"/>
                    </a:lnTo>
                    <a:lnTo>
                      <a:pt x="1910" y="9"/>
                    </a:lnTo>
                    <a:lnTo>
                      <a:pt x="0" y="28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3" name="Freeform 315"/>
              <p:cNvSpPr>
                <a:spLocks/>
              </p:cNvSpPr>
              <p:nvPr userDrawn="1"/>
            </p:nvSpPr>
            <p:spPr bwMode="auto">
              <a:xfrm>
                <a:off x="2485" y="2449"/>
                <a:ext cx="14" cy="181"/>
              </a:xfrm>
              <a:custGeom>
                <a:avLst/>
                <a:gdLst>
                  <a:gd name="T0" fmla="*/ 7 w 14"/>
                  <a:gd name="T1" fmla="*/ 181 h 181"/>
                  <a:gd name="T2" fmla="*/ 0 w 14"/>
                  <a:gd name="T3" fmla="*/ 181 h 181"/>
                  <a:gd name="T4" fmla="*/ 5 w 14"/>
                  <a:gd name="T5" fmla="*/ 0 h 181"/>
                  <a:gd name="T6" fmla="*/ 14 w 14"/>
                  <a:gd name="T7" fmla="*/ 0 h 181"/>
                  <a:gd name="T8" fmla="*/ 7 w 14"/>
                  <a:gd name="T9" fmla="*/ 181 h 181"/>
                </a:gdLst>
                <a:ahLst/>
                <a:cxnLst>
                  <a:cxn ang="0">
                    <a:pos x="T0" y="T1"/>
                  </a:cxn>
                  <a:cxn ang="0">
                    <a:pos x="T2" y="T3"/>
                  </a:cxn>
                  <a:cxn ang="0">
                    <a:pos x="T4" y="T5"/>
                  </a:cxn>
                  <a:cxn ang="0">
                    <a:pos x="T6" y="T7"/>
                  </a:cxn>
                  <a:cxn ang="0">
                    <a:pos x="T8" y="T9"/>
                  </a:cxn>
                </a:cxnLst>
                <a:rect l="0" t="0" r="r" b="b"/>
                <a:pathLst>
                  <a:path w="14" h="181">
                    <a:moveTo>
                      <a:pt x="7" y="181"/>
                    </a:moveTo>
                    <a:lnTo>
                      <a:pt x="0" y="181"/>
                    </a:lnTo>
                    <a:lnTo>
                      <a:pt x="5" y="0"/>
                    </a:lnTo>
                    <a:lnTo>
                      <a:pt x="14" y="0"/>
                    </a:lnTo>
                    <a:lnTo>
                      <a:pt x="7" y="18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4" name="Freeform 316"/>
              <p:cNvSpPr>
                <a:spLocks/>
              </p:cNvSpPr>
              <p:nvPr userDrawn="1"/>
            </p:nvSpPr>
            <p:spPr bwMode="auto">
              <a:xfrm>
                <a:off x="2282" y="2454"/>
                <a:ext cx="214" cy="183"/>
              </a:xfrm>
              <a:custGeom>
                <a:avLst/>
                <a:gdLst>
                  <a:gd name="T0" fmla="*/ 208 w 214"/>
                  <a:gd name="T1" fmla="*/ 183 h 183"/>
                  <a:gd name="T2" fmla="*/ 0 w 214"/>
                  <a:gd name="T3" fmla="*/ 6 h 183"/>
                  <a:gd name="T4" fmla="*/ 7 w 214"/>
                  <a:gd name="T5" fmla="*/ 0 h 183"/>
                  <a:gd name="T6" fmla="*/ 214 w 214"/>
                  <a:gd name="T7" fmla="*/ 178 h 183"/>
                  <a:gd name="T8" fmla="*/ 208 w 214"/>
                  <a:gd name="T9" fmla="*/ 183 h 183"/>
                </a:gdLst>
                <a:ahLst/>
                <a:cxnLst>
                  <a:cxn ang="0">
                    <a:pos x="T0" y="T1"/>
                  </a:cxn>
                  <a:cxn ang="0">
                    <a:pos x="T2" y="T3"/>
                  </a:cxn>
                  <a:cxn ang="0">
                    <a:pos x="T4" y="T5"/>
                  </a:cxn>
                  <a:cxn ang="0">
                    <a:pos x="T6" y="T7"/>
                  </a:cxn>
                  <a:cxn ang="0">
                    <a:pos x="T8" y="T9"/>
                  </a:cxn>
                </a:cxnLst>
                <a:rect l="0" t="0" r="r" b="b"/>
                <a:pathLst>
                  <a:path w="214" h="183">
                    <a:moveTo>
                      <a:pt x="208" y="183"/>
                    </a:moveTo>
                    <a:lnTo>
                      <a:pt x="0" y="6"/>
                    </a:lnTo>
                    <a:lnTo>
                      <a:pt x="7" y="0"/>
                    </a:lnTo>
                    <a:lnTo>
                      <a:pt x="214" y="178"/>
                    </a:lnTo>
                    <a:lnTo>
                      <a:pt x="208" y="18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5" name="Freeform 317"/>
              <p:cNvSpPr>
                <a:spLocks/>
              </p:cNvSpPr>
              <p:nvPr userDrawn="1"/>
            </p:nvSpPr>
            <p:spPr bwMode="auto">
              <a:xfrm>
                <a:off x="2418" y="2639"/>
                <a:ext cx="136" cy="70"/>
              </a:xfrm>
              <a:custGeom>
                <a:avLst/>
                <a:gdLst>
                  <a:gd name="T0" fmla="*/ 42 w 81"/>
                  <a:gd name="T1" fmla="*/ 40 h 42"/>
                  <a:gd name="T2" fmla="*/ 7 w 81"/>
                  <a:gd name="T3" fmla="*/ 22 h 42"/>
                  <a:gd name="T4" fmla="*/ 0 w 81"/>
                  <a:gd name="T5" fmla="*/ 0 h 42"/>
                  <a:gd name="T6" fmla="*/ 3 w 81"/>
                  <a:gd name="T7" fmla="*/ 0 h 42"/>
                  <a:gd name="T8" fmla="*/ 10 w 81"/>
                  <a:gd name="T9" fmla="*/ 20 h 42"/>
                  <a:gd name="T10" fmla="*/ 63 w 81"/>
                  <a:gd name="T11" fmla="*/ 30 h 42"/>
                  <a:gd name="T12" fmla="*/ 78 w 81"/>
                  <a:gd name="T13" fmla="*/ 9 h 42"/>
                  <a:gd name="T14" fmla="*/ 81 w 81"/>
                  <a:gd name="T15" fmla="*/ 10 h 42"/>
                  <a:gd name="T16" fmla="*/ 65 w 81"/>
                  <a:gd name="T17" fmla="*/ 33 h 42"/>
                  <a:gd name="T18" fmla="*/ 42 w 81"/>
                  <a:gd name="T19"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42">
                    <a:moveTo>
                      <a:pt x="42" y="40"/>
                    </a:moveTo>
                    <a:cubicBezTo>
                      <a:pt x="28" y="40"/>
                      <a:pt x="15" y="33"/>
                      <a:pt x="7" y="22"/>
                    </a:cubicBezTo>
                    <a:cubicBezTo>
                      <a:pt x="3" y="15"/>
                      <a:pt x="0" y="8"/>
                      <a:pt x="0" y="0"/>
                    </a:cubicBezTo>
                    <a:cubicBezTo>
                      <a:pt x="3" y="0"/>
                      <a:pt x="3" y="0"/>
                      <a:pt x="3" y="0"/>
                    </a:cubicBezTo>
                    <a:cubicBezTo>
                      <a:pt x="3" y="7"/>
                      <a:pt x="6" y="14"/>
                      <a:pt x="10" y="20"/>
                    </a:cubicBezTo>
                    <a:cubicBezTo>
                      <a:pt x="22" y="38"/>
                      <a:pt x="45" y="42"/>
                      <a:pt x="63" y="30"/>
                    </a:cubicBezTo>
                    <a:cubicBezTo>
                      <a:pt x="70" y="25"/>
                      <a:pt x="76" y="18"/>
                      <a:pt x="78" y="9"/>
                    </a:cubicBezTo>
                    <a:cubicBezTo>
                      <a:pt x="81" y="10"/>
                      <a:pt x="81" y="10"/>
                      <a:pt x="81" y="10"/>
                    </a:cubicBezTo>
                    <a:cubicBezTo>
                      <a:pt x="78" y="19"/>
                      <a:pt x="73" y="27"/>
                      <a:pt x="65" y="33"/>
                    </a:cubicBezTo>
                    <a:cubicBezTo>
                      <a:pt x="58" y="38"/>
                      <a:pt x="50" y="40"/>
                      <a:pt x="42" y="4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6" name="Freeform 318"/>
              <p:cNvSpPr>
                <a:spLocks/>
              </p:cNvSpPr>
              <p:nvPr userDrawn="1"/>
            </p:nvSpPr>
            <p:spPr bwMode="auto">
              <a:xfrm>
                <a:off x="2423" y="2563"/>
                <a:ext cx="93" cy="49"/>
              </a:xfrm>
              <a:custGeom>
                <a:avLst/>
                <a:gdLst>
                  <a:gd name="T0" fmla="*/ 3 w 55"/>
                  <a:gd name="T1" fmla="*/ 29 h 29"/>
                  <a:gd name="T2" fmla="*/ 0 w 55"/>
                  <a:gd name="T3" fmla="*/ 28 h 29"/>
                  <a:gd name="T4" fmla="*/ 15 w 55"/>
                  <a:gd name="T5" fmla="*/ 9 h 29"/>
                  <a:gd name="T6" fmla="*/ 55 w 55"/>
                  <a:gd name="T7" fmla="*/ 6 h 29"/>
                  <a:gd name="T8" fmla="*/ 54 w 55"/>
                  <a:gd name="T9" fmla="*/ 8 h 29"/>
                  <a:gd name="T10" fmla="*/ 17 w 55"/>
                  <a:gd name="T11" fmla="*/ 12 h 29"/>
                  <a:gd name="T12" fmla="*/ 3 w 55"/>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55" h="29">
                    <a:moveTo>
                      <a:pt x="3" y="29"/>
                    </a:moveTo>
                    <a:cubicBezTo>
                      <a:pt x="0" y="28"/>
                      <a:pt x="0" y="28"/>
                      <a:pt x="0" y="28"/>
                    </a:cubicBezTo>
                    <a:cubicBezTo>
                      <a:pt x="3" y="21"/>
                      <a:pt x="8" y="14"/>
                      <a:pt x="15" y="9"/>
                    </a:cubicBezTo>
                    <a:cubicBezTo>
                      <a:pt x="27" y="1"/>
                      <a:pt x="42" y="0"/>
                      <a:pt x="55" y="6"/>
                    </a:cubicBezTo>
                    <a:cubicBezTo>
                      <a:pt x="54" y="8"/>
                      <a:pt x="54" y="8"/>
                      <a:pt x="54" y="8"/>
                    </a:cubicBezTo>
                    <a:cubicBezTo>
                      <a:pt x="42" y="3"/>
                      <a:pt x="28" y="4"/>
                      <a:pt x="17" y="12"/>
                    </a:cubicBezTo>
                    <a:cubicBezTo>
                      <a:pt x="11" y="16"/>
                      <a:pt x="6" y="22"/>
                      <a:pt x="3" y="2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7" name="Freeform 319"/>
              <p:cNvSpPr>
                <a:spLocks/>
              </p:cNvSpPr>
              <p:nvPr userDrawn="1"/>
            </p:nvSpPr>
            <p:spPr bwMode="auto">
              <a:xfrm>
                <a:off x="2386" y="2551"/>
                <a:ext cx="66" cy="113"/>
              </a:xfrm>
              <a:custGeom>
                <a:avLst/>
                <a:gdLst>
                  <a:gd name="T0" fmla="*/ 7 w 39"/>
                  <a:gd name="T1" fmla="*/ 67 h 67"/>
                  <a:gd name="T2" fmla="*/ 29 w 39"/>
                  <a:gd name="T3" fmla="*/ 4 h 67"/>
                  <a:gd name="T4" fmla="*/ 37 w 39"/>
                  <a:gd name="T5" fmla="*/ 0 h 67"/>
                  <a:gd name="T6" fmla="*/ 39 w 39"/>
                  <a:gd name="T7" fmla="*/ 4 h 67"/>
                  <a:gd name="T8" fmla="*/ 32 w 39"/>
                  <a:gd name="T9" fmla="*/ 8 h 67"/>
                  <a:gd name="T10" fmla="*/ 12 w 39"/>
                  <a:gd name="T11" fmla="*/ 66 h 67"/>
                  <a:gd name="T12" fmla="*/ 7 w 3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7" y="67"/>
                    </a:moveTo>
                    <a:cubicBezTo>
                      <a:pt x="0" y="44"/>
                      <a:pt x="9" y="18"/>
                      <a:pt x="29" y="4"/>
                    </a:cubicBezTo>
                    <a:cubicBezTo>
                      <a:pt x="32" y="2"/>
                      <a:pt x="34" y="1"/>
                      <a:pt x="37" y="0"/>
                    </a:cubicBezTo>
                    <a:cubicBezTo>
                      <a:pt x="39" y="4"/>
                      <a:pt x="39" y="4"/>
                      <a:pt x="39" y="4"/>
                    </a:cubicBezTo>
                    <a:cubicBezTo>
                      <a:pt x="36" y="5"/>
                      <a:pt x="34" y="7"/>
                      <a:pt x="32" y="8"/>
                    </a:cubicBezTo>
                    <a:cubicBezTo>
                      <a:pt x="14" y="21"/>
                      <a:pt x="5" y="44"/>
                      <a:pt x="12" y="66"/>
                    </a:cubicBezTo>
                    <a:lnTo>
                      <a:pt x="7" y="6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8" name="Freeform 320"/>
              <p:cNvSpPr>
                <a:spLocks/>
              </p:cNvSpPr>
              <p:nvPr userDrawn="1"/>
            </p:nvSpPr>
            <p:spPr bwMode="auto">
              <a:xfrm>
                <a:off x="2487" y="2541"/>
                <a:ext cx="108" cy="187"/>
              </a:xfrm>
              <a:custGeom>
                <a:avLst/>
                <a:gdLst>
                  <a:gd name="T0" fmla="*/ 12 w 64"/>
                  <a:gd name="T1" fmla="*/ 111 h 111"/>
                  <a:gd name="T2" fmla="*/ 11 w 64"/>
                  <a:gd name="T3" fmla="*/ 107 h 111"/>
                  <a:gd name="T4" fmla="*/ 29 w 64"/>
                  <a:gd name="T5" fmla="*/ 99 h 111"/>
                  <a:gd name="T6" fmla="*/ 43 w 64"/>
                  <a:gd name="T7" fmla="*/ 28 h 111"/>
                  <a:gd name="T8" fmla="*/ 0 w 64"/>
                  <a:gd name="T9" fmla="*/ 5 h 111"/>
                  <a:gd name="T10" fmla="*/ 0 w 64"/>
                  <a:gd name="T11" fmla="*/ 0 h 111"/>
                  <a:gd name="T12" fmla="*/ 47 w 64"/>
                  <a:gd name="T13" fmla="*/ 25 h 111"/>
                  <a:gd name="T14" fmla="*/ 32 w 64"/>
                  <a:gd name="T15" fmla="*/ 103 h 111"/>
                  <a:gd name="T16" fmla="*/ 12 w 64"/>
                  <a:gd name="T17"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11">
                    <a:moveTo>
                      <a:pt x="12" y="111"/>
                    </a:moveTo>
                    <a:cubicBezTo>
                      <a:pt x="11" y="107"/>
                      <a:pt x="11" y="107"/>
                      <a:pt x="11" y="107"/>
                    </a:cubicBezTo>
                    <a:cubicBezTo>
                      <a:pt x="17" y="105"/>
                      <a:pt x="24" y="103"/>
                      <a:pt x="29" y="99"/>
                    </a:cubicBezTo>
                    <a:cubicBezTo>
                      <a:pt x="53" y="83"/>
                      <a:pt x="59" y="51"/>
                      <a:pt x="43" y="28"/>
                    </a:cubicBezTo>
                    <a:cubicBezTo>
                      <a:pt x="33" y="13"/>
                      <a:pt x="17" y="5"/>
                      <a:pt x="0" y="5"/>
                    </a:cubicBezTo>
                    <a:cubicBezTo>
                      <a:pt x="0" y="0"/>
                      <a:pt x="0" y="0"/>
                      <a:pt x="0" y="0"/>
                    </a:cubicBezTo>
                    <a:cubicBezTo>
                      <a:pt x="19" y="0"/>
                      <a:pt x="36" y="9"/>
                      <a:pt x="47" y="25"/>
                    </a:cubicBezTo>
                    <a:cubicBezTo>
                      <a:pt x="64" y="51"/>
                      <a:pt x="58" y="85"/>
                      <a:pt x="32" y="103"/>
                    </a:cubicBezTo>
                    <a:cubicBezTo>
                      <a:pt x="26" y="107"/>
                      <a:pt x="19" y="110"/>
                      <a:pt x="12" y="11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9" name="Freeform 321"/>
              <p:cNvSpPr>
                <a:spLocks/>
              </p:cNvSpPr>
              <p:nvPr userDrawn="1"/>
            </p:nvSpPr>
            <p:spPr bwMode="auto">
              <a:xfrm>
                <a:off x="2297" y="1059"/>
                <a:ext cx="244" cy="211"/>
              </a:xfrm>
              <a:custGeom>
                <a:avLst/>
                <a:gdLst>
                  <a:gd name="T0" fmla="*/ 5 w 244"/>
                  <a:gd name="T1" fmla="*/ 211 h 211"/>
                  <a:gd name="T2" fmla="*/ 0 w 244"/>
                  <a:gd name="T3" fmla="*/ 205 h 211"/>
                  <a:gd name="T4" fmla="*/ 239 w 244"/>
                  <a:gd name="T5" fmla="*/ 0 h 211"/>
                  <a:gd name="T6" fmla="*/ 244 w 244"/>
                  <a:gd name="T7" fmla="*/ 5 h 211"/>
                  <a:gd name="T8" fmla="*/ 5 w 244"/>
                  <a:gd name="T9" fmla="*/ 211 h 211"/>
                </a:gdLst>
                <a:ahLst/>
                <a:cxnLst>
                  <a:cxn ang="0">
                    <a:pos x="T0" y="T1"/>
                  </a:cxn>
                  <a:cxn ang="0">
                    <a:pos x="T2" y="T3"/>
                  </a:cxn>
                  <a:cxn ang="0">
                    <a:pos x="T4" y="T5"/>
                  </a:cxn>
                  <a:cxn ang="0">
                    <a:pos x="T6" y="T7"/>
                  </a:cxn>
                  <a:cxn ang="0">
                    <a:pos x="T8" y="T9"/>
                  </a:cxn>
                </a:cxnLst>
                <a:rect l="0" t="0" r="r" b="b"/>
                <a:pathLst>
                  <a:path w="244" h="211">
                    <a:moveTo>
                      <a:pt x="5" y="211"/>
                    </a:moveTo>
                    <a:lnTo>
                      <a:pt x="0" y="205"/>
                    </a:lnTo>
                    <a:lnTo>
                      <a:pt x="239" y="0"/>
                    </a:lnTo>
                    <a:lnTo>
                      <a:pt x="244" y="5"/>
                    </a:lnTo>
                    <a:lnTo>
                      <a:pt x="5" y="21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0" name="Freeform 322"/>
              <p:cNvSpPr>
                <a:spLocks/>
              </p:cNvSpPr>
              <p:nvPr userDrawn="1"/>
            </p:nvSpPr>
            <p:spPr bwMode="auto">
              <a:xfrm>
                <a:off x="2457" y="899"/>
                <a:ext cx="87" cy="161"/>
              </a:xfrm>
              <a:custGeom>
                <a:avLst/>
                <a:gdLst>
                  <a:gd name="T0" fmla="*/ 80 w 87"/>
                  <a:gd name="T1" fmla="*/ 161 h 161"/>
                  <a:gd name="T2" fmla="*/ 0 w 87"/>
                  <a:gd name="T3" fmla="*/ 5 h 161"/>
                  <a:gd name="T4" fmla="*/ 7 w 87"/>
                  <a:gd name="T5" fmla="*/ 0 h 161"/>
                  <a:gd name="T6" fmla="*/ 87 w 87"/>
                  <a:gd name="T7" fmla="*/ 158 h 161"/>
                  <a:gd name="T8" fmla="*/ 80 w 87"/>
                  <a:gd name="T9" fmla="*/ 161 h 161"/>
                </a:gdLst>
                <a:ahLst/>
                <a:cxnLst>
                  <a:cxn ang="0">
                    <a:pos x="T0" y="T1"/>
                  </a:cxn>
                  <a:cxn ang="0">
                    <a:pos x="T2" y="T3"/>
                  </a:cxn>
                  <a:cxn ang="0">
                    <a:pos x="T4" y="T5"/>
                  </a:cxn>
                  <a:cxn ang="0">
                    <a:pos x="T6" y="T7"/>
                  </a:cxn>
                  <a:cxn ang="0">
                    <a:pos x="T8" y="T9"/>
                  </a:cxn>
                </a:cxnLst>
                <a:rect l="0" t="0" r="r" b="b"/>
                <a:pathLst>
                  <a:path w="87" h="161">
                    <a:moveTo>
                      <a:pt x="80" y="161"/>
                    </a:moveTo>
                    <a:lnTo>
                      <a:pt x="0" y="5"/>
                    </a:lnTo>
                    <a:lnTo>
                      <a:pt x="7" y="0"/>
                    </a:lnTo>
                    <a:lnTo>
                      <a:pt x="87" y="158"/>
                    </a:lnTo>
                    <a:lnTo>
                      <a:pt x="80" y="16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1" name="Freeform 323"/>
              <p:cNvSpPr>
                <a:spLocks/>
              </p:cNvSpPr>
              <p:nvPr userDrawn="1"/>
            </p:nvSpPr>
            <p:spPr bwMode="auto">
              <a:xfrm>
                <a:off x="2499" y="1030"/>
                <a:ext cx="114" cy="106"/>
              </a:xfrm>
              <a:custGeom>
                <a:avLst/>
                <a:gdLst>
                  <a:gd name="T0" fmla="*/ 26 w 68"/>
                  <a:gd name="T1" fmla="*/ 63 h 63"/>
                  <a:gd name="T2" fmla="*/ 21 w 68"/>
                  <a:gd name="T3" fmla="*/ 63 h 63"/>
                  <a:gd name="T4" fmla="*/ 0 w 68"/>
                  <a:gd name="T5" fmla="*/ 54 h 63"/>
                  <a:gd name="T6" fmla="*/ 2 w 68"/>
                  <a:gd name="T7" fmla="*/ 52 h 63"/>
                  <a:gd name="T8" fmla="*/ 21 w 68"/>
                  <a:gd name="T9" fmla="*/ 60 h 63"/>
                  <a:gd name="T10" fmla="*/ 50 w 68"/>
                  <a:gd name="T11" fmla="*/ 52 h 63"/>
                  <a:gd name="T12" fmla="*/ 64 w 68"/>
                  <a:gd name="T13" fmla="*/ 27 h 63"/>
                  <a:gd name="T14" fmla="*/ 59 w 68"/>
                  <a:gd name="T15" fmla="*/ 1 h 63"/>
                  <a:gd name="T16" fmla="*/ 61 w 68"/>
                  <a:gd name="T17" fmla="*/ 0 h 63"/>
                  <a:gd name="T18" fmla="*/ 67 w 68"/>
                  <a:gd name="T19" fmla="*/ 27 h 63"/>
                  <a:gd name="T20" fmla="*/ 52 w 68"/>
                  <a:gd name="T21" fmla="*/ 55 h 63"/>
                  <a:gd name="T22" fmla="*/ 26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26" y="63"/>
                    </a:moveTo>
                    <a:cubicBezTo>
                      <a:pt x="25" y="63"/>
                      <a:pt x="23" y="63"/>
                      <a:pt x="21" y="63"/>
                    </a:cubicBezTo>
                    <a:cubicBezTo>
                      <a:pt x="13" y="62"/>
                      <a:pt x="6" y="59"/>
                      <a:pt x="0" y="54"/>
                    </a:cubicBezTo>
                    <a:cubicBezTo>
                      <a:pt x="2" y="52"/>
                      <a:pt x="2" y="52"/>
                      <a:pt x="2" y="52"/>
                    </a:cubicBezTo>
                    <a:cubicBezTo>
                      <a:pt x="7" y="56"/>
                      <a:pt x="14" y="59"/>
                      <a:pt x="21" y="60"/>
                    </a:cubicBezTo>
                    <a:cubicBezTo>
                      <a:pt x="32" y="61"/>
                      <a:pt x="42" y="59"/>
                      <a:pt x="50" y="52"/>
                    </a:cubicBezTo>
                    <a:cubicBezTo>
                      <a:pt x="58" y="46"/>
                      <a:pt x="63" y="37"/>
                      <a:pt x="64" y="27"/>
                    </a:cubicBezTo>
                    <a:cubicBezTo>
                      <a:pt x="65" y="18"/>
                      <a:pt x="63" y="9"/>
                      <a:pt x="59" y="1"/>
                    </a:cubicBezTo>
                    <a:cubicBezTo>
                      <a:pt x="61" y="0"/>
                      <a:pt x="61" y="0"/>
                      <a:pt x="61" y="0"/>
                    </a:cubicBezTo>
                    <a:cubicBezTo>
                      <a:pt x="66" y="8"/>
                      <a:pt x="68" y="18"/>
                      <a:pt x="67" y="27"/>
                    </a:cubicBezTo>
                    <a:cubicBezTo>
                      <a:pt x="66" y="38"/>
                      <a:pt x="60" y="48"/>
                      <a:pt x="52" y="55"/>
                    </a:cubicBezTo>
                    <a:cubicBezTo>
                      <a:pt x="44" y="60"/>
                      <a:pt x="35" y="63"/>
                      <a:pt x="26" y="6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2" name="Freeform 324"/>
              <p:cNvSpPr>
                <a:spLocks/>
              </p:cNvSpPr>
              <p:nvPr userDrawn="1"/>
            </p:nvSpPr>
            <p:spPr bwMode="auto">
              <a:xfrm>
                <a:off x="2472" y="1005"/>
                <a:ext cx="44" cy="94"/>
              </a:xfrm>
              <a:custGeom>
                <a:avLst/>
                <a:gdLst>
                  <a:gd name="T0" fmla="*/ 5 w 26"/>
                  <a:gd name="T1" fmla="*/ 56 h 56"/>
                  <a:gd name="T2" fmla="*/ 1 w 26"/>
                  <a:gd name="T3" fmla="*/ 32 h 56"/>
                  <a:gd name="T4" fmla="*/ 25 w 26"/>
                  <a:gd name="T5" fmla="*/ 0 h 56"/>
                  <a:gd name="T6" fmla="*/ 26 w 26"/>
                  <a:gd name="T7" fmla="*/ 2 h 56"/>
                  <a:gd name="T8" fmla="*/ 4 w 26"/>
                  <a:gd name="T9" fmla="*/ 32 h 56"/>
                  <a:gd name="T10" fmla="*/ 8 w 26"/>
                  <a:gd name="T11" fmla="*/ 54 h 56"/>
                  <a:gd name="T12" fmla="*/ 5 w 26"/>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6" h="56">
                    <a:moveTo>
                      <a:pt x="5" y="56"/>
                    </a:moveTo>
                    <a:cubicBezTo>
                      <a:pt x="2" y="48"/>
                      <a:pt x="0" y="40"/>
                      <a:pt x="1" y="32"/>
                    </a:cubicBezTo>
                    <a:cubicBezTo>
                      <a:pt x="3" y="18"/>
                      <a:pt x="12" y="6"/>
                      <a:pt x="25" y="0"/>
                    </a:cubicBezTo>
                    <a:cubicBezTo>
                      <a:pt x="26" y="2"/>
                      <a:pt x="26" y="2"/>
                      <a:pt x="26" y="2"/>
                    </a:cubicBezTo>
                    <a:cubicBezTo>
                      <a:pt x="14" y="8"/>
                      <a:pt x="6" y="19"/>
                      <a:pt x="4" y="32"/>
                    </a:cubicBezTo>
                    <a:cubicBezTo>
                      <a:pt x="3" y="40"/>
                      <a:pt x="5" y="47"/>
                      <a:pt x="8" y="54"/>
                    </a:cubicBezTo>
                    <a:lnTo>
                      <a:pt x="5" y="5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3" name="Freeform 325"/>
              <p:cNvSpPr>
                <a:spLocks/>
              </p:cNvSpPr>
              <p:nvPr userDrawn="1"/>
            </p:nvSpPr>
            <p:spPr bwMode="auto">
              <a:xfrm>
                <a:off x="2445" y="1040"/>
                <a:ext cx="64" cy="113"/>
              </a:xfrm>
              <a:custGeom>
                <a:avLst/>
                <a:gdLst>
                  <a:gd name="T0" fmla="*/ 36 w 38"/>
                  <a:gd name="T1" fmla="*/ 67 h 67"/>
                  <a:gd name="T2" fmla="*/ 3 w 38"/>
                  <a:gd name="T3" fmla="*/ 9 h 67"/>
                  <a:gd name="T4" fmla="*/ 5 w 38"/>
                  <a:gd name="T5" fmla="*/ 0 h 67"/>
                  <a:gd name="T6" fmla="*/ 9 w 38"/>
                  <a:gd name="T7" fmla="*/ 2 h 67"/>
                  <a:gd name="T8" fmla="*/ 8 w 38"/>
                  <a:gd name="T9" fmla="*/ 9 h 67"/>
                  <a:gd name="T10" fmla="*/ 38 w 38"/>
                  <a:gd name="T11" fmla="*/ 62 h 67"/>
                  <a:gd name="T12" fmla="*/ 36 w 38"/>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8" h="67">
                    <a:moveTo>
                      <a:pt x="36" y="67"/>
                    </a:moveTo>
                    <a:cubicBezTo>
                      <a:pt x="13" y="57"/>
                      <a:pt x="0" y="33"/>
                      <a:pt x="3" y="9"/>
                    </a:cubicBezTo>
                    <a:cubicBezTo>
                      <a:pt x="3" y="6"/>
                      <a:pt x="4" y="3"/>
                      <a:pt x="5" y="0"/>
                    </a:cubicBezTo>
                    <a:cubicBezTo>
                      <a:pt x="9" y="2"/>
                      <a:pt x="9" y="2"/>
                      <a:pt x="9" y="2"/>
                    </a:cubicBezTo>
                    <a:cubicBezTo>
                      <a:pt x="9" y="4"/>
                      <a:pt x="8" y="7"/>
                      <a:pt x="8" y="9"/>
                    </a:cubicBezTo>
                    <a:cubicBezTo>
                      <a:pt x="5" y="31"/>
                      <a:pt x="17" y="53"/>
                      <a:pt x="38" y="62"/>
                    </a:cubicBezTo>
                    <a:lnTo>
                      <a:pt x="36" y="6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4" name="Freeform 326"/>
              <p:cNvSpPr>
                <a:spLocks/>
              </p:cNvSpPr>
              <p:nvPr userDrawn="1"/>
            </p:nvSpPr>
            <p:spPr bwMode="auto">
              <a:xfrm>
                <a:off x="2472" y="970"/>
                <a:ext cx="171" cy="144"/>
              </a:xfrm>
              <a:custGeom>
                <a:avLst/>
                <a:gdLst>
                  <a:gd name="T0" fmla="*/ 91 w 102"/>
                  <a:gd name="T1" fmla="*/ 86 h 86"/>
                  <a:gd name="T2" fmla="*/ 87 w 102"/>
                  <a:gd name="T3" fmla="*/ 83 h 86"/>
                  <a:gd name="T4" fmla="*/ 93 w 102"/>
                  <a:gd name="T5" fmla="*/ 64 h 86"/>
                  <a:gd name="T6" fmla="*/ 49 w 102"/>
                  <a:gd name="T7" fmla="*/ 7 h 86"/>
                  <a:gd name="T8" fmla="*/ 3 w 102"/>
                  <a:gd name="T9" fmla="*/ 25 h 86"/>
                  <a:gd name="T10" fmla="*/ 0 w 102"/>
                  <a:gd name="T11" fmla="*/ 22 h 86"/>
                  <a:gd name="T12" fmla="*/ 49 w 102"/>
                  <a:gd name="T13" fmla="*/ 2 h 86"/>
                  <a:gd name="T14" fmla="*/ 98 w 102"/>
                  <a:gd name="T15" fmla="*/ 65 h 86"/>
                  <a:gd name="T16" fmla="*/ 91 w 102"/>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86">
                    <a:moveTo>
                      <a:pt x="91" y="86"/>
                    </a:moveTo>
                    <a:cubicBezTo>
                      <a:pt x="87" y="83"/>
                      <a:pt x="87" y="83"/>
                      <a:pt x="87" y="83"/>
                    </a:cubicBezTo>
                    <a:cubicBezTo>
                      <a:pt x="90" y="77"/>
                      <a:pt x="92" y="71"/>
                      <a:pt x="93" y="64"/>
                    </a:cubicBezTo>
                    <a:cubicBezTo>
                      <a:pt x="97" y="36"/>
                      <a:pt x="77" y="11"/>
                      <a:pt x="49" y="7"/>
                    </a:cubicBezTo>
                    <a:cubicBezTo>
                      <a:pt x="32" y="5"/>
                      <a:pt x="15" y="11"/>
                      <a:pt x="3" y="25"/>
                    </a:cubicBezTo>
                    <a:cubicBezTo>
                      <a:pt x="0" y="22"/>
                      <a:pt x="0" y="22"/>
                      <a:pt x="0" y="22"/>
                    </a:cubicBezTo>
                    <a:cubicBezTo>
                      <a:pt x="12" y="7"/>
                      <a:pt x="31" y="0"/>
                      <a:pt x="49" y="2"/>
                    </a:cubicBezTo>
                    <a:cubicBezTo>
                      <a:pt x="80" y="6"/>
                      <a:pt x="102" y="34"/>
                      <a:pt x="98" y="65"/>
                    </a:cubicBezTo>
                    <a:cubicBezTo>
                      <a:pt x="97" y="72"/>
                      <a:pt x="95" y="79"/>
                      <a:pt x="91" y="8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5" name="Freeform 327"/>
              <p:cNvSpPr>
                <a:spLocks/>
              </p:cNvSpPr>
              <p:nvPr userDrawn="1"/>
            </p:nvSpPr>
            <p:spPr bwMode="auto">
              <a:xfrm>
                <a:off x="2645" y="1696"/>
                <a:ext cx="782" cy="60"/>
              </a:xfrm>
              <a:custGeom>
                <a:avLst/>
                <a:gdLst>
                  <a:gd name="T0" fmla="*/ 782 w 782"/>
                  <a:gd name="T1" fmla="*/ 60 h 60"/>
                  <a:gd name="T2" fmla="*/ 0 w 782"/>
                  <a:gd name="T3" fmla="*/ 8 h 60"/>
                  <a:gd name="T4" fmla="*/ 2 w 782"/>
                  <a:gd name="T5" fmla="*/ 0 h 60"/>
                  <a:gd name="T6" fmla="*/ 782 w 782"/>
                  <a:gd name="T7" fmla="*/ 52 h 60"/>
                  <a:gd name="T8" fmla="*/ 782 w 782"/>
                  <a:gd name="T9" fmla="*/ 60 h 60"/>
                </a:gdLst>
                <a:ahLst/>
                <a:cxnLst>
                  <a:cxn ang="0">
                    <a:pos x="T0" y="T1"/>
                  </a:cxn>
                  <a:cxn ang="0">
                    <a:pos x="T2" y="T3"/>
                  </a:cxn>
                  <a:cxn ang="0">
                    <a:pos x="T4" y="T5"/>
                  </a:cxn>
                  <a:cxn ang="0">
                    <a:pos x="T6" y="T7"/>
                  </a:cxn>
                  <a:cxn ang="0">
                    <a:pos x="T8" y="T9"/>
                  </a:cxn>
                </a:cxnLst>
                <a:rect l="0" t="0" r="r" b="b"/>
                <a:pathLst>
                  <a:path w="782" h="60">
                    <a:moveTo>
                      <a:pt x="782" y="60"/>
                    </a:moveTo>
                    <a:lnTo>
                      <a:pt x="0" y="8"/>
                    </a:lnTo>
                    <a:lnTo>
                      <a:pt x="2" y="0"/>
                    </a:lnTo>
                    <a:lnTo>
                      <a:pt x="782" y="52"/>
                    </a:lnTo>
                    <a:lnTo>
                      <a:pt x="782" y="6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6" name="Freeform 328"/>
              <p:cNvSpPr>
                <a:spLocks/>
              </p:cNvSpPr>
              <p:nvPr userDrawn="1"/>
            </p:nvSpPr>
            <p:spPr bwMode="auto">
              <a:xfrm>
                <a:off x="-85" y="1960"/>
                <a:ext cx="136" cy="42"/>
              </a:xfrm>
              <a:custGeom>
                <a:avLst/>
                <a:gdLst>
                  <a:gd name="T0" fmla="*/ 81 w 81"/>
                  <a:gd name="T1" fmla="*/ 9 h 25"/>
                  <a:gd name="T2" fmla="*/ 81 w 81"/>
                  <a:gd name="T3" fmla="*/ 25 h 25"/>
                  <a:gd name="T4" fmla="*/ 0 w 81"/>
                  <a:gd name="T5" fmla="*/ 25 h 25"/>
                  <a:gd name="T6" fmla="*/ 0 w 81"/>
                  <a:gd name="T7" fmla="*/ 9 h 25"/>
                  <a:gd name="T8" fmla="*/ 81 w 81"/>
                  <a:gd name="T9" fmla="*/ 9 h 25"/>
                </a:gdLst>
                <a:ahLst/>
                <a:cxnLst>
                  <a:cxn ang="0">
                    <a:pos x="T0" y="T1"/>
                  </a:cxn>
                  <a:cxn ang="0">
                    <a:pos x="T2" y="T3"/>
                  </a:cxn>
                  <a:cxn ang="0">
                    <a:pos x="T4" y="T5"/>
                  </a:cxn>
                  <a:cxn ang="0">
                    <a:pos x="T6" y="T7"/>
                  </a:cxn>
                  <a:cxn ang="0">
                    <a:pos x="T8" y="T9"/>
                  </a:cxn>
                </a:cxnLst>
                <a:rect l="0" t="0" r="r" b="b"/>
                <a:pathLst>
                  <a:path w="81" h="25">
                    <a:moveTo>
                      <a:pt x="81" y="9"/>
                    </a:moveTo>
                    <a:cubicBezTo>
                      <a:pt x="81" y="25"/>
                      <a:pt x="81" y="25"/>
                      <a:pt x="81" y="25"/>
                    </a:cubicBezTo>
                    <a:cubicBezTo>
                      <a:pt x="0" y="25"/>
                      <a:pt x="0" y="25"/>
                      <a:pt x="0" y="25"/>
                    </a:cubicBezTo>
                    <a:cubicBezTo>
                      <a:pt x="0" y="9"/>
                      <a:pt x="0" y="9"/>
                      <a:pt x="0" y="9"/>
                    </a:cubicBezTo>
                    <a:cubicBezTo>
                      <a:pt x="30" y="0"/>
                      <a:pt x="54" y="0"/>
                      <a:pt x="81"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7" name="Rectangle 329"/>
              <p:cNvSpPr>
                <a:spLocks noChangeArrowheads="1"/>
              </p:cNvSpPr>
              <p:nvPr userDrawn="1"/>
            </p:nvSpPr>
            <p:spPr bwMode="auto">
              <a:xfrm>
                <a:off x="-85" y="2013"/>
                <a:ext cx="136" cy="31"/>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8" name="Freeform 330"/>
              <p:cNvSpPr>
                <a:spLocks/>
              </p:cNvSpPr>
              <p:nvPr userDrawn="1"/>
            </p:nvSpPr>
            <p:spPr bwMode="auto">
              <a:xfrm>
                <a:off x="-85" y="2055"/>
                <a:ext cx="136" cy="42"/>
              </a:xfrm>
              <a:custGeom>
                <a:avLst/>
                <a:gdLst>
                  <a:gd name="T0" fmla="*/ 81 w 81"/>
                  <a:gd name="T1" fmla="*/ 17 h 25"/>
                  <a:gd name="T2" fmla="*/ 0 w 81"/>
                  <a:gd name="T3" fmla="*/ 17 h 25"/>
                  <a:gd name="T4" fmla="*/ 0 w 81"/>
                  <a:gd name="T5" fmla="*/ 0 h 25"/>
                  <a:gd name="T6" fmla="*/ 81 w 81"/>
                  <a:gd name="T7" fmla="*/ 0 h 25"/>
                  <a:gd name="T8" fmla="*/ 81 w 81"/>
                  <a:gd name="T9" fmla="*/ 17 h 25"/>
                </a:gdLst>
                <a:ahLst/>
                <a:cxnLst>
                  <a:cxn ang="0">
                    <a:pos x="T0" y="T1"/>
                  </a:cxn>
                  <a:cxn ang="0">
                    <a:pos x="T2" y="T3"/>
                  </a:cxn>
                  <a:cxn ang="0">
                    <a:pos x="T4" y="T5"/>
                  </a:cxn>
                  <a:cxn ang="0">
                    <a:pos x="T6" y="T7"/>
                  </a:cxn>
                  <a:cxn ang="0">
                    <a:pos x="T8" y="T9"/>
                  </a:cxn>
                </a:cxnLst>
                <a:rect l="0" t="0" r="r" b="b"/>
                <a:pathLst>
                  <a:path w="81" h="25">
                    <a:moveTo>
                      <a:pt x="81" y="17"/>
                    </a:moveTo>
                    <a:cubicBezTo>
                      <a:pt x="51" y="25"/>
                      <a:pt x="27" y="25"/>
                      <a:pt x="0" y="17"/>
                    </a:cubicBezTo>
                    <a:cubicBezTo>
                      <a:pt x="0" y="0"/>
                      <a:pt x="0" y="0"/>
                      <a:pt x="0" y="0"/>
                    </a:cubicBezTo>
                    <a:cubicBezTo>
                      <a:pt x="81" y="0"/>
                      <a:pt x="81" y="0"/>
                      <a:pt x="81" y="0"/>
                    </a:cubicBezTo>
                    <a:lnTo>
                      <a:pt x="81"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9" name="Freeform 331"/>
              <p:cNvSpPr>
                <a:spLocks/>
              </p:cNvSpPr>
              <p:nvPr userDrawn="1"/>
            </p:nvSpPr>
            <p:spPr bwMode="auto">
              <a:xfrm>
                <a:off x="-419" y="2027"/>
                <a:ext cx="351" cy="65"/>
              </a:xfrm>
              <a:custGeom>
                <a:avLst/>
                <a:gdLst>
                  <a:gd name="T0" fmla="*/ 0 w 351"/>
                  <a:gd name="T1" fmla="*/ 65 h 65"/>
                  <a:gd name="T2" fmla="*/ 0 w 351"/>
                  <a:gd name="T3" fmla="*/ 57 h 65"/>
                  <a:gd name="T4" fmla="*/ 349 w 351"/>
                  <a:gd name="T5" fmla="*/ 0 h 65"/>
                  <a:gd name="T6" fmla="*/ 351 w 351"/>
                  <a:gd name="T7" fmla="*/ 6 h 65"/>
                  <a:gd name="T8" fmla="*/ 0 w 351"/>
                  <a:gd name="T9" fmla="*/ 65 h 65"/>
                </a:gdLst>
                <a:ahLst/>
                <a:cxnLst>
                  <a:cxn ang="0">
                    <a:pos x="T0" y="T1"/>
                  </a:cxn>
                  <a:cxn ang="0">
                    <a:pos x="T2" y="T3"/>
                  </a:cxn>
                  <a:cxn ang="0">
                    <a:pos x="T4" y="T5"/>
                  </a:cxn>
                  <a:cxn ang="0">
                    <a:pos x="T6" y="T7"/>
                  </a:cxn>
                  <a:cxn ang="0">
                    <a:pos x="T8" y="T9"/>
                  </a:cxn>
                </a:cxnLst>
                <a:rect l="0" t="0" r="r" b="b"/>
                <a:pathLst>
                  <a:path w="351" h="65">
                    <a:moveTo>
                      <a:pt x="0" y="65"/>
                    </a:moveTo>
                    <a:lnTo>
                      <a:pt x="0" y="57"/>
                    </a:lnTo>
                    <a:lnTo>
                      <a:pt x="349" y="0"/>
                    </a:lnTo>
                    <a:lnTo>
                      <a:pt x="351" y="6"/>
                    </a:lnTo>
                    <a:lnTo>
                      <a:pt x="0" y="6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0" name="Freeform 332"/>
              <p:cNvSpPr>
                <a:spLocks/>
              </p:cNvSpPr>
              <p:nvPr userDrawn="1"/>
            </p:nvSpPr>
            <p:spPr bwMode="auto">
              <a:xfrm>
                <a:off x="-187" y="1775"/>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1" name="Freeform 333"/>
              <p:cNvSpPr>
                <a:spLocks/>
              </p:cNvSpPr>
              <p:nvPr userDrawn="1"/>
            </p:nvSpPr>
            <p:spPr bwMode="auto">
              <a:xfrm>
                <a:off x="11" y="1839"/>
                <a:ext cx="191" cy="151"/>
              </a:xfrm>
              <a:custGeom>
                <a:avLst/>
                <a:gdLst>
                  <a:gd name="T0" fmla="*/ 5 w 191"/>
                  <a:gd name="T1" fmla="*/ 151 h 151"/>
                  <a:gd name="T2" fmla="*/ 0 w 191"/>
                  <a:gd name="T3" fmla="*/ 146 h 151"/>
                  <a:gd name="T4" fmla="*/ 186 w 191"/>
                  <a:gd name="T5" fmla="*/ 0 h 151"/>
                  <a:gd name="T6" fmla="*/ 191 w 191"/>
                  <a:gd name="T7" fmla="*/ 5 h 151"/>
                  <a:gd name="T8" fmla="*/ 5 w 191"/>
                  <a:gd name="T9" fmla="*/ 151 h 151"/>
                </a:gdLst>
                <a:ahLst/>
                <a:cxnLst>
                  <a:cxn ang="0">
                    <a:pos x="T0" y="T1"/>
                  </a:cxn>
                  <a:cxn ang="0">
                    <a:pos x="T2" y="T3"/>
                  </a:cxn>
                  <a:cxn ang="0">
                    <a:pos x="T4" y="T5"/>
                  </a:cxn>
                  <a:cxn ang="0">
                    <a:pos x="T6" y="T7"/>
                  </a:cxn>
                  <a:cxn ang="0">
                    <a:pos x="T8" y="T9"/>
                  </a:cxn>
                </a:cxnLst>
                <a:rect l="0" t="0" r="r" b="b"/>
                <a:pathLst>
                  <a:path w="191" h="151">
                    <a:moveTo>
                      <a:pt x="5" y="151"/>
                    </a:moveTo>
                    <a:lnTo>
                      <a:pt x="0" y="146"/>
                    </a:lnTo>
                    <a:lnTo>
                      <a:pt x="186" y="0"/>
                    </a:lnTo>
                    <a:lnTo>
                      <a:pt x="191" y="5"/>
                    </a:lnTo>
                    <a:lnTo>
                      <a:pt x="5" y="15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2" name="Rectangle 334"/>
              <p:cNvSpPr>
                <a:spLocks noChangeArrowheads="1"/>
              </p:cNvSpPr>
              <p:nvPr userDrawn="1"/>
            </p:nvSpPr>
            <p:spPr bwMode="auto">
              <a:xfrm>
                <a:off x="-18" y="1728"/>
                <a:ext cx="9" cy="253"/>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3" name="Freeform 335"/>
              <p:cNvSpPr>
                <a:spLocks/>
              </p:cNvSpPr>
              <p:nvPr userDrawn="1"/>
            </p:nvSpPr>
            <p:spPr bwMode="auto">
              <a:xfrm>
                <a:off x="-13" y="89"/>
                <a:ext cx="526" cy="183"/>
              </a:xfrm>
              <a:custGeom>
                <a:avLst/>
                <a:gdLst>
                  <a:gd name="T0" fmla="*/ 4 w 526"/>
                  <a:gd name="T1" fmla="*/ 183 h 183"/>
                  <a:gd name="T2" fmla="*/ 0 w 526"/>
                  <a:gd name="T3" fmla="*/ 176 h 183"/>
                  <a:gd name="T4" fmla="*/ 523 w 526"/>
                  <a:gd name="T5" fmla="*/ 0 h 183"/>
                  <a:gd name="T6" fmla="*/ 526 w 526"/>
                  <a:gd name="T7" fmla="*/ 7 h 183"/>
                  <a:gd name="T8" fmla="*/ 4 w 526"/>
                  <a:gd name="T9" fmla="*/ 183 h 183"/>
                </a:gdLst>
                <a:ahLst/>
                <a:cxnLst>
                  <a:cxn ang="0">
                    <a:pos x="T0" y="T1"/>
                  </a:cxn>
                  <a:cxn ang="0">
                    <a:pos x="T2" y="T3"/>
                  </a:cxn>
                  <a:cxn ang="0">
                    <a:pos x="T4" y="T5"/>
                  </a:cxn>
                  <a:cxn ang="0">
                    <a:pos x="T6" y="T7"/>
                  </a:cxn>
                  <a:cxn ang="0">
                    <a:pos x="T8" y="T9"/>
                  </a:cxn>
                </a:cxnLst>
                <a:rect l="0" t="0" r="r" b="b"/>
                <a:pathLst>
                  <a:path w="526" h="183">
                    <a:moveTo>
                      <a:pt x="4" y="183"/>
                    </a:moveTo>
                    <a:lnTo>
                      <a:pt x="0" y="176"/>
                    </a:lnTo>
                    <a:lnTo>
                      <a:pt x="523" y="0"/>
                    </a:lnTo>
                    <a:lnTo>
                      <a:pt x="526" y="7"/>
                    </a:lnTo>
                    <a:lnTo>
                      <a:pt x="4" y="18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4" name="Freeform 336"/>
              <p:cNvSpPr>
                <a:spLocks/>
              </p:cNvSpPr>
              <p:nvPr userDrawn="1"/>
            </p:nvSpPr>
            <p:spPr bwMode="auto">
              <a:xfrm>
                <a:off x="-704" y="630"/>
                <a:ext cx="362" cy="182"/>
              </a:xfrm>
              <a:custGeom>
                <a:avLst/>
                <a:gdLst>
                  <a:gd name="T0" fmla="*/ 359 w 362"/>
                  <a:gd name="T1" fmla="*/ 182 h 182"/>
                  <a:gd name="T2" fmla="*/ 0 w 362"/>
                  <a:gd name="T3" fmla="*/ 7 h 182"/>
                  <a:gd name="T4" fmla="*/ 3 w 362"/>
                  <a:gd name="T5" fmla="*/ 0 h 182"/>
                  <a:gd name="T6" fmla="*/ 362 w 362"/>
                  <a:gd name="T7" fmla="*/ 175 h 182"/>
                  <a:gd name="T8" fmla="*/ 359 w 362"/>
                  <a:gd name="T9" fmla="*/ 182 h 182"/>
                </a:gdLst>
                <a:ahLst/>
                <a:cxnLst>
                  <a:cxn ang="0">
                    <a:pos x="T0" y="T1"/>
                  </a:cxn>
                  <a:cxn ang="0">
                    <a:pos x="T2" y="T3"/>
                  </a:cxn>
                  <a:cxn ang="0">
                    <a:pos x="T4" y="T5"/>
                  </a:cxn>
                  <a:cxn ang="0">
                    <a:pos x="T6" y="T7"/>
                  </a:cxn>
                  <a:cxn ang="0">
                    <a:pos x="T8" y="T9"/>
                  </a:cxn>
                </a:cxnLst>
                <a:rect l="0" t="0" r="r" b="b"/>
                <a:pathLst>
                  <a:path w="362" h="182">
                    <a:moveTo>
                      <a:pt x="359" y="182"/>
                    </a:moveTo>
                    <a:lnTo>
                      <a:pt x="0" y="7"/>
                    </a:lnTo>
                    <a:lnTo>
                      <a:pt x="3" y="0"/>
                    </a:lnTo>
                    <a:lnTo>
                      <a:pt x="362" y="175"/>
                    </a:lnTo>
                    <a:lnTo>
                      <a:pt x="359" y="18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5" name="Freeform 337"/>
              <p:cNvSpPr>
                <a:spLocks/>
              </p:cNvSpPr>
              <p:nvPr userDrawn="1"/>
            </p:nvSpPr>
            <p:spPr bwMode="auto">
              <a:xfrm>
                <a:off x="283" y="97"/>
                <a:ext cx="237" cy="358"/>
              </a:xfrm>
              <a:custGeom>
                <a:avLst/>
                <a:gdLst>
                  <a:gd name="T0" fmla="*/ 7 w 237"/>
                  <a:gd name="T1" fmla="*/ 358 h 358"/>
                  <a:gd name="T2" fmla="*/ 0 w 237"/>
                  <a:gd name="T3" fmla="*/ 353 h 358"/>
                  <a:gd name="T4" fmla="*/ 228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28" y="0"/>
                    </a:lnTo>
                    <a:lnTo>
                      <a:pt x="237" y="4"/>
                    </a:lnTo>
                    <a:lnTo>
                      <a:pt x="7" y="35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6" name="Freeform 338"/>
              <p:cNvSpPr>
                <a:spLocks/>
              </p:cNvSpPr>
              <p:nvPr userDrawn="1"/>
            </p:nvSpPr>
            <p:spPr bwMode="auto">
              <a:xfrm>
                <a:off x="501" y="96"/>
                <a:ext cx="856" cy="763"/>
              </a:xfrm>
              <a:custGeom>
                <a:avLst/>
                <a:gdLst>
                  <a:gd name="T0" fmla="*/ 851 w 856"/>
                  <a:gd name="T1" fmla="*/ 763 h 763"/>
                  <a:gd name="T2" fmla="*/ 0 w 856"/>
                  <a:gd name="T3" fmla="*/ 6 h 763"/>
                  <a:gd name="T4" fmla="*/ 5 w 856"/>
                  <a:gd name="T5" fmla="*/ 0 h 763"/>
                  <a:gd name="T6" fmla="*/ 856 w 856"/>
                  <a:gd name="T7" fmla="*/ 758 h 763"/>
                  <a:gd name="T8" fmla="*/ 851 w 856"/>
                  <a:gd name="T9" fmla="*/ 763 h 763"/>
                </a:gdLst>
                <a:ahLst/>
                <a:cxnLst>
                  <a:cxn ang="0">
                    <a:pos x="T0" y="T1"/>
                  </a:cxn>
                  <a:cxn ang="0">
                    <a:pos x="T2" y="T3"/>
                  </a:cxn>
                  <a:cxn ang="0">
                    <a:pos x="T4" y="T5"/>
                  </a:cxn>
                  <a:cxn ang="0">
                    <a:pos x="T6" y="T7"/>
                  </a:cxn>
                  <a:cxn ang="0">
                    <a:pos x="T8" y="T9"/>
                  </a:cxn>
                </a:cxnLst>
                <a:rect l="0" t="0" r="r" b="b"/>
                <a:pathLst>
                  <a:path w="856" h="763">
                    <a:moveTo>
                      <a:pt x="851" y="763"/>
                    </a:moveTo>
                    <a:lnTo>
                      <a:pt x="0" y="6"/>
                    </a:lnTo>
                    <a:lnTo>
                      <a:pt x="5" y="0"/>
                    </a:lnTo>
                    <a:lnTo>
                      <a:pt x="856" y="758"/>
                    </a:lnTo>
                    <a:lnTo>
                      <a:pt x="851" y="76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7" name="Freeform 339"/>
              <p:cNvSpPr>
                <a:spLocks/>
              </p:cNvSpPr>
              <p:nvPr userDrawn="1"/>
            </p:nvSpPr>
            <p:spPr bwMode="auto">
              <a:xfrm>
                <a:off x="441" y="57"/>
                <a:ext cx="114" cy="106"/>
              </a:xfrm>
              <a:custGeom>
                <a:avLst/>
                <a:gdLst>
                  <a:gd name="T0" fmla="*/ 41 w 68"/>
                  <a:gd name="T1" fmla="*/ 63 h 63"/>
                  <a:gd name="T2" fmla="*/ 13 w 68"/>
                  <a:gd name="T3" fmla="*/ 51 h 63"/>
                  <a:gd name="T4" fmla="*/ 0 w 68"/>
                  <a:gd name="T5" fmla="*/ 23 h 63"/>
                  <a:gd name="T6" fmla="*/ 6 w 68"/>
                  <a:gd name="T7" fmla="*/ 0 h 63"/>
                  <a:gd name="T8" fmla="*/ 8 w 68"/>
                  <a:gd name="T9" fmla="*/ 2 h 63"/>
                  <a:gd name="T10" fmla="*/ 3 w 68"/>
                  <a:gd name="T11" fmla="*/ 23 h 63"/>
                  <a:gd name="T12" fmla="*/ 15 w 68"/>
                  <a:gd name="T13" fmla="*/ 49 h 63"/>
                  <a:gd name="T14" fmla="*/ 42 w 68"/>
                  <a:gd name="T15" fmla="*/ 60 h 63"/>
                  <a:gd name="T16" fmla="*/ 66 w 68"/>
                  <a:gd name="T17" fmla="*/ 50 h 63"/>
                  <a:gd name="T18" fmla="*/ 68 w 68"/>
                  <a:gd name="T19" fmla="*/ 52 h 63"/>
                  <a:gd name="T20" fmla="*/ 42 w 68"/>
                  <a:gd name="T21" fmla="*/ 63 h 63"/>
                  <a:gd name="T22" fmla="*/ 41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41" y="63"/>
                    </a:moveTo>
                    <a:cubicBezTo>
                      <a:pt x="31" y="63"/>
                      <a:pt x="21" y="59"/>
                      <a:pt x="13" y="51"/>
                    </a:cubicBezTo>
                    <a:cubicBezTo>
                      <a:pt x="5" y="44"/>
                      <a:pt x="0" y="34"/>
                      <a:pt x="0" y="23"/>
                    </a:cubicBezTo>
                    <a:cubicBezTo>
                      <a:pt x="0" y="15"/>
                      <a:pt x="2" y="7"/>
                      <a:pt x="6" y="0"/>
                    </a:cubicBezTo>
                    <a:cubicBezTo>
                      <a:pt x="8" y="2"/>
                      <a:pt x="8" y="2"/>
                      <a:pt x="8" y="2"/>
                    </a:cubicBezTo>
                    <a:cubicBezTo>
                      <a:pt x="4" y="8"/>
                      <a:pt x="3" y="15"/>
                      <a:pt x="3" y="23"/>
                    </a:cubicBezTo>
                    <a:cubicBezTo>
                      <a:pt x="3" y="33"/>
                      <a:pt x="7" y="42"/>
                      <a:pt x="15" y="49"/>
                    </a:cubicBezTo>
                    <a:cubicBezTo>
                      <a:pt x="22" y="56"/>
                      <a:pt x="32" y="60"/>
                      <a:pt x="42" y="60"/>
                    </a:cubicBezTo>
                    <a:cubicBezTo>
                      <a:pt x="51" y="60"/>
                      <a:pt x="60" y="56"/>
                      <a:pt x="66" y="50"/>
                    </a:cubicBezTo>
                    <a:cubicBezTo>
                      <a:pt x="68" y="52"/>
                      <a:pt x="68" y="52"/>
                      <a:pt x="68" y="52"/>
                    </a:cubicBezTo>
                    <a:cubicBezTo>
                      <a:pt x="61" y="59"/>
                      <a:pt x="52" y="62"/>
                      <a:pt x="42" y="63"/>
                    </a:cubicBezTo>
                    <a:cubicBezTo>
                      <a:pt x="42" y="63"/>
                      <a:pt x="42" y="63"/>
                      <a:pt x="41" y="6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8" name="Freeform 340"/>
              <p:cNvSpPr>
                <a:spLocks/>
              </p:cNvSpPr>
              <p:nvPr userDrawn="1"/>
            </p:nvSpPr>
            <p:spPr bwMode="auto">
              <a:xfrm>
                <a:off x="469" y="23"/>
                <a:ext cx="99" cy="34"/>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6" y="3"/>
                      <a:pt x="23" y="3"/>
                    </a:cubicBezTo>
                    <a:cubicBezTo>
                      <a:pt x="15"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9" name="Freeform 341"/>
              <p:cNvSpPr>
                <a:spLocks/>
              </p:cNvSpPr>
              <p:nvPr userDrawn="1"/>
            </p:nvSpPr>
            <p:spPr bwMode="auto">
              <a:xfrm>
                <a:off x="419" y="-2"/>
                <a:ext cx="102" cy="72"/>
              </a:xfrm>
              <a:custGeom>
                <a:avLst/>
                <a:gdLst>
                  <a:gd name="T0" fmla="*/ 5 w 61"/>
                  <a:gd name="T1" fmla="*/ 43 h 43"/>
                  <a:gd name="T2" fmla="*/ 0 w 61"/>
                  <a:gd name="T3" fmla="*/ 42 h 43"/>
                  <a:gd name="T4" fmla="*/ 53 w 61"/>
                  <a:gd name="T5" fmla="*/ 1 h 43"/>
                  <a:gd name="T6" fmla="*/ 61 w 61"/>
                  <a:gd name="T7" fmla="*/ 1 h 43"/>
                  <a:gd name="T8" fmla="*/ 61 w 61"/>
                  <a:gd name="T9" fmla="*/ 6 h 43"/>
                  <a:gd name="T10" fmla="*/ 53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2"/>
                      <a:pt x="0" y="42"/>
                      <a:pt x="0" y="42"/>
                    </a:cubicBezTo>
                    <a:cubicBezTo>
                      <a:pt x="7" y="18"/>
                      <a:pt x="28" y="1"/>
                      <a:pt x="53" y="1"/>
                    </a:cubicBezTo>
                    <a:cubicBezTo>
                      <a:pt x="56" y="0"/>
                      <a:pt x="59" y="1"/>
                      <a:pt x="61" y="1"/>
                    </a:cubicBezTo>
                    <a:cubicBezTo>
                      <a:pt x="61" y="6"/>
                      <a:pt x="61" y="6"/>
                      <a:pt x="61" y="6"/>
                    </a:cubicBezTo>
                    <a:cubicBezTo>
                      <a:pt x="58" y="5"/>
                      <a:pt x="56" y="5"/>
                      <a:pt x="53" y="5"/>
                    </a:cubicBezTo>
                    <a:cubicBezTo>
                      <a:pt x="31" y="6"/>
                      <a:pt x="11" y="22"/>
                      <a:pt x="5"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0" name="Freeform 342"/>
              <p:cNvSpPr>
                <a:spLocks/>
              </p:cNvSpPr>
              <p:nvPr userDrawn="1"/>
            </p:nvSpPr>
            <p:spPr bwMode="auto">
              <a:xfrm>
                <a:off x="476" y="13"/>
                <a:ext cx="129" cy="173"/>
              </a:xfrm>
              <a:custGeom>
                <a:avLst/>
                <a:gdLst>
                  <a:gd name="T0" fmla="*/ 20 w 77"/>
                  <a:gd name="T1" fmla="*/ 103 h 103"/>
                  <a:gd name="T2" fmla="*/ 0 w 77"/>
                  <a:gd name="T3" fmla="*/ 100 h 103"/>
                  <a:gd name="T4" fmla="*/ 2 w 77"/>
                  <a:gd name="T5" fmla="*/ 95 h 103"/>
                  <a:gd name="T6" fmla="*/ 22 w 77"/>
                  <a:gd name="T7" fmla="*/ 99 h 103"/>
                  <a:gd name="T8" fmla="*/ 58 w 77"/>
                  <a:gd name="T9" fmla="*/ 83 h 103"/>
                  <a:gd name="T10" fmla="*/ 72 w 77"/>
                  <a:gd name="T11" fmla="*/ 46 h 103"/>
                  <a:gd name="T12" fmla="*/ 47 w 77"/>
                  <a:gd name="T13" fmla="*/ 4 h 103"/>
                  <a:gd name="T14" fmla="*/ 50 w 77"/>
                  <a:gd name="T15" fmla="*/ 0 h 103"/>
                  <a:gd name="T16" fmla="*/ 76 w 77"/>
                  <a:gd name="T17" fmla="*/ 46 h 103"/>
                  <a:gd name="T18" fmla="*/ 61 w 77"/>
                  <a:gd name="T19" fmla="*/ 86 h 103"/>
                  <a:gd name="T20" fmla="*/ 22 w 77"/>
                  <a:gd name="T21" fmla="*/ 103 h 103"/>
                  <a:gd name="T22" fmla="*/ 20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0" y="103"/>
                    </a:moveTo>
                    <a:cubicBezTo>
                      <a:pt x="13" y="103"/>
                      <a:pt x="7" y="102"/>
                      <a:pt x="0" y="100"/>
                    </a:cubicBezTo>
                    <a:cubicBezTo>
                      <a:pt x="2" y="95"/>
                      <a:pt x="2" y="95"/>
                      <a:pt x="2" y="95"/>
                    </a:cubicBezTo>
                    <a:cubicBezTo>
                      <a:pt x="8" y="98"/>
                      <a:pt x="15" y="99"/>
                      <a:pt x="22" y="99"/>
                    </a:cubicBezTo>
                    <a:cubicBezTo>
                      <a:pt x="36" y="98"/>
                      <a:pt x="48" y="92"/>
                      <a:pt x="58" y="83"/>
                    </a:cubicBezTo>
                    <a:cubicBezTo>
                      <a:pt x="67" y="73"/>
                      <a:pt x="72" y="60"/>
                      <a:pt x="72" y="46"/>
                    </a:cubicBezTo>
                    <a:cubicBezTo>
                      <a:pt x="71" y="29"/>
                      <a:pt x="62" y="13"/>
                      <a:pt x="47" y="4"/>
                    </a:cubicBezTo>
                    <a:cubicBezTo>
                      <a:pt x="50" y="0"/>
                      <a:pt x="50" y="0"/>
                      <a:pt x="50" y="0"/>
                    </a:cubicBezTo>
                    <a:cubicBezTo>
                      <a:pt x="66" y="10"/>
                      <a:pt x="76" y="27"/>
                      <a:pt x="76" y="46"/>
                    </a:cubicBezTo>
                    <a:cubicBezTo>
                      <a:pt x="77" y="61"/>
                      <a:pt x="71" y="75"/>
                      <a:pt x="61" y="86"/>
                    </a:cubicBezTo>
                    <a:cubicBezTo>
                      <a:pt x="51" y="97"/>
                      <a:pt x="37" y="103"/>
                      <a:pt x="22" y="103"/>
                    </a:cubicBezTo>
                    <a:cubicBezTo>
                      <a:pt x="22" y="103"/>
                      <a:pt x="21" y="103"/>
                      <a:pt x="20" y="10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1" name="Freeform 343"/>
              <p:cNvSpPr>
                <a:spLocks/>
              </p:cNvSpPr>
              <p:nvPr userDrawn="1"/>
            </p:nvSpPr>
            <p:spPr bwMode="auto">
              <a:xfrm>
                <a:off x="944" y="857"/>
                <a:ext cx="402" cy="239"/>
              </a:xfrm>
              <a:custGeom>
                <a:avLst/>
                <a:gdLst>
                  <a:gd name="T0" fmla="*/ 5 w 402"/>
                  <a:gd name="T1" fmla="*/ 239 h 239"/>
                  <a:gd name="T2" fmla="*/ 0 w 402"/>
                  <a:gd name="T3" fmla="*/ 232 h 239"/>
                  <a:gd name="T4" fmla="*/ 397 w 402"/>
                  <a:gd name="T5" fmla="*/ 0 h 239"/>
                  <a:gd name="T6" fmla="*/ 402 w 402"/>
                  <a:gd name="T7" fmla="*/ 7 h 239"/>
                  <a:gd name="T8" fmla="*/ 5 w 402"/>
                  <a:gd name="T9" fmla="*/ 239 h 239"/>
                </a:gdLst>
                <a:ahLst/>
                <a:cxnLst>
                  <a:cxn ang="0">
                    <a:pos x="T0" y="T1"/>
                  </a:cxn>
                  <a:cxn ang="0">
                    <a:pos x="T2" y="T3"/>
                  </a:cxn>
                  <a:cxn ang="0">
                    <a:pos x="T4" y="T5"/>
                  </a:cxn>
                  <a:cxn ang="0">
                    <a:pos x="T6" y="T7"/>
                  </a:cxn>
                  <a:cxn ang="0">
                    <a:pos x="T8" y="T9"/>
                  </a:cxn>
                </a:cxnLst>
                <a:rect l="0" t="0" r="r" b="b"/>
                <a:pathLst>
                  <a:path w="402" h="239">
                    <a:moveTo>
                      <a:pt x="5" y="239"/>
                    </a:moveTo>
                    <a:lnTo>
                      <a:pt x="0" y="232"/>
                    </a:lnTo>
                    <a:lnTo>
                      <a:pt x="397" y="0"/>
                    </a:lnTo>
                    <a:lnTo>
                      <a:pt x="402" y="7"/>
                    </a:lnTo>
                    <a:lnTo>
                      <a:pt x="5" y="23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2" name="Freeform 344"/>
              <p:cNvSpPr>
                <a:spLocks/>
              </p:cNvSpPr>
              <p:nvPr userDrawn="1"/>
            </p:nvSpPr>
            <p:spPr bwMode="auto">
              <a:xfrm>
                <a:off x="933" y="855"/>
                <a:ext cx="414" cy="1007"/>
              </a:xfrm>
              <a:custGeom>
                <a:avLst/>
                <a:gdLst>
                  <a:gd name="T0" fmla="*/ 6 w 414"/>
                  <a:gd name="T1" fmla="*/ 1007 h 1007"/>
                  <a:gd name="T2" fmla="*/ 0 w 414"/>
                  <a:gd name="T3" fmla="*/ 1004 h 1007"/>
                  <a:gd name="T4" fmla="*/ 408 w 414"/>
                  <a:gd name="T5" fmla="*/ 0 h 1007"/>
                  <a:gd name="T6" fmla="*/ 414 w 414"/>
                  <a:gd name="T7" fmla="*/ 4 h 1007"/>
                  <a:gd name="T8" fmla="*/ 6 w 414"/>
                  <a:gd name="T9" fmla="*/ 1007 h 1007"/>
                </a:gdLst>
                <a:ahLst/>
                <a:cxnLst>
                  <a:cxn ang="0">
                    <a:pos x="T0" y="T1"/>
                  </a:cxn>
                  <a:cxn ang="0">
                    <a:pos x="T2" y="T3"/>
                  </a:cxn>
                  <a:cxn ang="0">
                    <a:pos x="T4" y="T5"/>
                  </a:cxn>
                  <a:cxn ang="0">
                    <a:pos x="T6" y="T7"/>
                  </a:cxn>
                  <a:cxn ang="0">
                    <a:pos x="T8" y="T9"/>
                  </a:cxn>
                </a:cxnLst>
                <a:rect l="0" t="0" r="r" b="b"/>
                <a:pathLst>
                  <a:path w="414" h="1007">
                    <a:moveTo>
                      <a:pt x="6" y="1007"/>
                    </a:moveTo>
                    <a:lnTo>
                      <a:pt x="0" y="1004"/>
                    </a:lnTo>
                    <a:lnTo>
                      <a:pt x="408" y="0"/>
                    </a:lnTo>
                    <a:lnTo>
                      <a:pt x="414" y="4"/>
                    </a:lnTo>
                    <a:lnTo>
                      <a:pt x="6" y="100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3" name="Freeform 345"/>
              <p:cNvSpPr>
                <a:spLocks/>
              </p:cNvSpPr>
              <p:nvPr userDrawn="1"/>
            </p:nvSpPr>
            <p:spPr bwMode="auto">
              <a:xfrm>
                <a:off x="1314" y="610"/>
                <a:ext cx="33" cy="247"/>
              </a:xfrm>
              <a:custGeom>
                <a:avLst/>
                <a:gdLst>
                  <a:gd name="T0" fmla="*/ 25 w 33"/>
                  <a:gd name="T1" fmla="*/ 247 h 247"/>
                  <a:gd name="T2" fmla="*/ 0 w 33"/>
                  <a:gd name="T3" fmla="*/ 0 h 247"/>
                  <a:gd name="T4" fmla="*/ 8 w 33"/>
                  <a:gd name="T5" fmla="*/ 0 h 247"/>
                  <a:gd name="T6" fmla="*/ 33 w 33"/>
                  <a:gd name="T7" fmla="*/ 245 h 247"/>
                  <a:gd name="T8" fmla="*/ 25 w 33"/>
                  <a:gd name="T9" fmla="*/ 247 h 247"/>
                </a:gdLst>
                <a:ahLst/>
                <a:cxnLst>
                  <a:cxn ang="0">
                    <a:pos x="T0" y="T1"/>
                  </a:cxn>
                  <a:cxn ang="0">
                    <a:pos x="T2" y="T3"/>
                  </a:cxn>
                  <a:cxn ang="0">
                    <a:pos x="T4" y="T5"/>
                  </a:cxn>
                  <a:cxn ang="0">
                    <a:pos x="T6" y="T7"/>
                  </a:cxn>
                  <a:cxn ang="0">
                    <a:pos x="T8" y="T9"/>
                  </a:cxn>
                </a:cxnLst>
                <a:rect l="0" t="0" r="r" b="b"/>
                <a:pathLst>
                  <a:path w="33" h="247">
                    <a:moveTo>
                      <a:pt x="25" y="247"/>
                    </a:moveTo>
                    <a:lnTo>
                      <a:pt x="0" y="0"/>
                    </a:lnTo>
                    <a:lnTo>
                      <a:pt x="8" y="0"/>
                    </a:lnTo>
                    <a:lnTo>
                      <a:pt x="33" y="245"/>
                    </a:lnTo>
                    <a:lnTo>
                      <a:pt x="25" y="24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4" name="Freeform 346"/>
              <p:cNvSpPr>
                <a:spLocks/>
              </p:cNvSpPr>
              <p:nvPr userDrawn="1"/>
            </p:nvSpPr>
            <p:spPr bwMode="auto">
              <a:xfrm>
                <a:off x="578" y="1428"/>
                <a:ext cx="363" cy="426"/>
              </a:xfrm>
              <a:custGeom>
                <a:avLst/>
                <a:gdLst>
                  <a:gd name="T0" fmla="*/ 356 w 363"/>
                  <a:gd name="T1" fmla="*/ 426 h 426"/>
                  <a:gd name="T2" fmla="*/ 0 w 363"/>
                  <a:gd name="T3" fmla="*/ 7 h 426"/>
                  <a:gd name="T4" fmla="*/ 5 w 363"/>
                  <a:gd name="T5" fmla="*/ 0 h 426"/>
                  <a:gd name="T6" fmla="*/ 363 w 363"/>
                  <a:gd name="T7" fmla="*/ 421 h 426"/>
                  <a:gd name="T8" fmla="*/ 356 w 363"/>
                  <a:gd name="T9" fmla="*/ 426 h 426"/>
                </a:gdLst>
                <a:ahLst/>
                <a:cxnLst>
                  <a:cxn ang="0">
                    <a:pos x="T0" y="T1"/>
                  </a:cxn>
                  <a:cxn ang="0">
                    <a:pos x="T2" y="T3"/>
                  </a:cxn>
                  <a:cxn ang="0">
                    <a:pos x="T4" y="T5"/>
                  </a:cxn>
                  <a:cxn ang="0">
                    <a:pos x="T6" y="T7"/>
                  </a:cxn>
                  <a:cxn ang="0">
                    <a:pos x="T8" y="T9"/>
                  </a:cxn>
                </a:cxnLst>
                <a:rect l="0" t="0" r="r" b="b"/>
                <a:pathLst>
                  <a:path w="363" h="426">
                    <a:moveTo>
                      <a:pt x="356" y="426"/>
                    </a:moveTo>
                    <a:lnTo>
                      <a:pt x="0" y="7"/>
                    </a:lnTo>
                    <a:lnTo>
                      <a:pt x="5" y="0"/>
                    </a:lnTo>
                    <a:lnTo>
                      <a:pt x="363" y="421"/>
                    </a:lnTo>
                    <a:lnTo>
                      <a:pt x="356" y="42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5" name="Rectangle 347"/>
              <p:cNvSpPr>
                <a:spLocks noChangeArrowheads="1"/>
              </p:cNvSpPr>
              <p:nvPr userDrawn="1"/>
            </p:nvSpPr>
            <p:spPr bwMode="auto">
              <a:xfrm>
                <a:off x="696" y="1855"/>
                <a:ext cx="242" cy="9"/>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6" name="Freeform 348"/>
              <p:cNvSpPr>
                <a:spLocks/>
              </p:cNvSpPr>
              <p:nvPr userDrawn="1"/>
            </p:nvSpPr>
            <p:spPr bwMode="auto">
              <a:xfrm>
                <a:off x="931" y="1860"/>
                <a:ext cx="342" cy="273"/>
              </a:xfrm>
              <a:custGeom>
                <a:avLst/>
                <a:gdLst>
                  <a:gd name="T0" fmla="*/ 337 w 342"/>
                  <a:gd name="T1" fmla="*/ 273 h 273"/>
                  <a:gd name="T2" fmla="*/ 0 w 342"/>
                  <a:gd name="T3" fmla="*/ 7 h 273"/>
                  <a:gd name="T4" fmla="*/ 5 w 342"/>
                  <a:gd name="T5" fmla="*/ 0 h 273"/>
                  <a:gd name="T6" fmla="*/ 342 w 342"/>
                  <a:gd name="T7" fmla="*/ 268 h 273"/>
                  <a:gd name="T8" fmla="*/ 337 w 342"/>
                  <a:gd name="T9" fmla="*/ 273 h 273"/>
                </a:gdLst>
                <a:ahLst/>
                <a:cxnLst>
                  <a:cxn ang="0">
                    <a:pos x="T0" y="T1"/>
                  </a:cxn>
                  <a:cxn ang="0">
                    <a:pos x="T2" y="T3"/>
                  </a:cxn>
                  <a:cxn ang="0">
                    <a:pos x="T4" y="T5"/>
                  </a:cxn>
                  <a:cxn ang="0">
                    <a:pos x="T6" y="T7"/>
                  </a:cxn>
                  <a:cxn ang="0">
                    <a:pos x="T8" y="T9"/>
                  </a:cxn>
                </a:cxnLst>
                <a:rect l="0" t="0" r="r" b="b"/>
                <a:pathLst>
                  <a:path w="342" h="273">
                    <a:moveTo>
                      <a:pt x="337" y="273"/>
                    </a:moveTo>
                    <a:lnTo>
                      <a:pt x="0" y="7"/>
                    </a:lnTo>
                    <a:lnTo>
                      <a:pt x="5" y="0"/>
                    </a:lnTo>
                    <a:lnTo>
                      <a:pt x="342" y="268"/>
                    </a:lnTo>
                    <a:lnTo>
                      <a:pt x="337" y="27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7" name="Freeform 349"/>
              <p:cNvSpPr>
                <a:spLocks/>
              </p:cNvSpPr>
              <p:nvPr userDrawn="1"/>
            </p:nvSpPr>
            <p:spPr bwMode="auto">
              <a:xfrm>
                <a:off x="941" y="1711"/>
                <a:ext cx="487" cy="148"/>
              </a:xfrm>
              <a:custGeom>
                <a:avLst/>
                <a:gdLst>
                  <a:gd name="T0" fmla="*/ 2 w 487"/>
                  <a:gd name="T1" fmla="*/ 148 h 148"/>
                  <a:gd name="T2" fmla="*/ 0 w 487"/>
                  <a:gd name="T3" fmla="*/ 139 h 148"/>
                  <a:gd name="T4" fmla="*/ 483 w 487"/>
                  <a:gd name="T5" fmla="*/ 0 h 148"/>
                  <a:gd name="T6" fmla="*/ 487 w 487"/>
                  <a:gd name="T7" fmla="*/ 8 h 148"/>
                  <a:gd name="T8" fmla="*/ 2 w 487"/>
                  <a:gd name="T9" fmla="*/ 148 h 148"/>
                </a:gdLst>
                <a:ahLst/>
                <a:cxnLst>
                  <a:cxn ang="0">
                    <a:pos x="T0" y="T1"/>
                  </a:cxn>
                  <a:cxn ang="0">
                    <a:pos x="T2" y="T3"/>
                  </a:cxn>
                  <a:cxn ang="0">
                    <a:pos x="T4" y="T5"/>
                  </a:cxn>
                  <a:cxn ang="0">
                    <a:pos x="T6" y="T7"/>
                  </a:cxn>
                  <a:cxn ang="0">
                    <a:pos x="T8" y="T9"/>
                  </a:cxn>
                </a:cxnLst>
                <a:rect l="0" t="0" r="r" b="b"/>
                <a:pathLst>
                  <a:path w="487" h="148">
                    <a:moveTo>
                      <a:pt x="2" y="148"/>
                    </a:moveTo>
                    <a:lnTo>
                      <a:pt x="0" y="139"/>
                    </a:lnTo>
                    <a:lnTo>
                      <a:pt x="483" y="0"/>
                    </a:lnTo>
                    <a:lnTo>
                      <a:pt x="487" y="8"/>
                    </a:lnTo>
                    <a:lnTo>
                      <a:pt x="2" y="14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8" name="Freeform 350"/>
              <p:cNvSpPr>
                <a:spLocks/>
              </p:cNvSpPr>
              <p:nvPr userDrawn="1"/>
            </p:nvSpPr>
            <p:spPr bwMode="auto">
              <a:xfrm>
                <a:off x="5922" y="2961"/>
                <a:ext cx="124" cy="99"/>
              </a:xfrm>
              <a:custGeom>
                <a:avLst/>
                <a:gdLst>
                  <a:gd name="T0" fmla="*/ 31 w 74"/>
                  <a:gd name="T1" fmla="*/ 57 h 59"/>
                  <a:gd name="T2" fmla="*/ 19 w 74"/>
                  <a:gd name="T3" fmla="*/ 55 h 59"/>
                  <a:gd name="T4" fmla="*/ 0 w 74"/>
                  <a:gd name="T5" fmla="*/ 43 h 59"/>
                  <a:gd name="T6" fmla="*/ 2 w 74"/>
                  <a:gd name="T7" fmla="*/ 41 h 59"/>
                  <a:gd name="T8" fmla="*/ 20 w 74"/>
                  <a:gd name="T9" fmla="*/ 52 h 59"/>
                  <a:gd name="T10" fmla="*/ 68 w 74"/>
                  <a:gd name="T11" fmla="*/ 27 h 59"/>
                  <a:gd name="T12" fmla="*/ 67 w 74"/>
                  <a:gd name="T13" fmla="*/ 1 h 59"/>
                  <a:gd name="T14" fmla="*/ 70 w 74"/>
                  <a:gd name="T15" fmla="*/ 0 h 59"/>
                  <a:gd name="T16" fmla="*/ 71 w 74"/>
                  <a:gd name="T17" fmla="*/ 28 h 59"/>
                  <a:gd name="T18" fmla="*/ 31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1" y="57"/>
                    </a:moveTo>
                    <a:cubicBezTo>
                      <a:pt x="27" y="57"/>
                      <a:pt x="23" y="57"/>
                      <a:pt x="19" y="55"/>
                    </a:cubicBezTo>
                    <a:cubicBezTo>
                      <a:pt x="12" y="53"/>
                      <a:pt x="5" y="49"/>
                      <a:pt x="0" y="43"/>
                    </a:cubicBezTo>
                    <a:cubicBezTo>
                      <a:pt x="2" y="41"/>
                      <a:pt x="2" y="41"/>
                      <a:pt x="2" y="41"/>
                    </a:cubicBezTo>
                    <a:cubicBezTo>
                      <a:pt x="7" y="46"/>
                      <a:pt x="13" y="50"/>
                      <a:pt x="20" y="52"/>
                    </a:cubicBezTo>
                    <a:cubicBezTo>
                      <a:pt x="40" y="59"/>
                      <a:pt x="62" y="47"/>
                      <a:pt x="68" y="27"/>
                    </a:cubicBezTo>
                    <a:cubicBezTo>
                      <a:pt x="71" y="19"/>
                      <a:pt x="70" y="9"/>
                      <a:pt x="67" y="1"/>
                    </a:cubicBezTo>
                    <a:cubicBezTo>
                      <a:pt x="70" y="0"/>
                      <a:pt x="70" y="0"/>
                      <a:pt x="70" y="0"/>
                    </a:cubicBezTo>
                    <a:cubicBezTo>
                      <a:pt x="73" y="9"/>
                      <a:pt x="74" y="19"/>
                      <a:pt x="71" y="28"/>
                    </a:cubicBezTo>
                    <a:cubicBezTo>
                      <a:pt x="65" y="46"/>
                      <a:pt x="49" y="57"/>
                      <a:pt x="31" y="57"/>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9" name="Freeform 351"/>
              <p:cNvSpPr>
                <a:spLocks/>
              </p:cNvSpPr>
              <p:nvPr userDrawn="1"/>
            </p:nvSpPr>
            <p:spPr bwMode="auto">
              <a:xfrm>
                <a:off x="5905" y="2921"/>
                <a:ext cx="54" cy="87"/>
              </a:xfrm>
              <a:custGeom>
                <a:avLst/>
                <a:gdLst>
                  <a:gd name="T0" fmla="*/ 2 w 32"/>
                  <a:gd name="T1" fmla="*/ 52 h 52"/>
                  <a:gd name="T2" fmla="*/ 2 w 32"/>
                  <a:gd name="T3" fmla="*/ 28 h 52"/>
                  <a:gd name="T4" fmla="*/ 31 w 32"/>
                  <a:gd name="T5" fmla="*/ 0 h 52"/>
                  <a:gd name="T6" fmla="*/ 32 w 32"/>
                  <a:gd name="T7" fmla="*/ 3 h 52"/>
                  <a:gd name="T8" fmla="*/ 5 w 32"/>
                  <a:gd name="T9" fmla="*/ 28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5"/>
                      <a:pt x="2" y="28"/>
                    </a:cubicBezTo>
                    <a:cubicBezTo>
                      <a:pt x="6" y="14"/>
                      <a:pt x="17" y="4"/>
                      <a:pt x="31" y="0"/>
                    </a:cubicBezTo>
                    <a:cubicBezTo>
                      <a:pt x="32" y="3"/>
                      <a:pt x="32" y="3"/>
                      <a:pt x="32" y="3"/>
                    </a:cubicBezTo>
                    <a:cubicBezTo>
                      <a:pt x="19" y="6"/>
                      <a:pt x="9" y="16"/>
                      <a:pt x="5" y="28"/>
                    </a:cubicBezTo>
                    <a:cubicBezTo>
                      <a:pt x="3" y="36"/>
                      <a:pt x="3" y="44"/>
                      <a:pt x="5" y="51"/>
                    </a:cubicBezTo>
                    <a:lnTo>
                      <a:pt x="2" y="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0" name="Freeform 352"/>
              <p:cNvSpPr>
                <a:spLocks/>
              </p:cNvSpPr>
              <p:nvPr userDrawn="1"/>
            </p:nvSpPr>
            <p:spPr bwMode="auto">
              <a:xfrm>
                <a:off x="5873" y="2946"/>
                <a:ext cx="54" cy="119"/>
              </a:xfrm>
              <a:custGeom>
                <a:avLst/>
                <a:gdLst>
                  <a:gd name="T0" fmla="*/ 29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3"/>
                      <a:pt x="10" y="0"/>
                    </a:cubicBezTo>
                    <a:cubicBezTo>
                      <a:pt x="15" y="2"/>
                      <a:pt x="15" y="2"/>
                      <a:pt x="15" y="2"/>
                    </a:cubicBezTo>
                    <a:cubicBezTo>
                      <a:pt x="14" y="4"/>
                      <a:pt x="13" y="7"/>
                      <a:pt x="12" y="9"/>
                    </a:cubicBezTo>
                    <a:cubicBezTo>
                      <a:pt x="5" y="31"/>
                      <a:pt x="13" y="54"/>
                      <a:pt x="32" y="67"/>
                    </a:cubicBezTo>
                    <a:lnTo>
                      <a:pt x="29"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1" name="Freeform 353"/>
              <p:cNvSpPr>
                <a:spLocks/>
              </p:cNvSpPr>
              <p:nvPr userDrawn="1"/>
            </p:nvSpPr>
            <p:spPr bwMode="auto">
              <a:xfrm>
                <a:off x="5915" y="2887"/>
                <a:ext cx="165" cy="162"/>
              </a:xfrm>
              <a:custGeom>
                <a:avLst/>
                <a:gdLst>
                  <a:gd name="T0" fmla="*/ 78 w 98"/>
                  <a:gd name="T1" fmla="*/ 96 h 96"/>
                  <a:gd name="T2" fmla="*/ 75 w 98"/>
                  <a:gd name="T3" fmla="*/ 92 h 96"/>
                  <a:gd name="T4" fmla="*/ 84 w 98"/>
                  <a:gd name="T5" fmla="*/ 75 h 96"/>
                  <a:gd name="T6" fmla="*/ 51 w 98"/>
                  <a:gd name="T7" fmla="*/ 11 h 96"/>
                  <a:gd name="T8" fmla="*/ 3 w 98"/>
                  <a:gd name="T9" fmla="*/ 20 h 96"/>
                  <a:gd name="T10" fmla="*/ 0 w 98"/>
                  <a:gd name="T11" fmla="*/ 16 h 96"/>
                  <a:gd name="T12" fmla="*/ 52 w 98"/>
                  <a:gd name="T13" fmla="*/ 6 h 96"/>
                  <a:gd name="T14" fmla="*/ 89 w 98"/>
                  <a:gd name="T15" fmla="*/ 76 h 96"/>
                  <a:gd name="T16" fmla="*/ 78 w 98"/>
                  <a:gd name="T17"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6">
                    <a:moveTo>
                      <a:pt x="78" y="96"/>
                    </a:moveTo>
                    <a:cubicBezTo>
                      <a:pt x="75" y="92"/>
                      <a:pt x="75" y="92"/>
                      <a:pt x="75" y="92"/>
                    </a:cubicBezTo>
                    <a:cubicBezTo>
                      <a:pt x="79" y="87"/>
                      <a:pt x="82" y="81"/>
                      <a:pt x="84" y="75"/>
                    </a:cubicBezTo>
                    <a:cubicBezTo>
                      <a:pt x="93" y="48"/>
                      <a:pt x="78" y="19"/>
                      <a:pt x="51" y="11"/>
                    </a:cubicBezTo>
                    <a:cubicBezTo>
                      <a:pt x="34" y="6"/>
                      <a:pt x="16" y="9"/>
                      <a:pt x="3" y="20"/>
                    </a:cubicBezTo>
                    <a:cubicBezTo>
                      <a:pt x="0" y="16"/>
                      <a:pt x="0" y="16"/>
                      <a:pt x="0" y="16"/>
                    </a:cubicBezTo>
                    <a:cubicBezTo>
                      <a:pt x="15" y="4"/>
                      <a:pt x="34" y="0"/>
                      <a:pt x="52" y="6"/>
                    </a:cubicBezTo>
                    <a:cubicBezTo>
                      <a:pt x="82" y="15"/>
                      <a:pt x="98" y="47"/>
                      <a:pt x="89" y="76"/>
                    </a:cubicBezTo>
                    <a:cubicBezTo>
                      <a:pt x="87" y="83"/>
                      <a:pt x="83" y="90"/>
                      <a:pt x="78" y="96"/>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2" name="Freeform 354"/>
              <p:cNvSpPr>
                <a:spLocks noEditPoints="1"/>
              </p:cNvSpPr>
              <p:nvPr userDrawn="1"/>
            </p:nvSpPr>
            <p:spPr bwMode="auto">
              <a:xfrm>
                <a:off x="2499" y="161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3 w 97"/>
                  <a:gd name="T19" fmla="*/ 87 h 97"/>
                  <a:gd name="T20" fmla="*/ 87 w 97"/>
                  <a:gd name="T21" fmla="*/ 93 h 97"/>
                  <a:gd name="T22" fmla="*/ 10 w 97"/>
                  <a:gd name="T23" fmla="*/ 93 h 97"/>
                  <a:gd name="T24" fmla="*/ 4 w 97"/>
                  <a:gd name="T25" fmla="*/ 87 h 97"/>
                  <a:gd name="T26" fmla="*/ 4 w 97"/>
                  <a:gd name="T27" fmla="*/ 76 h 97"/>
                  <a:gd name="T28" fmla="*/ 93 w 97"/>
                  <a:gd name="T29" fmla="*/ 76 h 97"/>
                  <a:gd name="T30" fmla="*/ 93 w 97"/>
                  <a:gd name="T31" fmla="*/ 87 h 97"/>
                  <a:gd name="T32" fmla="*/ 93 w 97"/>
                  <a:gd name="T33" fmla="*/ 21 h 97"/>
                  <a:gd name="T34" fmla="*/ 4 w 97"/>
                  <a:gd name="T35" fmla="*/ 21 h 97"/>
                  <a:gd name="T36" fmla="*/ 4 w 97"/>
                  <a:gd name="T37" fmla="*/ 10 h 97"/>
                  <a:gd name="T38" fmla="*/ 10 w 97"/>
                  <a:gd name="T39" fmla="*/ 4 h 97"/>
                  <a:gd name="T40" fmla="*/ 87 w 97"/>
                  <a:gd name="T41" fmla="*/ 4 h 97"/>
                  <a:gd name="T42" fmla="*/ 93 w 97"/>
                  <a:gd name="T43" fmla="*/ 10 h 97"/>
                  <a:gd name="T44" fmla="*/ 93 w 97"/>
                  <a:gd name="T45" fmla="*/ 21 h 97"/>
                  <a:gd name="T46" fmla="*/ 44 w 97"/>
                  <a:gd name="T47" fmla="*/ 84 h 97"/>
                  <a:gd name="T48" fmla="*/ 48 w 97"/>
                  <a:gd name="T49" fmla="*/ 80 h 97"/>
                  <a:gd name="T50" fmla="*/ 53 w 97"/>
                  <a:gd name="T51" fmla="*/ 84 h 97"/>
                  <a:gd name="T52" fmla="*/ 48 w 97"/>
                  <a:gd name="T53" fmla="*/ 89 h 97"/>
                  <a:gd name="T54" fmla="*/ 44 w 97"/>
                  <a:gd name="T55" fmla="*/ 84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4"/>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4"/>
                      <a:pt x="92" y="0"/>
                      <a:pt x="87" y="0"/>
                    </a:cubicBezTo>
                    <a:close/>
                    <a:moveTo>
                      <a:pt x="93" y="87"/>
                    </a:moveTo>
                    <a:cubicBezTo>
                      <a:pt x="93" y="90"/>
                      <a:pt x="90" y="93"/>
                      <a:pt x="87" y="93"/>
                    </a:cubicBezTo>
                    <a:cubicBezTo>
                      <a:pt x="10" y="93"/>
                      <a:pt x="10" y="93"/>
                      <a:pt x="10" y="93"/>
                    </a:cubicBezTo>
                    <a:cubicBezTo>
                      <a:pt x="7" y="93"/>
                      <a:pt x="4" y="90"/>
                      <a:pt x="4" y="87"/>
                    </a:cubicBezTo>
                    <a:cubicBezTo>
                      <a:pt x="4" y="76"/>
                      <a:pt x="4" y="76"/>
                      <a:pt x="4" y="76"/>
                    </a:cubicBezTo>
                    <a:cubicBezTo>
                      <a:pt x="93" y="76"/>
                      <a:pt x="93" y="76"/>
                      <a:pt x="93" y="76"/>
                    </a:cubicBezTo>
                    <a:lnTo>
                      <a:pt x="93" y="87"/>
                    </a:lnTo>
                    <a:close/>
                    <a:moveTo>
                      <a:pt x="93" y="21"/>
                    </a:moveTo>
                    <a:cubicBezTo>
                      <a:pt x="4" y="21"/>
                      <a:pt x="4" y="21"/>
                      <a:pt x="4" y="21"/>
                    </a:cubicBezTo>
                    <a:cubicBezTo>
                      <a:pt x="4" y="10"/>
                      <a:pt x="4" y="10"/>
                      <a:pt x="4" y="10"/>
                    </a:cubicBezTo>
                    <a:cubicBezTo>
                      <a:pt x="4" y="7"/>
                      <a:pt x="7" y="4"/>
                      <a:pt x="10" y="4"/>
                    </a:cubicBezTo>
                    <a:cubicBezTo>
                      <a:pt x="87" y="4"/>
                      <a:pt x="87" y="4"/>
                      <a:pt x="87" y="4"/>
                    </a:cubicBezTo>
                    <a:cubicBezTo>
                      <a:pt x="90" y="4"/>
                      <a:pt x="93" y="7"/>
                      <a:pt x="93" y="10"/>
                    </a:cubicBezTo>
                    <a:lnTo>
                      <a:pt x="93" y="21"/>
                    </a:lnTo>
                    <a:close/>
                    <a:moveTo>
                      <a:pt x="44" y="84"/>
                    </a:moveTo>
                    <a:cubicBezTo>
                      <a:pt x="44" y="82"/>
                      <a:pt x="46" y="80"/>
                      <a:pt x="48" y="80"/>
                    </a:cubicBezTo>
                    <a:cubicBezTo>
                      <a:pt x="51" y="80"/>
                      <a:pt x="53" y="82"/>
                      <a:pt x="53" y="84"/>
                    </a:cubicBezTo>
                    <a:cubicBezTo>
                      <a:pt x="53" y="87"/>
                      <a:pt x="51" y="89"/>
                      <a:pt x="48" y="89"/>
                    </a:cubicBezTo>
                    <a:cubicBezTo>
                      <a:pt x="46" y="89"/>
                      <a:pt x="44" y="87"/>
                      <a:pt x="44" y="84"/>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3" name="Rectangle 355"/>
              <p:cNvSpPr>
                <a:spLocks noChangeArrowheads="1"/>
              </p:cNvSpPr>
              <p:nvPr userDrawn="1"/>
            </p:nvSpPr>
            <p:spPr bwMode="auto">
              <a:xfrm>
                <a:off x="1990" y="2082"/>
                <a:ext cx="14"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4" name="Rectangle 356"/>
              <p:cNvSpPr>
                <a:spLocks noChangeArrowheads="1"/>
              </p:cNvSpPr>
              <p:nvPr userDrawn="1"/>
            </p:nvSpPr>
            <p:spPr bwMode="auto">
              <a:xfrm>
                <a:off x="1965" y="2055"/>
                <a:ext cx="13"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5" name="Rectangle 357"/>
              <p:cNvSpPr>
                <a:spLocks noChangeArrowheads="1"/>
              </p:cNvSpPr>
              <p:nvPr userDrawn="1"/>
            </p:nvSpPr>
            <p:spPr bwMode="auto">
              <a:xfrm>
                <a:off x="1965" y="2028"/>
                <a:ext cx="13"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6" name="Rectangle 358"/>
              <p:cNvSpPr>
                <a:spLocks noChangeArrowheads="1"/>
              </p:cNvSpPr>
              <p:nvPr userDrawn="1"/>
            </p:nvSpPr>
            <p:spPr bwMode="auto">
              <a:xfrm>
                <a:off x="1990" y="2055"/>
                <a:ext cx="14"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7" name="Rectangle 359"/>
              <p:cNvSpPr>
                <a:spLocks noChangeArrowheads="1"/>
              </p:cNvSpPr>
              <p:nvPr userDrawn="1"/>
            </p:nvSpPr>
            <p:spPr bwMode="auto">
              <a:xfrm>
                <a:off x="2015" y="2055"/>
                <a:ext cx="14"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8" name="Rectangle 360"/>
              <p:cNvSpPr>
                <a:spLocks noChangeArrowheads="1"/>
              </p:cNvSpPr>
              <p:nvPr userDrawn="1"/>
            </p:nvSpPr>
            <p:spPr bwMode="auto">
              <a:xfrm>
                <a:off x="2015" y="2028"/>
                <a:ext cx="14"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9" name="Rectangle 361"/>
              <p:cNvSpPr>
                <a:spLocks noChangeArrowheads="1"/>
              </p:cNvSpPr>
              <p:nvPr userDrawn="1"/>
            </p:nvSpPr>
            <p:spPr bwMode="auto">
              <a:xfrm>
                <a:off x="2015" y="2082"/>
                <a:ext cx="14"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0" name="Rectangle 362"/>
              <p:cNvSpPr>
                <a:spLocks noChangeArrowheads="1"/>
              </p:cNvSpPr>
              <p:nvPr userDrawn="1"/>
            </p:nvSpPr>
            <p:spPr bwMode="auto">
              <a:xfrm>
                <a:off x="1990" y="2028"/>
                <a:ext cx="14"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1" name="Rectangle 363"/>
              <p:cNvSpPr>
                <a:spLocks noChangeArrowheads="1"/>
              </p:cNvSpPr>
              <p:nvPr userDrawn="1"/>
            </p:nvSpPr>
            <p:spPr bwMode="auto">
              <a:xfrm>
                <a:off x="1965" y="2082"/>
                <a:ext cx="13"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2" name="Rectangle 364"/>
              <p:cNvSpPr>
                <a:spLocks noChangeArrowheads="1"/>
              </p:cNvSpPr>
              <p:nvPr userDrawn="1"/>
            </p:nvSpPr>
            <p:spPr bwMode="auto">
              <a:xfrm>
                <a:off x="1913" y="2082"/>
                <a:ext cx="15"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3" name="Rectangle 365"/>
              <p:cNvSpPr>
                <a:spLocks noChangeArrowheads="1"/>
              </p:cNvSpPr>
              <p:nvPr userDrawn="1"/>
            </p:nvSpPr>
            <p:spPr bwMode="auto">
              <a:xfrm>
                <a:off x="1913" y="2055"/>
                <a:ext cx="15"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4" name="Rectangle 366"/>
              <p:cNvSpPr>
                <a:spLocks noChangeArrowheads="1"/>
              </p:cNvSpPr>
              <p:nvPr userDrawn="1"/>
            </p:nvSpPr>
            <p:spPr bwMode="auto">
              <a:xfrm>
                <a:off x="1938" y="2028"/>
                <a:ext cx="15"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5" name="Rectangle 367"/>
              <p:cNvSpPr>
                <a:spLocks noChangeArrowheads="1"/>
              </p:cNvSpPr>
              <p:nvPr userDrawn="1"/>
            </p:nvSpPr>
            <p:spPr bwMode="auto">
              <a:xfrm>
                <a:off x="1938" y="2082"/>
                <a:ext cx="15"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6" name="Rectangle 368"/>
              <p:cNvSpPr>
                <a:spLocks noChangeArrowheads="1"/>
              </p:cNvSpPr>
              <p:nvPr userDrawn="1"/>
            </p:nvSpPr>
            <p:spPr bwMode="auto">
              <a:xfrm>
                <a:off x="1913" y="2028"/>
                <a:ext cx="15" cy="1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7" name="Rectangle 369"/>
              <p:cNvSpPr>
                <a:spLocks noChangeArrowheads="1"/>
              </p:cNvSpPr>
              <p:nvPr userDrawn="1"/>
            </p:nvSpPr>
            <p:spPr bwMode="auto">
              <a:xfrm>
                <a:off x="1938" y="2055"/>
                <a:ext cx="15" cy="1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8" name="Rectangle 370"/>
              <p:cNvSpPr>
                <a:spLocks noChangeArrowheads="1"/>
              </p:cNvSpPr>
              <p:nvPr userDrawn="1"/>
            </p:nvSpPr>
            <p:spPr bwMode="auto">
              <a:xfrm>
                <a:off x="1928" y="1960"/>
                <a:ext cx="15" cy="2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9" name="Rectangle 371"/>
              <p:cNvSpPr>
                <a:spLocks noChangeArrowheads="1"/>
              </p:cNvSpPr>
              <p:nvPr userDrawn="1"/>
            </p:nvSpPr>
            <p:spPr bwMode="auto">
              <a:xfrm>
                <a:off x="2000" y="1960"/>
                <a:ext cx="15" cy="2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0" name="Freeform 372"/>
              <p:cNvSpPr>
                <a:spLocks noEditPoints="1"/>
              </p:cNvSpPr>
              <p:nvPr userDrawn="1"/>
            </p:nvSpPr>
            <p:spPr bwMode="auto">
              <a:xfrm>
                <a:off x="1889" y="1975"/>
                <a:ext cx="165" cy="149"/>
              </a:xfrm>
              <a:custGeom>
                <a:avLst/>
                <a:gdLst>
                  <a:gd name="T0" fmla="*/ 136 w 165"/>
                  <a:gd name="T1" fmla="*/ 0 h 149"/>
                  <a:gd name="T2" fmla="*/ 136 w 165"/>
                  <a:gd name="T3" fmla="*/ 22 h 149"/>
                  <a:gd name="T4" fmla="*/ 100 w 165"/>
                  <a:gd name="T5" fmla="*/ 22 h 149"/>
                  <a:gd name="T6" fmla="*/ 100 w 165"/>
                  <a:gd name="T7" fmla="*/ 0 h 149"/>
                  <a:gd name="T8" fmla="*/ 66 w 165"/>
                  <a:gd name="T9" fmla="*/ 0 h 149"/>
                  <a:gd name="T10" fmla="*/ 66 w 165"/>
                  <a:gd name="T11" fmla="*/ 22 h 149"/>
                  <a:gd name="T12" fmla="*/ 27 w 165"/>
                  <a:gd name="T13" fmla="*/ 22 h 149"/>
                  <a:gd name="T14" fmla="*/ 27 w 165"/>
                  <a:gd name="T15" fmla="*/ 0 h 149"/>
                  <a:gd name="T16" fmla="*/ 0 w 165"/>
                  <a:gd name="T17" fmla="*/ 0 h 149"/>
                  <a:gd name="T18" fmla="*/ 0 w 165"/>
                  <a:gd name="T19" fmla="*/ 149 h 149"/>
                  <a:gd name="T20" fmla="*/ 165 w 165"/>
                  <a:gd name="T21" fmla="*/ 149 h 149"/>
                  <a:gd name="T22" fmla="*/ 165 w 165"/>
                  <a:gd name="T23" fmla="*/ 0 h 149"/>
                  <a:gd name="T24" fmla="*/ 136 w 165"/>
                  <a:gd name="T25" fmla="*/ 0 h 149"/>
                  <a:gd name="T26" fmla="*/ 158 w 165"/>
                  <a:gd name="T27" fmla="*/ 143 h 149"/>
                  <a:gd name="T28" fmla="*/ 7 w 165"/>
                  <a:gd name="T29" fmla="*/ 143 h 149"/>
                  <a:gd name="T30" fmla="*/ 7 w 165"/>
                  <a:gd name="T31" fmla="*/ 33 h 149"/>
                  <a:gd name="T32" fmla="*/ 158 w 165"/>
                  <a:gd name="T33" fmla="*/ 33 h 149"/>
                  <a:gd name="T34" fmla="*/ 158 w 165"/>
                  <a:gd name="T35" fmla="*/ 14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5" h="149">
                    <a:moveTo>
                      <a:pt x="136" y="0"/>
                    </a:moveTo>
                    <a:lnTo>
                      <a:pt x="136" y="22"/>
                    </a:lnTo>
                    <a:lnTo>
                      <a:pt x="100" y="22"/>
                    </a:lnTo>
                    <a:lnTo>
                      <a:pt x="100" y="0"/>
                    </a:lnTo>
                    <a:lnTo>
                      <a:pt x="66" y="0"/>
                    </a:lnTo>
                    <a:lnTo>
                      <a:pt x="66" y="22"/>
                    </a:lnTo>
                    <a:lnTo>
                      <a:pt x="27" y="22"/>
                    </a:lnTo>
                    <a:lnTo>
                      <a:pt x="27" y="0"/>
                    </a:lnTo>
                    <a:lnTo>
                      <a:pt x="0" y="0"/>
                    </a:lnTo>
                    <a:lnTo>
                      <a:pt x="0" y="149"/>
                    </a:lnTo>
                    <a:lnTo>
                      <a:pt x="165" y="149"/>
                    </a:lnTo>
                    <a:lnTo>
                      <a:pt x="165" y="0"/>
                    </a:lnTo>
                    <a:lnTo>
                      <a:pt x="136" y="0"/>
                    </a:lnTo>
                    <a:close/>
                    <a:moveTo>
                      <a:pt x="158" y="143"/>
                    </a:moveTo>
                    <a:lnTo>
                      <a:pt x="7" y="143"/>
                    </a:lnTo>
                    <a:lnTo>
                      <a:pt x="7" y="33"/>
                    </a:lnTo>
                    <a:lnTo>
                      <a:pt x="158" y="33"/>
                    </a:lnTo>
                    <a:lnTo>
                      <a:pt x="158" y="14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1" name="Freeform 373"/>
              <p:cNvSpPr>
                <a:spLocks noEditPoints="1"/>
              </p:cNvSpPr>
              <p:nvPr userDrawn="1"/>
            </p:nvSpPr>
            <p:spPr bwMode="auto">
              <a:xfrm>
                <a:off x="2207" y="1264"/>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5 h 100"/>
                  <a:gd name="T12" fmla="*/ 96 w 100"/>
                  <a:gd name="T13" fmla="*/ 32 h 100"/>
                  <a:gd name="T14" fmla="*/ 4 w 100"/>
                  <a:gd name="T15" fmla="*/ 32 h 100"/>
                  <a:gd name="T16" fmla="*/ 4 w 100"/>
                  <a:gd name="T17" fmla="*/ 5 h 100"/>
                  <a:gd name="T18" fmla="*/ 96 w 100"/>
                  <a:gd name="T19" fmla="*/ 5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1 h 100"/>
                  <a:gd name="T42" fmla="*/ 15 w 100"/>
                  <a:gd name="T43" fmla="*/ 21 h 100"/>
                  <a:gd name="T44" fmla="*/ 15 w 100"/>
                  <a:gd name="T45" fmla="*/ 16 h 100"/>
                  <a:gd name="T46" fmla="*/ 52 w 100"/>
                  <a:gd name="T47" fmla="*/ 16 h 100"/>
                  <a:gd name="T48" fmla="*/ 52 w 100"/>
                  <a:gd name="T49" fmla="*/ 21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3 h 100"/>
                  <a:gd name="T62" fmla="*/ 15 w 100"/>
                  <a:gd name="T63" fmla="*/ 48 h 100"/>
                  <a:gd name="T64" fmla="*/ 52 w 100"/>
                  <a:gd name="T65" fmla="*/ 48 h 100"/>
                  <a:gd name="T66" fmla="*/ 52 w 100"/>
                  <a:gd name="T67" fmla="*/ 53 h 100"/>
                  <a:gd name="T68" fmla="*/ 15 w 100"/>
                  <a:gd name="T69" fmla="*/ 53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5 h 100"/>
                  <a:gd name="T86" fmla="*/ 15 w 100"/>
                  <a:gd name="T87" fmla="*/ 85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5"/>
                    </a:moveTo>
                    <a:cubicBezTo>
                      <a:pt x="96" y="32"/>
                      <a:pt x="96" y="32"/>
                      <a:pt x="96" y="32"/>
                    </a:cubicBezTo>
                    <a:cubicBezTo>
                      <a:pt x="4" y="32"/>
                      <a:pt x="4" y="32"/>
                      <a:pt x="4" y="32"/>
                    </a:cubicBezTo>
                    <a:cubicBezTo>
                      <a:pt x="4" y="5"/>
                      <a:pt x="4" y="5"/>
                      <a:pt x="4" y="5"/>
                    </a:cubicBezTo>
                    <a:lnTo>
                      <a:pt x="96" y="5"/>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1"/>
                    </a:moveTo>
                    <a:cubicBezTo>
                      <a:pt x="15" y="21"/>
                      <a:pt x="15" y="21"/>
                      <a:pt x="15" y="21"/>
                    </a:cubicBezTo>
                    <a:cubicBezTo>
                      <a:pt x="15" y="16"/>
                      <a:pt x="15" y="16"/>
                      <a:pt x="15" y="16"/>
                    </a:cubicBezTo>
                    <a:cubicBezTo>
                      <a:pt x="52" y="16"/>
                      <a:pt x="52" y="16"/>
                      <a:pt x="52" y="16"/>
                    </a:cubicBezTo>
                    <a:lnTo>
                      <a:pt x="52" y="21"/>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3"/>
                    </a:moveTo>
                    <a:cubicBezTo>
                      <a:pt x="15" y="48"/>
                      <a:pt x="15" y="48"/>
                      <a:pt x="15" y="48"/>
                    </a:cubicBezTo>
                    <a:cubicBezTo>
                      <a:pt x="52" y="48"/>
                      <a:pt x="52" y="48"/>
                      <a:pt x="52" y="48"/>
                    </a:cubicBezTo>
                    <a:cubicBezTo>
                      <a:pt x="52" y="53"/>
                      <a:pt x="52" y="53"/>
                      <a:pt x="52" y="53"/>
                    </a:cubicBezTo>
                    <a:lnTo>
                      <a:pt x="15" y="53"/>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5"/>
                      <a:pt x="52" y="85"/>
                      <a:pt x="52" y="85"/>
                    </a:cubicBezTo>
                    <a:cubicBezTo>
                      <a:pt x="15" y="85"/>
                      <a:pt x="15" y="85"/>
                      <a:pt x="15" y="85"/>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2" name="Freeform 374"/>
              <p:cNvSpPr>
                <a:spLocks/>
              </p:cNvSpPr>
              <p:nvPr userDrawn="1"/>
            </p:nvSpPr>
            <p:spPr bwMode="auto">
              <a:xfrm>
                <a:off x="1958" y="956"/>
                <a:ext cx="148" cy="46"/>
              </a:xfrm>
              <a:custGeom>
                <a:avLst/>
                <a:gdLst>
                  <a:gd name="T0" fmla="*/ 0 w 88"/>
                  <a:gd name="T1" fmla="*/ 9 h 27"/>
                  <a:gd name="T2" fmla="*/ 0 w 88"/>
                  <a:gd name="T3" fmla="*/ 27 h 27"/>
                  <a:gd name="T4" fmla="*/ 88 w 88"/>
                  <a:gd name="T5" fmla="*/ 27 h 27"/>
                  <a:gd name="T6" fmla="*/ 88 w 88"/>
                  <a:gd name="T7" fmla="*/ 9 h 27"/>
                  <a:gd name="T8" fmla="*/ 0 w 88"/>
                  <a:gd name="T9" fmla="*/ 9 h 27"/>
                </a:gdLst>
                <a:ahLst/>
                <a:cxnLst>
                  <a:cxn ang="0">
                    <a:pos x="T0" y="T1"/>
                  </a:cxn>
                  <a:cxn ang="0">
                    <a:pos x="T2" y="T3"/>
                  </a:cxn>
                  <a:cxn ang="0">
                    <a:pos x="T4" y="T5"/>
                  </a:cxn>
                  <a:cxn ang="0">
                    <a:pos x="T6" y="T7"/>
                  </a:cxn>
                  <a:cxn ang="0">
                    <a:pos x="T8" y="T9"/>
                  </a:cxn>
                </a:cxnLst>
                <a:rect l="0" t="0" r="r" b="b"/>
                <a:pathLst>
                  <a:path w="88" h="27">
                    <a:moveTo>
                      <a:pt x="0" y="9"/>
                    </a:moveTo>
                    <a:cubicBezTo>
                      <a:pt x="0" y="27"/>
                      <a:pt x="0" y="27"/>
                      <a:pt x="0" y="27"/>
                    </a:cubicBezTo>
                    <a:cubicBezTo>
                      <a:pt x="88" y="27"/>
                      <a:pt x="88" y="27"/>
                      <a:pt x="88" y="27"/>
                    </a:cubicBezTo>
                    <a:cubicBezTo>
                      <a:pt x="88" y="9"/>
                      <a:pt x="88" y="9"/>
                      <a:pt x="88"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3" name="Rectangle 375"/>
              <p:cNvSpPr>
                <a:spLocks noChangeArrowheads="1"/>
              </p:cNvSpPr>
              <p:nvPr userDrawn="1"/>
            </p:nvSpPr>
            <p:spPr bwMode="auto">
              <a:xfrm>
                <a:off x="1958" y="1015"/>
                <a:ext cx="148"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4" name="Freeform 376"/>
              <p:cNvSpPr>
                <a:spLocks/>
              </p:cNvSpPr>
              <p:nvPr userDrawn="1"/>
            </p:nvSpPr>
            <p:spPr bwMode="auto">
              <a:xfrm>
                <a:off x="1958" y="1060"/>
                <a:ext cx="148" cy="46"/>
              </a:xfrm>
              <a:custGeom>
                <a:avLst/>
                <a:gdLst>
                  <a:gd name="T0" fmla="*/ 0 w 88"/>
                  <a:gd name="T1" fmla="*/ 18 h 27"/>
                  <a:gd name="T2" fmla="*/ 88 w 88"/>
                  <a:gd name="T3" fmla="*/ 18 h 27"/>
                  <a:gd name="T4" fmla="*/ 88 w 88"/>
                  <a:gd name="T5" fmla="*/ 0 h 27"/>
                  <a:gd name="T6" fmla="*/ 0 w 88"/>
                  <a:gd name="T7" fmla="*/ 0 h 27"/>
                  <a:gd name="T8" fmla="*/ 0 w 88"/>
                  <a:gd name="T9" fmla="*/ 18 h 27"/>
                </a:gdLst>
                <a:ahLst/>
                <a:cxnLst>
                  <a:cxn ang="0">
                    <a:pos x="T0" y="T1"/>
                  </a:cxn>
                  <a:cxn ang="0">
                    <a:pos x="T2" y="T3"/>
                  </a:cxn>
                  <a:cxn ang="0">
                    <a:pos x="T4" y="T5"/>
                  </a:cxn>
                  <a:cxn ang="0">
                    <a:pos x="T6" y="T7"/>
                  </a:cxn>
                  <a:cxn ang="0">
                    <a:pos x="T8" y="T9"/>
                  </a:cxn>
                </a:cxnLst>
                <a:rect l="0" t="0" r="r" b="b"/>
                <a:pathLst>
                  <a:path w="88" h="27">
                    <a:moveTo>
                      <a:pt x="0" y="18"/>
                    </a:moveTo>
                    <a:cubicBezTo>
                      <a:pt x="33" y="27"/>
                      <a:pt x="58" y="27"/>
                      <a:pt x="88" y="18"/>
                    </a:cubicBezTo>
                    <a:cubicBezTo>
                      <a:pt x="88" y="0"/>
                      <a:pt x="88" y="0"/>
                      <a:pt x="88" y="0"/>
                    </a:cubicBezTo>
                    <a:cubicBezTo>
                      <a:pt x="0" y="0"/>
                      <a:pt x="0" y="0"/>
                      <a:pt x="0" y="0"/>
                    </a:cubicBezTo>
                    <a:lnTo>
                      <a:pt x="0" y="1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5" name="Freeform 377"/>
              <p:cNvSpPr>
                <a:spLocks noEditPoints="1"/>
              </p:cNvSpPr>
              <p:nvPr userDrawn="1"/>
            </p:nvSpPr>
            <p:spPr bwMode="auto">
              <a:xfrm>
                <a:off x="2368" y="734"/>
                <a:ext cx="168" cy="168"/>
              </a:xfrm>
              <a:custGeom>
                <a:avLst/>
                <a:gdLst>
                  <a:gd name="T0" fmla="*/ 116 w 168"/>
                  <a:gd name="T1" fmla="*/ 76 h 168"/>
                  <a:gd name="T2" fmla="*/ 52 w 168"/>
                  <a:gd name="T3" fmla="*/ 76 h 168"/>
                  <a:gd name="T4" fmla="*/ 52 w 168"/>
                  <a:gd name="T5" fmla="*/ 69 h 168"/>
                  <a:gd name="T6" fmla="*/ 116 w 168"/>
                  <a:gd name="T7" fmla="*/ 69 h 168"/>
                  <a:gd name="T8" fmla="*/ 116 w 168"/>
                  <a:gd name="T9" fmla="*/ 76 h 168"/>
                  <a:gd name="T10" fmla="*/ 116 w 168"/>
                  <a:gd name="T11" fmla="*/ 96 h 168"/>
                  <a:gd name="T12" fmla="*/ 52 w 168"/>
                  <a:gd name="T13" fmla="*/ 96 h 168"/>
                  <a:gd name="T14" fmla="*/ 52 w 168"/>
                  <a:gd name="T15" fmla="*/ 105 h 168"/>
                  <a:gd name="T16" fmla="*/ 116 w 168"/>
                  <a:gd name="T17" fmla="*/ 105 h 168"/>
                  <a:gd name="T18" fmla="*/ 116 w 168"/>
                  <a:gd name="T19" fmla="*/ 96 h 168"/>
                  <a:gd name="T20" fmla="*/ 116 w 168"/>
                  <a:gd name="T21" fmla="*/ 39 h 168"/>
                  <a:gd name="T22" fmla="*/ 52 w 168"/>
                  <a:gd name="T23" fmla="*/ 39 h 168"/>
                  <a:gd name="T24" fmla="*/ 52 w 168"/>
                  <a:gd name="T25" fmla="*/ 47 h 168"/>
                  <a:gd name="T26" fmla="*/ 116 w 168"/>
                  <a:gd name="T27" fmla="*/ 47 h 168"/>
                  <a:gd name="T28" fmla="*/ 116 w 168"/>
                  <a:gd name="T29" fmla="*/ 39 h 168"/>
                  <a:gd name="T30" fmla="*/ 116 w 168"/>
                  <a:gd name="T31" fmla="*/ 126 h 168"/>
                  <a:gd name="T32" fmla="*/ 52 w 168"/>
                  <a:gd name="T33" fmla="*/ 126 h 168"/>
                  <a:gd name="T34" fmla="*/ 52 w 168"/>
                  <a:gd name="T35" fmla="*/ 133 h 168"/>
                  <a:gd name="T36" fmla="*/ 116 w 168"/>
                  <a:gd name="T37" fmla="*/ 133 h 168"/>
                  <a:gd name="T38" fmla="*/ 116 w 168"/>
                  <a:gd name="T39" fmla="*/ 126 h 168"/>
                  <a:gd name="T40" fmla="*/ 168 w 168"/>
                  <a:gd name="T41" fmla="*/ 168 h 168"/>
                  <a:gd name="T42" fmla="*/ 0 w 168"/>
                  <a:gd name="T43" fmla="*/ 168 h 168"/>
                  <a:gd name="T44" fmla="*/ 0 w 168"/>
                  <a:gd name="T45" fmla="*/ 0 h 168"/>
                  <a:gd name="T46" fmla="*/ 168 w 168"/>
                  <a:gd name="T47" fmla="*/ 0 h 168"/>
                  <a:gd name="T48" fmla="*/ 168 w 168"/>
                  <a:gd name="T49" fmla="*/ 168 h 168"/>
                  <a:gd name="T50" fmla="*/ 161 w 168"/>
                  <a:gd name="T51" fmla="*/ 9 h 168"/>
                  <a:gd name="T52" fmla="*/ 8 w 168"/>
                  <a:gd name="T53" fmla="*/ 9 h 168"/>
                  <a:gd name="T54" fmla="*/ 8 w 168"/>
                  <a:gd name="T55" fmla="*/ 162 h 168"/>
                  <a:gd name="T56" fmla="*/ 161 w 168"/>
                  <a:gd name="T57" fmla="*/ 162 h 168"/>
                  <a:gd name="T58" fmla="*/ 161 w 168"/>
                  <a:gd name="T59" fmla="*/ 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8" h="168">
                    <a:moveTo>
                      <a:pt x="116" y="76"/>
                    </a:moveTo>
                    <a:lnTo>
                      <a:pt x="52" y="76"/>
                    </a:lnTo>
                    <a:lnTo>
                      <a:pt x="52" y="69"/>
                    </a:lnTo>
                    <a:lnTo>
                      <a:pt x="116" y="69"/>
                    </a:lnTo>
                    <a:lnTo>
                      <a:pt x="116" y="76"/>
                    </a:lnTo>
                    <a:close/>
                    <a:moveTo>
                      <a:pt x="116" y="96"/>
                    </a:moveTo>
                    <a:lnTo>
                      <a:pt x="52" y="96"/>
                    </a:lnTo>
                    <a:lnTo>
                      <a:pt x="52" y="105"/>
                    </a:lnTo>
                    <a:lnTo>
                      <a:pt x="116" y="105"/>
                    </a:lnTo>
                    <a:lnTo>
                      <a:pt x="116" y="96"/>
                    </a:lnTo>
                    <a:close/>
                    <a:moveTo>
                      <a:pt x="116" y="39"/>
                    </a:moveTo>
                    <a:lnTo>
                      <a:pt x="52" y="39"/>
                    </a:lnTo>
                    <a:lnTo>
                      <a:pt x="52" y="47"/>
                    </a:lnTo>
                    <a:lnTo>
                      <a:pt x="116" y="47"/>
                    </a:lnTo>
                    <a:lnTo>
                      <a:pt x="116" y="39"/>
                    </a:lnTo>
                    <a:close/>
                    <a:moveTo>
                      <a:pt x="116" y="126"/>
                    </a:moveTo>
                    <a:lnTo>
                      <a:pt x="52" y="126"/>
                    </a:lnTo>
                    <a:lnTo>
                      <a:pt x="52" y="133"/>
                    </a:lnTo>
                    <a:lnTo>
                      <a:pt x="116" y="133"/>
                    </a:lnTo>
                    <a:lnTo>
                      <a:pt x="116" y="126"/>
                    </a:lnTo>
                    <a:close/>
                    <a:moveTo>
                      <a:pt x="168" y="168"/>
                    </a:moveTo>
                    <a:lnTo>
                      <a:pt x="0" y="168"/>
                    </a:lnTo>
                    <a:lnTo>
                      <a:pt x="0" y="0"/>
                    </a:lnTo>
                    <a:lnTo>
                      <a:pt x="168" y="0"/>
                    </a:lnTo>
                    <a:lnTo>
                      <a:pt x="168" y="168"/>
                    </a:lnTo>
                    <a:close/>
                    <a:moveTo>
                      <a:pt x="161" y="9"/>
                    </a:moveTo>
                    <a:lnTo>
                      <a:pt x="8" y="9"/>
                    </a:lnTo>
                    <a:lnTo>
                      <a:pt x="8" y="162"/>
                    </a:lnTo>
                    <a:lnTo>
                      <a:pt x="161" y="162"/>
                    </a:lnTo>
                    <a:lnTo>
                      <a:pt x="161" y="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6" name="Freeform 378"/>
              <p:cNvSpPr>
                <a:spLocks noEditPoints="1"/>
              </p:cNvSpPr>
              <p:nvPr userDrawn="1"/>
            </p:nvSpPr>
            <p:spPr bwMode="auto">
              <a:xfrm>
                <a:off x="2984" y="719"/>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2 h 97"/>
                  <a:gd name="T22" fmla="*/ 10 w 67"/>
                  <a:gd name="T23" fmla="*/ 92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2"/>
                      <a:pt x="57" y="92"/>
                    </a:cubicBezTo>
                    <a:cubicBezTo>
                      <a:pt x="10" y="92"/>
                      <a:pt x="10" y="92"/>
                      <a:pt x="10" y="92"/>
                    </a:cubicBezTo>
                    <a:cubicBezTo>
                      <a:pt x="7" y="92"/>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7" name="Freeform 379"/>
              <p:cNvSpPr>
                <a:spLocks noEditPoints="1"/>
              </p:cNvSpPr>
              <p:nvPr userDrawn="1"/>
            </p:nvSpPr>
            <p:spPr bwMode="auto">
              <a:xfrm>
                <a:off x="798" y="3101"/>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8" name="Freeform 380"/>
              <p:cNvSpPr>
                <a:spLocks noEditPoints="1"/>
              </p:cNvSpPr>
              <p:nvPr userDrawn="1"/>
            </p:nvSpPr>
            <p:spPr bwMode="auto">
              <a:xfrm>
                <a:off x="4285" y="781"/>
                <a:ext cx="150" cy="155"/>
              </a:xfrm>
              <a:custGeom>
                <a:avLst/>
                <a:gdLst>
                  <a:gd name="T0" fmla="*/ 88 w 89"/>
                  <a:gd name="T1" fmla="*/ 83 h 92"/>
                  <a:gd name="T2" fmla="*/ 62 w 89"/>
                  <a:gd name="T3" fmla="*/ 27 h 92"/>
                  <a:gd name="T4" fmla="*/ 62 w 89"/>
                  <a:gd name="T5" fmla="*/ 4 h 92"/>
                  <a:gd name="T6" fmla="*/ 64 w 89"/>
                  <a:gd name="T7" fmla="*/ 4 h 92"/>
                  <a:gd name="T8" fmla="*/ 64 w 89"/>
                  <a:gd name="T9" fmla="*/ 0 h 92"/>
                  <a:gd name="T10" fmla="*/ 24 w 89"/>
                  <a:gd name="T11" fmla="*/ 0 h 92"/>
                  <a:gd name="T12" fmla="*/ 24 w 89"/>
                  <a:gd name="T13" fmla="*/ 4 h 92"/>
                  <a:gd name="T14" fmla="*/ 27 w 89"/>
                  <a:gd name="T15" fmla="*/ 4 h 92"/>
                  <a:gd name="T16" fmla="*/ 27 w 89"/>
                  <a:gd name="T17" fmla="*/ 27 h 92"/>
                  <a:gd name="T18" fmla="*/ 1 w 89"/>
                  <a:gd name="T19" fmla="*/ 83 h 92"/>
                  <a:gd name="T20" fmla="*/ 2 w 89"/>
                  <a:gd name="T21" fmla="*/ 89 h 92"/>
                  <a:gd name="T22" fmla="*/ 7 w 89"/>
                  <a:gd name="T23" fmla="*/ 92 h 92"/>
                  <a:gd name="T24" fmla="*/ 82 w 89"/>
                  <a:gd name="T25" fmla="*/ 92 h 92"/>
                  <a:gd name="T26" fmla="*/ 87 w 89"/>
                  <a:gd name="T27" fmla="*/ 89 h 92"/>
                  <a:gd name="T28" fmla="*/ 88 w 89"/>
                  <a:gd name="T29" fmla="*/ 83 h 92"/>
                  <a:gd name="T30" fmla="*/ 55 w 89"/>
                  <a:gd name="T31" fmla="*/ 78 h 92"/>
                  <a:gd name="T32" fmla="*/ 51 w 89"/>
                  <a:gd name="T33" fmla="*/ 74 h 92"/>
                  <a:gd name="T34" fmla="*/ 55 w 89"/>
                  <a:gd name="T35" fmla="*/ 70 h 92"/>
                  <a:gd name="T36" fmla="*/ 59 w 89"/>
                  <a:gd name="T37" fmla="*/ 74 h 92"/>
                  <a:gd name="T38" fmla="*/ 55 w 89"/>
                  <a:gd name="T39" fmla="*/ 78 h 92"/>
                  <a:gd name="T40" fmla="*/ 51 w 89"/>
                  <a:gd name="T41" fmla="*/ 61 h 92"/>
                  <a:gd name="T42" fmla="*/ 40 w 89"/>
                  <a:gd name="T43" fmla="*/ 72 h 92"/>
                  <a:gd name="T44" fmla="*/ 29 w 89"/>
                  <a:gd name="T45" fmla="*/ 61 h 92"/>
                  <a:gd name="T46" fmla="*/ 15 w 89"/>
                  <a:gd name="T47" fmla="*/ 61 h 92"/>
                  <a:gd name="T48" fmla="*/ 31 w 89"/>
                  <a:gd name="T49" fmla="*/ 28 h 92"/>
                  <a:gd name="T50" fmla="*/ 31 w 89"/>
                  <a:gd name="T51" fmla="*/ 4 h 92"/>
                  <a:gd name="T52" fmla="*/ 58 w 89"/>
                  <a:gd name="T53" fmla="*/ 4 h 92"/>
                  <a:gd name="T54" fmla="*/ 58 w 89"/>
                  <a:gd name="T55" fmla="*/ 27 h 92"/>
                  <a:gd name="T56" fmla="*/ 43 w 89"/>
                  <a:gd name="T57" fmla="*/ 27 h 92"/>
                  <a:gd name="T58" fmla="*/ 43 w 89"/>
                  <a:gd name="T59" fmla="*/ 31 h 92"/>
                  <a:gd name="T60" fmla="*/ 59 w 89"/>
                  <a:gd name="T61" fmla="*/ 31 h 92"/>
                  <a:gd name="T62" fmla="*/ 61 w 89"/>
                  <a:gd name="T63" fmla="*/ 35 h 92"/>
                  <a:gd name="T64" fmla="*/ 47 w 89"/>
                  <a:gd name="T65" fmla="*/ 35 h 92"/>
                  <a:gd name="T66" fmla="*/ 47 w 89"/>
                  <a:gd name="T67" fmla="*/ 40 h 92"/>
                  <a:gd name="T68" fmla="*/ 63 w 89"/>
                  <a:gd name="T69" fmla="*/ 40 h 92"/>
                  <a:gd name="T70" fmla="*/ 63 w 89"/>
                  <a:gd name="T71" fmla="*/ 39 h 92"/>
                  <a:gd name="T72" fmla="*/ 65 w 89"/>
                  <a:gd name="T73" fmla="*/ 44 h 92"/>
                  <a:gd name="T74" fmla="*/ 50 w 89"/>
                  <a:gd name="T75" fmla="*/ 44 h 92"/>
                  <a:gd name="T76" fmla="*/ 50 w 89"/>
                  <a:gd name="T77" fmla="*/ 48 h 92"/>
                  <a:gd name="T78" fmla="*/ 67 w 89"/>
                  <a:gd name="T79" fmla="*/ 48 h 92"/>
                  <a:gd name="T80" fmla="*/ 67 w 89"/>
                  <a:gd name="T81" fmla="*/ 48 h 92"/>
                  <a:gd name="T82" fmla="*/ 73 w 89"/>
                  <a:gd name="T83" fmla="*/ 61 h 92"/>
                  <a:gd name="T84" fmla="*/ 51 w 89"/>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7" y="4"/>
                      <a:pt x="27" y="4"/>
                      <a:pt x="27" y="4"/>
                    </a:cubicBezTo>
                    <a:cubicBezTo>
                      <a:pt x="27" y="27"/>
                      <a:pt x="27" y="27"/>
                      <a:pt x="27" y="27"/>
                    </a:cubicBezTo>
                    <a:cubicBezTo>
                      <a:pt x="1" y="83"/>
                      <a:pt x="1" y="83"/>
                      <a:pt x="1" y="83"/>
                    </a:cubicBezTo>
                    <a:cubicBezTo>
                      <a:pt x="0" y="85"/>
                      <a:pt x="0" y="87"/>
                      <a:pt x="2" y="89"/>
                    </a:cubicBezTo>
                    <a:cubicBezTo>
                      <a:pt x="3" y="91"/>
                      <a:pt x="5" y="92"/>
                      <a:pt x="7" y="92"/>
                    </a:cubicBezTo>
                    <a:cubicBezTo>
                      <a:pt x="82" y="92"/>
                      <a:pt x="82" y="92"/>
                      <a:pt x="82" y="92"/>
                    </a:cubicBezTo>
                    <a:cubicBezTo>
                      <a:pt x="84" y="92"/>
                      <a:pt x="86" y="91"/>
                      <a:pt x="87" y="89"/>
                    </a:cubicBezTo>
                    <a:cubicBezTo>
                      <a:pt x="88" y="87"/>
                      <a:pt x="89" y="85"/>
                      <a:pt x="88" y="83"/>
                    </a:cubicBezTo>
                    <a:close/>
                    <a:moveTo>
                      <a:pt x="55" y="78"/>
                    </a:moveTo>
                    <a:cubicBezTo>
                      <a:pt x="53" y="78"/>
                      <a:pt x="51" y="76"/>
                      <a:pt x="51" y="74"/>
                    </a:cubicBezTo>
                    <a:cubicBezTo>
                      <a:pt x="51" y="72"/>
                      <a:pt x="53" y="70"/>
                      <a:pt x="55" y="70"/>
                    </a:cubicBezTo>
                    <a:cubicBezTo>
                      <a:pt x="58" y="70"/>
                      <a:pt x="59" y="72"/>
                      <a:pt x="59" y="74"/>
                    </a:cubicBezTo>
                    <a:cubicBezTo>
                      <a:pt x="59" y="76"/>
                      <a:pt x="58" y="78"/>
                      <a:pt x="55" y="78"/>
                    </a:cubicBezTo>
                    <a:close/>
                    <a:moveTo>
                      <a:pt x="51" y="61"/>
                    </a:moveTo>
                    <a:cubicBezTo>
                      <a:pt x="51" y="67"/>
                      <a:pt x="46" y="72"/>
                      <a:pt x="40" y="72"/>
                    </a:cubicBezTo>
                    <a:cubicBezTo>
                      <a:pt x="34" y="72"/>
                      <a:pt x="29" y="67"/>
                      <a:pt x="29" y="61"/>
                    </a:cubicBezTo>
                    <a:cubicBezTo>
                      <a:pt x="15" y="61"/>
                      <a:pt x="15" y="61"/>
                      <a:pt x="15" y="61"/>
                    </a:cubicBezTo>
                    <a:cubicBezTo>
                      <a:pt x="31" y="28"/>
                      <a:pt x="31" y="28"/>
                      <a:pt x="31" y="28"/>
                    </a:cubicBezTo>
                    <a:cubicBezTo>
                      <a:pt x="31" y="4"/>
                      <a:pt x="31" y="4"/>
                      <a:pt x="31" y="4"/>
                    </a:cubicBezTo>
                    <a:cubicBezTo>
                      <a:pt x="58" y="4"/>
                      <a:pt x="58" y="4"/>
                      <a:pt x="58" y="4"/>
                    </a:cubicBezTo>
                    <a:cubicBezTo>
                      <a:pt x="58" y="19"/>
                      <a:pt x="58" y="25"/>
                      <a:pt x="58" y="27"/>
                    </a:cubicBezTo>
                    <a:cubicBezTo>
                      <a:pt x="43" y="27"/>
                      <a:pt x="43" y="27"/>
                      <a:pt x="43" y="27"/>
                    </a:cubicBezTo>
                    <a:cubicBezTo>
                      <a:pt x="43" y="31"/>
                      <a:pt x="43" y="31"/>
                      <a:pt x="43" y="31"/>
                    </a:cubicBezTo>
                    <a:cubicBezTo>
                      <a:pt x="59" y="31"/>
                      <a:pt x="59" y="31"/>
                      <a:pt x="59" y="31"/>
                    </a:cubicBezTo>
                    <a:cubicBezTo>
                      <a:pt x="61" y="35"/>
                      <a:pt x="61" y="35"/>
                      <a:pt x="61" y="35"/>
                    </a:cubicBezTo>
                    <a:cubicBezTo>
                      <a:pt x="47" y="35"/>
                      <a:pt x="47" y="35"/>
                      <a:pt x="47" y="35"/>
                    </a:cubicBezTo>
                    <a:cubicBezTo>
                      <a:pt x="47" y="40"/>
                      <a:pt x="47" y="40"/>
                      <a:pt x="47"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1" y="6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9" name="Oval 381"/>
              <p:cNvSpPr>
                <a:spLocks noChangeArrowheads="1"/>
              </p:cNvSpPr>
              <p:nvPr userDrawn="1"/>
            </p:nvSpPr>
            <p:spPr bwMode="auto">
              <a:xfrm>
                <a:off x="4335" y="860"/>
                <a:ext cx="16" cy="16"/>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0" name="Freeform 382"/>
              <p:cNvSpPr>
                <a:spLocks noEditPoints="1"/>
              </p:cNvSpPr>
              <p:nvPr userDrawn="1"/>
            </p:nvSpPr>
            <p:spPr bwMode="auto">
              <a:xfrm>
                <a:off x="4782" y="865"/>
                <a:ext cx="168" cy="73"/>
              </a:xfrm>
              <a:custGeom>
                <a:avLst/>
                <a:gdLst>
                  <a:gd name="T0" fmla="*/ 78 w 100"/>
                  <a:gd name="T1" fmla="*/ 33 h 43"/>
                  <a:gd name="T2" fmla="*/ 78 w 100"/>
                  <a:gd name="T3" fmla="*/ 33 h 43"/>
                  <a:gd name="T4" fmla="*/ 78 w 100"/>
                  <a:gd name="T5" fmla="*/ 0 h 43"/>
                  <a:gd name="T6" fmla="*/ 22 w 100"/>
                  <a:gd name="T7" fmla="*/ 0 h 43"/>
                  <a:gd name="T8" fmla="*/ 22 w 100"/>
                  <a:gd name="T9" fmla="*/ 33 h 43"/>
                  <a:gd name="T10" fmla="*/ 22 w 100"/>
                  <a:gd name="T11" fmla="*/ 33 h 43"/>
                  <a:gd name="T12" fmla="*/ 0 w 100"/>
                  <a:gd name="T13" fmla="*/ 33 h 43"/>
                  <a:gd name="T14" fmla="*/ 0 w 100"/>
                  <a:gd name="T15" fmla="*/ 43 h 43"/>
                  <a:gd name="T16" fmla="*/ 100 w 100"/>
                  <a:gd name="T17" fmla="*/ 43 h 43"/>
                  <a:gd name="T18" fmla="*/ 100 w 100"/>
                  <a:gd name="T19" fmla="*/ 33 h 43"/>
                  <a:gd name="T20" fmla="*/ 78 w 100"/>
                  <a:gd name="T21" fmla="*/ 33 h 43"/>
                  <a:gd name="T22" fmla="*/ 66 w 100"/>
                  <a:gd name="T23" fmla="*/ 28 h 43"/>
                  <a:gd name="T24" fmla="*/ 66 w 100"/>
                  <a:gd name="T25" fmla="*/ 28 h 43"/>
                  <a:gd name="T26" fmla="*/ 35 w 100"/>
                  <a:gd name="T27" fmla="*/ 28 h 43"/>
                  <a:gd name="T28" fmla="*/ 35 w 100"/>
                  <a:gd name="T29" fmla="*/ 28 h 43"/>
                  <a:gd name="T30" fmla="*/ 35 w 100"/>
                  <a:gd name="T31" fmla="*/ 10 h 43"/>
                  <a:gd name="T32" fmla="*/ 66 w 100"/>
                  <a:gd name="T33" fmla="*/ 10 h 43"/>
                  <a:gd name="T34" fmla="*/ 66 w 100"/>
                  <a:gd name="T35"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43">
                    <a:moveTo>
                      <a:pt x="78" y="33"/>
                    </a:moveTo>
                    <a:cubicBezTo>
                      <a:pt x="78" y="33"/>
                      <a:pt x="78" y="33"/>
                      <a:pt x="78" y="33"/>
                    </a:cubicBezTo>
                    <a:cubicBezTo>
                      <a:pt x="78" y="0"/>
                      <a:pt x="78" y="0"/>
                      <a:pt x="78" y="0"/>
                    </a:cubicBezTo>
                    <a:cubicBezTo>
                      <a:pt x="22" y="0"/>
                      <a:pt x="22" y="0"/>
                      <a:pt x="22" y="0"/>
                    </a:cubicBezTo>
                    <a:cubicBezTo>
                      <a:pt x="22" y="33"/>
                      <a:pt x="22" y="33"/>
                      <a:pt x="22" y="33"/>
                    </a:cubicBezTo>
                    <a:cubicBezTo>
                      <a:pt x="22" y="33"/>
                      <a:pt x="22" y="33"/>
                      <a:pt x="22" y="33"/>
                    </a:cubicBezTo>
                    <a:cubicBezTo>
                      <a:pt x="0" y="33"/>
                      <a:pt x="0" y="33"/>
                      <a:pt x="0" y="33"/>
                    </a:cubicBezTo>
                    <a:cubicBezTo>
                      <a:pt x="0" y="43"/>
                      <a:pt x="0" y="43"/>
                      <a:pt x="0" y="43"/>
                    </a:cubicBezTo>
                    <a:cubicBezTo>
                      <a:pt x="100" y="43"/>
                      <a:pt x="100" y="43"/>
                      <a:pt x="100" y="43"/>
                    </a:cubicBezTo>
                    <a:cubicBezTo>
                      <a:pt x="100" y="33"/>
                      <a:pt x="100" y="33"/>
                      <a:pt x="100" y="33"/>
                    </a:cubicBezTo>
                    <a:lnTo>
                      <a:pt x="78" y="33"/>
                    </a:lnTo>
                    <a:close/>
                    <a:moveTo>
                      <a:pt x="66" y="28"/>
                    </a:moveTo>
                    <a:cubicBezTo>
                      <a:pt x="66" y="28"/>
                      <a:pt x="66" y="28"/>
                      <a:pt x="66" y="28"/>
                    </a:cubicBezTo>
                    <a:cubicBezTo>
                      <a:pt x="35" y="28"/>
                      <a:pt x="35" y="28"/>
                      <a:pt x="35" y="28"/>
                    </a:cubicBezTo>
                    <a:cubicBezTo>
                      <a:pt x="35" y="28"/>
                      <a:pt x="35" y="28"/>
                      <a:pt x="35" y="28"/>
                    </a:cubicBezTo>
                    <a:cubicBezTo>
                      <a:pt x="35" y="10"/>
                      <a:pt x="35" y="10"/>
                      <a:pt x="35" y="10"/>
                    </a:cubicBezTo>
                    <a:cubicBezTo>
                      <a:pt x="66" y="10"/>
                      <a:pt x="66" y="10"/>
                      <a:pt x="66" y="10"/>
                    </a:cubicBezTo>
                    <a:lnTo>
                      <a:pt x="66" y="2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1" name="Rectangle 383"/>
              <p:cNvSpPr>
                <a:spLocks noChangeArrowheads="1"/>
              </p:cNvSpPr>
              <p:nvPr userDrawn="1"/>
            </p:nvSpPr>
            <p:spPr bwMode="auto">
              <a:xfrm>
                <a:off x="4782" y="958"/>
                <a:ext cx="168" cy="1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2" name="Rectangle 384"/>
              <p:cNvSpPr>
                <a:spLocks noChangeArrowheads="1"/>
              </p:cNvSpPr>
              <p:nvPr userDrawn="1"/>
            </p:nvSpPr>
            <p:spPr bwMode="auto">
              <a:xfrm>
                <a:off x="4782" y="990"/>
                <a:ext cx="168" cy="1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3" name="Rectangle 385"/>
              <p:cNvSpPr>
                <a:spLocks noChangeArrowheads="1"/>
              </p:cNvSpPr>
              <p:nvPr userDrawn="1"/>
            </p:nvSpPr>
            <p:spPr bwMode="auto">
              <a:xfrm>
                <a:off x="4782" y="1023"/>
                <a:ext cx="168" cy="11"/>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4" name="Freeform 386"/>
              <p:cNvSpPr>
                <a:spLocks noEditPoints="1"/>
              </p:cNvSpPr>
              <p:nvPr userDrawn="1"/>
            </p:nvSpPr>
            <p:spPr bwMode="auto">
              <a:xfrm>
                <a:off x="5153" y="1551"/>
                <a:ext cx="235" cy="136"/>
              </a:xfrm>
              <a:custGeom>
                <a:avLst/>
                <a:gdLst>
                  <a:gd name="T0" fmla="*/ 116 w 140"/>
                  <a:gd name="T1" fmla="*/ 22 h 81"/>
                  <a:gd name="T2" fmla="*/ 102 w 140"/>
                  <a:gd name="T3" fmla="*/ 9 h 81"/>
                  <a:gd name="T4" fmla="*/ 92 w 140"/>
                  <a:gd name="T5" fmla="*/ 7 h 81"/>
                  <a:gd name="T6" fmla="*/ 82 w 140"/>
                  <a:gd name="T7" fmla="*/ 9 h 81"/>
                  <a:gd name="T8" fmla="*/ 69 w 140"/>
                  <a:gd name="T9" fmla="*/ 5 h 81"/>
                  <a:gd name="T10" fmla="*/ 64 w 140"/>
                  <a:gd name="T11" fmla="*/ 6 h 81"/>
                  <a:gd name="T12" fmla="*/ 46 w 140"/>
                  <a:gd name="T13" fmla="*/ 0 h 81"/>
                  <a:gd name="T14" fmla="*/ 31 w 140"/>
                  <a:gd name="T15" fmla="*/ 3 h 81"/>
                  <a:gd name="T16" fmla="*/ 18 w 140"/>
                  <a:gd name="T17" fmla="*/ 28 h 81"/>
                  <a:gd name="T18" fmla="*/ 16 w 140"/>
                  <a:gd name="T19" fmla="*/ 31 h 81"/>
                  <a:gd name="T20" fmla="*/ 10 w 140"/>
                  <a:gd name="T21" fmla="*/ 34 h 81"/>
                  <a:gd name="T22" fmla="*/ 0 w 140"/>
                  <a:gd name="T23" fmla="*/ 56 h 81"/>
                  <a:gd name="T24" fmla="*/ 24 w 140"/>
                  <a:gd name="T25" fmla="*/ 81 h 81"/>
                  <a:gd name="T26" fmla="*/ 109 w 140"/>
                  <a:gd name="T27" fmla="*/ 81 h 81"/>
                  <a:gd name="T28" fmla="*/ 110 w 140"/>
                  <a:gd name="T29" fmla="*/ 81 h 81"/>
                  <a:gd name="T30" fmla="*/ 140 w 140"/>
                  <a:gd name="T31" fmla="*/ 51 h 81"/>
                  <a:gd name="T32" fmla="*/ 116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3 w 140"/>
                  <a:gd name="T63" fmla="*/ 12 h 81"/>
                  <a:gd name="T64" fmla="*/ 64 w 140"/>
                  <a:gd name="T65" fmla="*/ 11 h 81"/>
                  <a:gd name="T66" fmla="*/ 80 w 140"/>
                  <a:gd name="T67" fmla="*/ 14 h 81"/>
                  <a:gd name="T68" fmla="*/ 81 w 140"/>
                  <a:gd name="T69" fmla="*/ 15 h 81"/>
                  <a:gd name="T70" fmla="*/ 83 w 140"/>
                  <a:gd name="T71" fmla="*/ 14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1 w 140"/>
                  <a:gd name="T87" fmla="*/ 48 h 81"/>
                  <a:gd name="T88" fmla="*/ 43 w 140"/>
                  <a:gd name="T89" fmla="*/ 55 h 81"/>
                  <a:gd name="T90" fmla="*/ 36 w 140"/>
                  <a:gd name="T91" fmla="*/ 48 h 81"/>
                  <a:gd name="T92" fmla="*/ 43 w 140"/>
                  <a:gd name="T93" fmla="*/ 41 h 81"/>
                  <a:gd name="T94" fmla="*/ 51 w 140"/>
                  <a:gd name="T95" fmla="*/ 48 h 81"/>
                  <a:gd name="T96" fmla="*/ 82 w 140"/>
                  <a:gd name="T97" fmla="*/ 48 h 81"/>
                  <a:gd name="T98" fmla="*/ 70 w 140"/>
                  <a:gd name="T99" fmla="*/ 59 h 81"/>
                  <a:gd name="T100" fmla="*/ 59 w 140"/>
                  <a:gd name="T101" fmla="*/ 48 h 81"/>
                  <a:gd name="T102" fmla="*/ 70 w 140"/>
                  <a:gd name="T103" fmla="*/ 36 h 81"/>
                  <a:gd name="T104" fmla="*/ 82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7"/>
                      <a:pt x="110" y="12"/>
                      <a:pt x="102" y="9"/>
                    </a:cubicBezTo>
                    <a:cubicBezTo>
                      <a:pt x="101" y="8"/>
                      <a:pt x="97" y="7"/>
                      <a:pt x="92" y="7"/>
                    </a:cubicBezTo>
                    <a:cubicBezTo>
                      <a:pt x="88" y="7"/>
                      <a:pt x="85" y="8"/>
                      <a:pt x="82" y="9"/>
                    </a:cubicBezTo>
                    <a:cubicBezTo>
                      <a:pt x="79" y="7"/>
                      <a:pt x="75" y="5"/>
                      <a:pt x="69" y="5"/>
                    </a:cubicBezTo>
                    <a:cubicBezTo>
                      <a:pt x="68" y="5"/>
                      <a:pt x="66" y="6"/>
                      <a:pt x="64" y="6"/>
                    </a:cubicBezTo>
                    <a:cubicBezTo>
                      <a:pt x="61" y="3"/>
                      <a:pt x="55" y="0"/>
                      <a:pt x="46" y="0"/>
                    </a:cubicBezTo>
                    <a:cubicBezTo>
                      <a:pt x="41" y="0"/>
                      <a:pt x="37" y="1"/>
                      <a:pt x="31" y="3"/>
                    </a:cubicBezTo>
                    <a:cubicBezTo>
                      <a:pt x="31" y="4"/>
                      <a:pt x="18" y="11"/>
                      <a:pt x="18" y="28"/>
                    </a:cubicBezTo>
                    <a:cubicBezTo>
                      <a:pt x="17" y="29"/>
                      <a:pt x="17" y="30"/>
                      <a:pt x="16" y="31"/>
                    </a:cubicBezTo>
                    <a:cubicBezTo>
                      <a:pt x="14" y="31"/>
                      <a:pt x="12" y="33"/>
                      <a:pt x="10" y="34"/>
                    </a:cubicBezTo>
                    <a:cubicBezTo>
                      <a:pt x="5" y="38"/>
                      <a:pt x="0" y="45"/>
                      <a:pt x="0" y="56"/>
                    </a:cubicBezTo>
                    <a:cubicBezTo>
                      <a:pt x="0" y="73"/>
                      <a:pt x="15" y="80"/>
                      <a:pt x="24" y="81"/>
                    </a:cubicBezTo>
                    <a:cubicBezTo>
                      <a:pt x="109" y="81"/>
                      <a:pt x="109" y="81"/>
                      <a:pt x="109" y="81"/>
                    </a:cubicBezTo>
                    <a:cubicBezTo>
                      <a:pt x="109" y="81"/>
                      <a:pt x="110" y="81"/>
                      <a:pt x="110" y="81"/>
                    </a:cubicBezTo>
                    <a:cubicBezTo>
                      <a:pt x="127" y="81"/>
                      <a:pt x="140" y="67"/>
                      <a:pt x="140" y="51"/>
                    </a:cubicBezTo>
                    <a:cubicBezTo>
                      <a:pt x="140" y="37"/>
                      <a:pt x="130" y="24"/>
                      <a:pt x="116"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3" y="12"/>
                      <a:pt x="63" y="12"/>
                      <a:pt x="63" y="12"/>
                    </a:cubicBezTo>
                    <a:cubicBezTo>
                      <a:pt x="64" y="11"/>
                      <a:pt x="64" y="11"/>
                      <a:pt x="64" y="11"/>
                    </a:cubicBezTo>
                    <a:cubicBezTo>
                      <a:pt x="70" y="10"/>
                      <a:pt x="76" y="11"/>
                      <a:pt x="80" y="14"/>
                    </a:cubicBezTo>
                    <a:cubicBezTo>
                      <a:pt x="81" y="15"/>
                      <a:pt x="81" y="15"/>
                      <a:pt x="81" y="15"/>
                    </a:cubicBezTo>
                    <a:cubicBezTo>
                      <a:pt x="83" y="14"/>
                      <a:pt x="83" y="14"/>
                      <a:pt x="83" y="14"/>
                    </a:cubicBezTo>
                    <a:cubicBezTo>
                      <a:pt x="85" y="13"/>
                      <a:pt x="89"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1" y="48"/>
                    </a:moveTo>
                    <a:cubicBezTo>
                      <a:pt x="51" y="52"/>
                      <a:pt x="47" y="55"/>
                      <a:pt x="43" y="55"/>
                    </a:cubicBezTo>
                    <a:cubicBezTo>
                      <a:pt x="39" y="55"/>
                      <a:pt x="36" y="52"/>
                      <a:pt x="36" y="48"/>
                    </a:cubicBezTo>
                    <a:cubicBezTo>
                      <a:pt x="36" y="44"/>
                      <a:pt x="39" y="41"/>
                      <a:pt x="43" y="41"/>
                    </a:cubicBezTo>
                    <a:cubicBezTo>
                      <a:pt x="47" y="41"/>
                      <a:pt x="51" y="44"/>
                      <a:pt x="51" y="48"/>
                    </a:cubicBezTo>
                    <a:close/>
                    <a:moveTo>
                      <a:pt x="82" y="48"/>
                    </a:moveTo>
                    <a:cubicBezTo>
                      <a:pt x="82" y="54"/>
                      <a:pt x="76" y="59"/>
                      <a:pt x="70" y="59"/>
                    </a:cubicBezTo>
                    <a:cubicBezTo>
                      <a:pt x="64" y="59"/>
                      <a:pt x="59" y="54"/>
                      <a:pt x="59" y="48"/>
                    </a:cubicBezTo>
                    <a:cubicBezTo>
                      <a:pt x="59" y="42"/>
                      <a:pt x="64" y="36"/>
                      <a:pt x="70" y="36"/>
                    </a:cubicBezTo>
                    <a:cubicBezTo>
                      <a:pt x="76" y="36"/>
                      <a:pt x="82" y="42"/>
                      <a:pt x="82"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5" name="Freeform 387"/>
              <p:cNvSpPr>
                <a:spLocks noEditPoints="1"/>
              </p:cNvSpPr>
              <p:nvPr userDrawn="1"/>
            </p:nvSpPr>
            <p:spPr bwMode="auto">
              <a:xfrm>
                <a:off x="3503" y="872"/>
                <a:ext cx="235" cy="136"/>
              </a:xfrm>
              <a:custGeom>
                <a:avLst/>
                <a:gdLst>
                  <a:gd name="T0" fmla="*/ 116 w 140"/>
                  <a:gd name="T1" fmla="*/ 22 h 81"/>
                  <a:gd name="T2" fmla="*/ 102 w 140"/>
                  <a:gd name="T3" fmla="*/ 9 h 81"/>
                  <a:gd name="T4" fmla="*/ 92 w 140"/>
                  <a:gd name="T5" fmla="*/ 7 h 81"/>
                  <a:gd name="T6" fmla="*/ 82 w 140"/>
                  <a:gd name="T7" fmla="*/ 10 h 81"/>
                  <a:gd name="T8" fmla="*/ 70 w 140"/>
                  <a:gd name="T9" fmla="*/ 6 h 81"/>
                  <a:gd name="T10" fmla="*/ 64 w 140"/>
                  <a:gd name="T11" fmla="*/ 6 h 81"/>
                  <a:gd name="T12" fmla="*/ 46 w 140"/>
                  <a:gd name="T13" fmla="*/ 0 h 81"/>
                  <a:gd name="T14" fmla="*/ 32 w 140"/>
                  <a:gd name="T15" fmla="*/ 4 h 81"/>
                  <a:gd name="T16" fmla="*/ 18 w 140"/>
                  <a:gd name="T17" fmla="*/ 28 h 81"/>
                  <a:gd name="T18" fmla="*/ 16 w 140"/>
                  <a:gd name="T19" fmla="*/ 31 h 81"/>
                  <a:gd name="T20" fmla="*/ 10 w 140"/>
                  <a:gd name="T21" fmla="*/ 35 h 81"/>
                  <a:gd name="T22" fmla="*/ 0 w 140"/>
                  <a:gd name="T23" fmla="*/ 56 h 81"/>
                  <a:gd name="T24" fmla="*/ 24 w 140"/>
                  <a:gd name="T25" fmla="*/ 81 h 81"/>
                  <a:gd name="T26" fmla="*/ 109 w 140"/>
                  <a:gd name="T27" fmla="*/ 81 h 81"/>
                  <a:gd name="T28" fmla="*/ 111 w 140"/>
                  <a:gd name="T29" fmla="*/ 81 h 81"/>
                  <a:gd name="T30" fmla="*/ 140 w 140"/>
                  <a:gd name="T31" fmla="*/ 51 h 81"/>
                  <a:gd name="T32" fmla="*/ 116 w 140"/>
                  <a:gd name="T33" fmla="*/ 22 h 81"/>
                  <a:gd name="T34" fmla="*/ 111 w 140"/>
                  <a:gd name="T35" fmla="*/ 76 h 81"/>
                  <a:gd name="T36" fmla="*/ 109 w 140"/>
                  <a:gd name="T37" fmla="*/ 76 h 81"/>
                  <a:gd name="T38" fmla="*/ 24 w 140"/>
                  <a:gd name="T39" fmla="*/ 76 h 81"/>
                  <a:gd name="T40" fmla="*/ 5 w 140"/>
                  <a:gd name="T41" fmla="*/ 56 h 81"/>
                  <a:gd name="T42" fmla="*/ 13 w 140"/>
                  <a:gd name="T43" fmla="*/ 39 h 81"/>
                  <a:gd name="T44" fmla="*/ 19 w 140"/>
                  <a:gd name="T45" fmla="*/ 35 h 81"/>
                  <a:gd name="T46" fmla="*/ 20 w 140"/>
                  <a:gd name="T47" fmla="*/ 35 h 81"/>
                  <a:gd name="T48" fmla="*/ 20 w 140"/>
                  <a:gd name="T49" fmla="*/ 34 h 81"/>
                  <a:gd name="T50" fmla="*/ 22 w 140"/>
                  <a:gd name="T51" fmla="*/ 31 h 81"/>
                  <a:gd name="T52" fmla="*/ 23 w 140"/>
                  <a:gd name="T53" fmla="*/ 31 h 81"/>
                  <a:gd name="T54" fmla="*/ 23 w 140"/>
                  <a:gd name="T55" fmla="*/ 29 h 81"/>
                  <a:gd name="T56" fmla="*/ 34 w 140"/>
                  <a:gd name="T57" fmla="*/ 8 h 81"/>
                  <a:gd name="T58" fmla="*/ 46 w 140"/>
                  <a:gd name="T59" fmla="*/ 5 h 81"/>
                  <a:gd name="T60" fmla="*/ 62 w 140"/>
                  <a:gd name="T61" fmla="*/ 11 h 81"/>
                  <a:gd name="T62" fmla="*/ 63 w 140"/>
                  <a:gd name="T63" fmla="*/ 12 h 81"/>
                  <a:gd name="T64" fmla="*/ 64 w 140"/>
                  <a:gd name="T65" fmla="*/ 12 h 81"/>
                  <a:gd name="T66" fmla="*/ 80 w 140"/>
                  <a:gd name="T67" fmla="*/ 15 h 81"/>
                  <a:gd name="T68" fmla="*/ 81 w 140"/>
                  <a:gd name="T69" fmla="*/ 16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1 w 140"/>
                  <a:gd name="T85" fmla="*/ 76 h 81"/>
                  <a:gd name="T86" fmla="*/ 51 w 140"/>
                  <a:gd name="T87" fmla="*/ 48 h 81"/>
                  <a:gd name="T88" fmla="*/ 43 w 140"/>
                  <a:gd name="T89" fmla="*/ 56 h 81"/>
                  <a:gd name="T90" fmla="*/ 36 w 140"/>
                  <a:gd name="T91" fmla="*/ 48 h 81"/>
                  <a:gd name="T92" fmla="*/ 43 w 140"/>
                  <a:gd name="T93" fmla="*/ 41 h 81"/>
                  <a:gd name="T94" fmla="*/ 51 w 140"/>
                  <a:gd name="T95" fmla="*/ 48 h 81"/>
                  <a:gd name="T96" fmla="*/ 82 w 140"/>
                  <a:gd name="T97" fmla="*/ 48 h 81"/>
                  <a:gd name="T98" fmla="*/ 70 w 140"/>
                  <a:gd name="T99" fmla="*/ 60 h 81"/>
                  <a:gd name="T100" fmla="*/ 59 w 140"/>
                  <a:gd name="T101" fmla="*/ 48 h 81"/>
                  <a:gd name="T102" fmla="*/ 70 w 140"/>
                  <a:gd name="T103" fmla="*/ 37 h 81"/>
                  <a:gd name="T104" fmla="*/ 82 w 140"/>
                  <a:gd name="T105" fmla="*/ 48 h 81"/>
                  <a:gd name="T106" fmla="*/ 104 w 140"/>
                  <a:gd name="T107" fmla="*/ 48 h 81"/>
                  <a:gd name="T108" fmla="*/ 97 w 140"/>
                  <a:gd name="T109" fmla="*/ 56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8"/>
                      <a:pt x="110" y="12"/>
                      <a:pt x="102" y="9"/>
                    </a:cubicBezTo>
                    <a:cubicBezTo>
                      <a:pt x="101" y="9"/>
                      <a:pt x="97" y="7"/>
                      <a:pt x="92" y="7"/>
                    </a:cubicBezTo>
                    <a:cubicBezTo>
                      <a:pt x="88" y="7"/>
                      <a:pt x="85" y="8"/>
                      <a:pt x="82" y="10"/>
                    </a:cubicBezTo>
                    <a:cubicBezTo>
                      <a:pt x="79" y="8"/>
                      <a:pt x="75" y="6"/>
                      <a:pt x="70" y="6"/>
                    </a:cubicBezTo>
                    <a:cubicBezTo>
                      <a:pt x="68" y="6"/>
                      <a:pt x="66" y="6"/>
                      <a:pt x="64" y="6"/>
                    </a:cubicBezTo>
                    <a:cubicBezTo>
                      <a:pt x="61" y="4"/>
                      <a:pt x="55" y="0"/>
                      <a:pt x="46" y="0"/>
                    </a:cubicBezTo>
                    <a:cubicBezTo>
                      <a:pt x="41" y="0"/>
                      <a:pt x="37" y="1"/>
                      <a:pt x="32" y="4"/>
                    </a:cubicBezTo>
                    <a:cubicBezTo>
                      <a:pt x="31" y="4"/>
                      <a:pt x="18" y="11"/>
                      <a:pt x="18" y="28"/>
                    </a:cubicBezTo>
                    <a:cubicBezTo>
                      <a:pt x="17" y="29"/>
                      <a:pt x="17" y="30"/>
                      <a:pt x="16" y="31"/>
                    </a:cubicBezTo>
                    <a:cubicBezTo>
                      <a:pt x="14" y="32"/>
                      <a:pt x="12" y="33"/>
                      <a:pt x="10" y="35"/>
                    </a:cubicBezTo>
                    <a:cubicBezTo>
                      <a:pt x="5" y="38"/>
                      <a:pt x="0" y="45"/>
                      <a:pt x="0" y="56"/>
                    </a:cubicBezTo>
                    <a:cubicBezTo>
                      <a:pt x="0" y="73"/>
                      <a:pt x="15" y="81"/>
                      <a:pt x="24" y="81"/>
                    </a:cubicBezTo>
                    <a:cubicBezTo>
                      <a:pt x="109" y="81"/>
                      <a:pt x="109" y="81"/>
                      <a:pt x="109" y="81"/>
                    </a:cubicBezTo>
                    <a:cubicBezTo>
                      <a:pt x="109" y="81"/>
                      <a:pt x="110" y="81"/>
                      <a:pt x="111" y="81"/>
                    </a:cubicBezTo>
                    <a:cubicBezTo>
                      <a:pt x="127" y="81"/>
                      <a:pt x="140" y="68"/>
                      <a:pt x="140" y="51"/>
                    </a:cubicBezTo>
                    <a:cubicBezTo>
                      <a:pt x="140" y="37"/>
                      <a:pt x="130" y="25"/>
                      <a:pt x="116" y="22"/>
                    </a:cubicBezTo>
                    <a:close/>
                    <a:moveTo>
                      <a:pt x="111" y="76"/>
                    </a:moveTo>
                    <a:cubicBezTo>
                      <a:pt x="110" y="76"/>
                      <a:pt x="110" y="76"/>
                      <a:pt x="109" y="76"/>
                    </a:cubicBezTo>
                    <a:cubicBezTo>
                      <a:pt x="24" y="76"/>
                      <a:pt x="24" y="76"/>
                      <a:pt x="24" y="76"/>
                    </a:cubicBezTo>
                    <a:cubicBezTo>
                      <a:pt x="19" y="76"/>
                      <a:pt x="5" y="71"/>
                      <a:pt x="5" y="56"/>
                    </a:cubicBezTo>
                    <a:cubicBezTo>
                      <a:pt x="5" y="47"/>
                      <a:pt x="9" y="42"/>
                      <a:pt x="13" y="39"/>
                    </a:cubicBezTo>
                    <a:cubicBezTo>
                      <a:pt x="15" y="37"/>
                      <a:pt x="17" y="36"/>
                      <a:pt x="19" y="35"/>
                    </a:cubicBezTo>
                    <a:cubicBezTo>
                      <a:pt x="20" y="35"/>
                      <a:pt x="20" y="35"/>
                      <a:pt x="20" y="35"/>
                    </a:cubicBezTo>
                    <a:cubicBezTo>
                      <a:pt x="20" y="34"/>
                      <a:pt x="20" y="34"/>
                      <a:pt x="20" y="34"/>
                    </a:cubicBezTo>
                    <a:cubicBezTo>
                      <a:pt x="21" y="33"/>
                      <a:pt x="21" y="32"/>
                      <a:pt x="22" y="31"/>
                    </a:cubicBezTo>
                    <a:cubicBezTo>
                      <a:pt x="23" y="31"/>
                      <a:pt x="23" y="31"/>
                      <a:pt x="23" y="31"/>
                    </a:cubicBezTo>
                    <a:cubicBezTo>
                      <a:pt x="23" y="29"/>
                      <a:pt x="23" y="29"/>
                      <a:pt x="23" y="29"/>
                    </a:cubicBezTo>
                    <a:cubicBezTo>
                      <a:pt x="23" y="15"/>
                      <a:pt x="34" y="9"/>
                      <a:pt x="34" y="8"/>
                    </a:cubicBezTo>
                    <a:cubicBezTo>
                      <a:pt x="38" y="6"/>
                      <a:pt x="42" y="5"/>
                      <a:pt x="46" y="5"/>
                    </a:cubicBezTo>
                    <a:cubicBezTo>
                      <a:pt x="53" y="5"/>
                      <a:pt x="59" y="8"/>
                      <a:pt x="62" y="11"/>
                    </a:cubicBezTo>
                    <a:cubicBezTo>
                      <a:pt x="63" y="12"/>
                      <a:pt x="63" y="12"/>
                      <a:pt x="63" y="12"/>
                    </a:cubicBezTo>
                    <a:cubicBezTo>
                      <a:pt x="64" y="12"/>
                      <a:pt x="64" y="12"/>
                      <a:pt x="64" y="12"/>
                    </a:cubicBezTo>
                    <a:cubicBezTo>
                      <a:pt x="70" y="10"/>
                      <a:pt x="76" y="11"/>
                      <a:pt x="80" y="15"/>
                    </a:cubicBezTo>
                    <a:cubicBezTo>
                      <a:pt x="81" y="16"/>
                      <a:pt x="81" y="16"/>
                      <a:pt x="81" y="16"/>
                    </a:cubicBezTo>
                    <a:cubicBezTo>
                      <a:pt x="83" y="15"/>
                      <a:pt x="83" y="15"/>
                      <a:pt x="83" y="15"/>
                    </a:cubicBezTo>
                    <a:cubicBezTo>
                      <a:pt x="85" y="13"/>
                      <a:pt x="89" y="12"/>
                      <a:pt x="92" y="12"/>
                    </a:cubicBezTo>
                    <a:cubicBezTo>
                      <a:pt x="96" y="12"/>
                      <a:pt x="100" y="14"/>
                      <a:pt x="100" y="14"/>
                    </a:cubicBezTo>
                    <a:cubicBezTo>
                      <a:pt x="106" y="16"/>
                      <a:pt x="110" y="20"/>
                      <a:pt x="111" y="25"/>
                    </a:cubicBezTo>
                    <a:cubicBezTo>
                      <a:pt x="112" y="27"/>
                      <a:pt x="112" y="27"/>
                      <a:pt x="112" y="27"/>
                    </a:cubicBezTo>
                    <a:cubicBezTo>
                      <a:pt x="113" y="27"/>
                      <a:pt x="113" y="27"/>
                      <a:pt x="113" y="27"/>
                    </a:cubicBezTo>
                    <a:cubicBezTo>
                      <a:pt x="126" y="29"/>
                      <a:pt x="135" y="39"/>
                      <a:pt x="135" y="51"/>
                    </a:cubicBezTo>
                    <a:cubicBezTo>
                      <a:pt x="135" y="65"/>
                      <a:pt x="124" y="76"/>
                      <a:pt x="111" y="76"/>
                    </a:cubicBezTo>
                    <a:close/>
                    <a:moveTo>
                      <a:pt x="51" y="48"/>
                    </a:moveTo>
                    <a:cubicBezTo>
                      <a:pt x="51" y="52"/>
                      <a:pt x="47" y="56"/>
                      <a:pt x="43" y="56"/>
                    </a:cubicBezTo>
                    <a:cubicBezTo>
                      <a:pt x="39" y="56"/>
                      <a:pt x="36" y="52"/>
                      <a:pt x="36" y="48"/>
                    </a:cubicBezTo>
                    <a:cubicBezTo>
                      <a:pt x="36" y="44"/>
                      <a:pt x="39" y="41"/>
                      <a:pt x="43" y="41"/>
                    </a:cubicBezTo>
                    <a:cubicBezTo>
                      <a:pt x="47"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4" y="48"/>
                    </a:moveTo>
                    <a:cubicBezTo>
                      <a:pt x="104" y="52"/>
                      <a:pt x="101" y="56"/>
                      <a:pt x="97" y="56"/>
                    </a:cubicBezTo>
                    <a:cubicBezTo>
                      <a:pt x="93" y="56"/>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6" name="Freeform 388"/>
              <p:cNvSpPr>
                <a:spLocks noEditPoints="1"/>
              </p:cNvSpPr>
              <p:nvPr userDrawn="1"/>
            </p:nvSpPr>
            <p:spPr bwMode="auto">
              <a:xfrm>
                <a:off x="2776" y="1395"/>
                <a:ext cx="174" cy="165"/>
              </a:xfrm>
              <a:custGeom>
                <a:avLst/>
                <a:gdLst>
                  <a:gd name="T0" fmla="*/ 153 w 174"/>
                  <a:gd name="T1" fmla="*/ 54 h 165"/>
                  <a:gd name="T2" fmla="*/ 153 w 174"/>
                  <a:gd name="T3" fmla="*/ 30 h 165"/>
                  <a:gd name="T4" fmla="*/ 122 w 174"/>
                  <a:gd name="T5" fmla="*/ 30 h 165"/>
                  <a:gd name="T6" fmla="*/ 87 w 174"/>
                  <a:gd name="T7" fmla="*/ 0 h 165"/>
                  <a:gd name="T8" fmla="*/ 49 w 174"/>
                  <a:gd name="T9" fmla="*/ 30 h 165"/>
                  <a:gd name="T10" fmla="*/ 20 w 174"/>
                  <a:gd name="T11" fmla="*/ 30 h 165"/>
                  <a:gd name="T12" fmla="*/ 20 w 174"/>
                  <a:gd name="T13" fmla="*/ 52 h 165"/>
                  <a:gd name="T14" fmla="*/ 0 w 174"/>
                  <a:gd name="T15" fmla="*/ 69 h 165"/>
                  <a:gd name="T16" fmla="*/ 0 w 174"/>
                  <a:gd name="T17" fmla="*/ 165 h 165"/>
                  <a:gd name="T18" fmla="*/ 174 w 174"/>
                  <a:gd name="T19" fmla="*/ 165 h 165"/>
                  <a:gd name="T20" fmla="*/ 174 w 174"/>
                  <a:gd name="T21" fmla="*/ 69 h 165"/>
                  <a:gd name="T22" fmla="*/ 153 w 174"/>
                  <a:gd name="T23" fmla="*/ 54 h 165"/>
                  <a:gd name="T24" fmla="*/ 166 w 174"/>
                  <a:gd name="T25" fmla="*/ 158 h 165"/>
                  <a:gd name="T26" fmla="*/ 7 w 174"/>
                  <a:gd name="T27" fmla="*/ 158 h 165"/>
                  <a:gd name="T28" fmla="*/ 7 w 174"/>
                  <a:gd name="T29" fmla="*/ 74 h 165"/>
                  <a:gd name="T30" fmla="*/ 28 w 174"/>
                  <a:gd name="T31" fmla="*/ 57 h 165"/>
                  <a:gd name="T32" fmla="*/ 28 w 174"/>
                  <a:gd name="T33" fmla="*/ 37 h 165"/>
                  <a:gd name="T34" fmla="*/ 52 w 174"/>
                  <a:gd name="T35" fmla="*/ 37 h 165"/>
                  <a:gd name="T36" fmla="*/ 87 w 174"/>
                  <a:gd name="T37" fmla="*/ 10 h 165"/>
                  <a:gd name="T38" fmla="*/ 119 w 174"/>
                  <a:gd name="T39" fmla="*/ 37 h 165"/>
                  <a:gd name="T40" fmla="*/ 146 w 174"/>
                  <a:gd name="T41" fmla="*/ 37 h 165"/>
                  <a:gd name="T42" fmla="*/ 146 w 174"/>
                  <a:gd name="T43" fmla="*/ 57 h 165"/>
                  <a:gd name="T44" fmla="*/ 166 w 174"/>
                  <a:gd name="T45" fmla="*/ 74 h 165"/>
                  <a:gd name="T46" fmla="*/ 166 w 174"/>
                  <a:gd name="T47" fmla="*/ 158 h 165"/>
                  <a:gd name="T48" fmla="*/ 35 w 174"/>
                  <a:gd name="T49" fmla="*/ 91 h 165"/>
                  <a:gd name="T50" fmla="*/ 87 w 174"/>
                  <a:gd name="T51" fmla="*/ 126 h 165"/>
                  <a:gd name="T52" fmla="*/ 139 w 174"/>
                  <a:gd name="T53" fmla="*/ 92 h 165"/>
                  <a:gd name="T54" fmla="*/ 139 w 174"/>
                  <a:gd name="T55" fmla="*/ 45 h 165"/>
                  <a:gd name="T56" fmla="*/ 35 w 174"/>
                  <a:gd name="T57" fmla="*/ 45 h 165"/>
                  <a:gd name="T58" fmla="*/ 35 w 174"/>
                  <a:gd name="T59" fmla="*/ 91 h 165"/>
                  <a:gd name="T60" fmla="*/ 55 w 174"/>
                  <a:gd name="T61" fmla="*/ 57 h 165"/>
                  <a:gd name="T62" fmla="*/ 119 w 174"/>
                  <a:gd name="T63" fmla="*/ 57 h 165"/>
                  <a:gd name="T64" fmla="*/ 119 w 174"/>
                  <a:gd name="T65" fmla="*/ 65 h 165"/>
                  <a:gd name="T66" fmla="*/ 55 w 174"/>
                  <a:gd name="T67" fmla="*/ 65 h 165"/>
                  <a:gd name="T68" fmla="*/ 55 w 174"/>
                  <a:gd name="T69" fmla="*/ 57 h 165"/>
                  <a:gd name="T70" fmla="*/ 55 w 174"/>
                  <a:gd name="T71" fmla="*/ 79 h 165"/>
                  <a:gd name="T72" fmla="*/ 119 w 174"/>
                  <a:gd name="T73" fmla="*/ 79 h 165"/>
                  <a:gd name="T74" fmla="*/ 119 w 174"/>
                  <a:gd name="T75" fmla="*/ 87 h 165"/>
                  <a:gd name="T76" fmla="*/ 55 w 174"/>
                  <a:gd name="T77" fmla="*/ 87 h 165"/>
                  <a:gd name="T78" fmla="*/ 55 w 174"/>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4" h="165">
                    <a:moveTo>
                      <a:pt x="153" y="54"/>
                    </a:moveTo>
                    <a:lnTo>
                      <a:pt x="153" y="30"/>
                    </a:lnTo>
                    <a:lnTo>
                      <a:pt x="122" y="30"/>
                    </a:lnTo>
                    <a:lnTo>
                      <a:pt x="87" y="0"/>
                    </a:lnTo>
                    <a:lnTo>
                      <a:pt x="49" y="30"/>
                    </a:lnTo>
                    <a:lnTo>
                      <a:pt x="20" y="30"/>
                    </a:lnTo>
                    <a:lnTo>
                      <a:pt x="20" y="52"/>
                    </a:lnTo>
                    <a:lnTo>
                      <a:pt x="0" y="69"/>
                    </a:lnTo>
                    <a:lnTo>
                      <a:pt x="0" y="165"/>
                    </a:lnTo>
                    <a:lnTo>
                      <a:pt x="174" y="165"/>
                    </a:lnTo>
                    <a:lnTo>
                      <a:pt x="174" y="69"/>
                    </a:lnTo>
                    <a:lnTo>
                      <a:pt x="153" y="54"/>
                    </a:lnTo>
                    <a:close/>
                    <a:moveTo>
                      <a:pt x="166" y="158"/>
                    </a:moveTo>
                    <a:lnTo>
                      <a:pt x="7" y="158"/>
                    </a:lnTo>
                    <a:lnTo>
                      <a:pt x="7" y="74"/>
                    </a:lnTo>
                    <a:lnTo>
                      <a:pt x="28" y="57"/>
                    </a:lnTo>
                    <a:lnTo>
                      <a:pt x="28" y="37"/>
                    </a:lnTo>
                    <a:lnTo>
                      <a:pt x="52" y="37"/>
                    </a:lnTo>
                    <a:lnTo>
                      <a:pt x="87" y="10"/>
                    </a:lnTo>
                    <a:lnTo>
                      <a:pt x="119" y="37"/>
                    </a:lnTo>
                    <a:lnTo>
                      <a:pt x="146" y="37"/>
                    </a:lnTo>
                    <a:lnTo>
                      <a:pt x="146" y="57"/>
                    </a:lnTo>
                    <a:lnTo>
                      <a:pt x="166" y="74"/>
                    </a:lnTo>
                    <a:lnTo>
                      <a:pt x="166" y="158"/>
                    </a:lnTo>
                    <a:close/>
                    <a:moveTo>
                      <a:pt x="35" y="91"/>
                    </a:moveTo>
                    <a:lnTo>
                      <a:pt x="87" y="126"/>
                    </a:lnTo>
                    <a:lnTo>
                      <a:pt x="139" y="92"/>
                    </a:lnTo>
                    <a:lnTo>
                      <a:pt x="139" y="45"/>
                    </a:lnTo>
                    <a:lnTo>
                      <a:pt x="35" y="45"/>
                    </a:lnTo>
                    <a:lnTo>
                      <a:pt x="35" y="91"/>
                    </a:lnTo>
                    <a:close/>
                    <a:moveTo>
                      <a:pt x="55" y="57"/>
                    </a:moveTo>
                    <a:lnTo>
                      <a:pt x="119" y="57"/>
                    </a:lnTo>
                    <a:lnTo>
                      <a:pt x="119" y="65"/>
                    </a:lnTo>
                    <a:lnTo>
                      <a:pt x="55" y="65"/>
                    </a:lnTo>
                    <a:lnTo>
                      <a:pt x="55" y="57"/>
                    </a:lnTo>
                    <a:close/>
                    <a:moveTo>
                      <a:pt x="55" y="79"/>
                    </a:moveTo>
                    <a:lnTo>
                      <a:pt x="119" y="79"/>
                    </a:lnTo>
                    <a:lnTo>
                      <a:pt x="119" y="87"/>
                    </a:lnTo>
                    <a:lnTo>
                      <a:pt x="55" y="87"/>
                    </a:lnTo>
                    <a:lnTo>
                      <a:pt x="55" y="7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7" name="Freeform 389"/>
              <p:cNvSpPr>
                <a:spLocks noEditPoints="1"/>
              </p:cNvSpPr>
              <p:nvPr userDrawn="1"/>
            </p:nvSpPr>
            <p:spPr bwMode="auto">
              <a:xfrm>
                <a:off x="7221" y="316"/>
                <a:ext cx="175" cy="163"/>
              </a:xfrm>
              <a:custGeom>
                <a:avLst/>
                <a:gdLst>
                  <a:gd name="T0" fmla="*/ 153 w 175"/>
                  <a:gd name="T1" fmla="*/ 52 h 163"/>
                  <a:gd name="T2" fmla="*/ 153 w 175"/>
                  <a:gd name="T3" fmla="*/ 28 h 163"/>
                  <a:gd name="T4" fmla="*/ 123 w 175"/>
                  <a:gd name="T5" fmla="*/ 28 h 163"/>
                  <a:gd name="T6" fmla="*/ 88 w 175"/>
                  <a:gd name="T7" fmla="*/ 0 h 163"/>
                  <a:gd name="T8" fmla="*/ 49 w 175"/>
                  <a:gd name="T9" fmla="*/ 28 h 163"/>
                  <a:gd name="T10" fmla="*/ 20 w 175"/>
                  <a:gd name="T11" fmla="*/ 28 h 163"/>
                  <a:gd name="T12" fmla="*/ 20 w 175"/>
                  <a:gd name="T13" fmla="*/ 52 h 163"/>
                  <a:gd name="T14" fmla="*/ 0 w 175"/>
                  <a:gd name="T15" fmla="*/ 69 h 163"/>
                  <a:gd name="T16" fmla="*/ 0 w 175"/>
                  <a:gd name="T17" fmla="*/ 163 h 163"/>
                  <a:gd name="T18" fmla="*/ 175 w 175"/>
                  <a:gd name="T19" fmla="*/ 163 h 163"/>
                  <a:gd name="T20" fmla="*/ 175 w 175"/>
                  <a:gd name="T21" fmla="*/ 69 h 163"/>
                  <a:gd name="T22" fmla="*/ 153 w 175"/>
                  <a:gd name="T23" fmla="*/ 52 h 163"/>
                  <a:gd name="T24" fmla="*/ 166 w 175"/>
                  <a:gd name="T25" fmla="*/ 156 h 163"/>
                  <a:gd name="T26" fmla="*/ 7 w 175"/>
                  <a:gd name="T27" fmla="*/ 156 h 163"/>
                  <a:gd name="T28" fmla="*/ 7 w 175"/>
                  <a:gd name="T29" fmla="*/ 72 h 163"/>
                  <a:gd name="T30" fmla="*/ 29 w 175"/>
                  <a:gd name="T31" fmla="*/ 55 h 163"/>
                  <a:gd name="T32" fmla="*/ 29 w 175"/>
                  <a:gd name="T33" fmla="*/ 37 h 163"/>
                  <a:gd name="T34" fmla="*/ 52 w 175"/>
                  <a:gd name="T35" fmla="*/ 37 h 163"/>
                  <a:gd name="T36" fmla="*/ 88 w 175"/>
                  <a:gd name="T37" fmla="*/ 8 h 163"/>
                  <a:gd name="T38" fmla="*/ 119 w 175"/>
                  <a:gd name="T39" fmla="*/ 37 h 163"/>
                  <a:gd name="T40" fmla="*/ 146 w 175"/>
                  <a:gd name="T41" fmla="*/ 37 h 163"/>
                  <a:gd name="T42" fmla="*/ 146 w 175"/>
                  <a:gd name="T43" fmla="*/ 57 h 163"/>
                  <a:gd name="T44" fmla="*/ 166 w 175"/>
                  <a:gd name="T45" fmla="*/ 72 h 163"/>
                  <a:gd name="T46" fmla="*/ 166 w 175"/>
                  <a:gd name="T47" fmla="*/ 156 h 163"/>
                  <a:gd name="T48" fmla="*/ 36 w 175"/>
                  <a:gd name="T49" fmla="*/ 91 h 163"/>
                  <a:gd name="T50" fmla="*/ 88 w 175"/>
                  <a:gd name="T51" fmla="*/ 124 h 163"/>
                  <a:gd name="T52" fmla="*/ 140 w 175"/>
                  <a:gd name="T53" fmla="*/ 91 h 163"/>
                  <a:gd name="T54" fmla="*/ 140 w 175"/>
                  <a:gd name="T55" fmla="*/ 45 h 163"/>
                  <a:gd name="T56" fmla="*/ 36 w 175"/>
                  <a:gd name="T57" fmla="*/ 45 h 163"/>
                  <a:gd name="T58" fmla="*/ 36 w 175"/>
                  <a:gd name="T59" fmla="*/ 91 h 163"/>
                  <a:gd name="T60" fmla="*/ 56 w 175"/>
                  <a:gd name="T61" fmla="*/ 55 h 163"/>
                  <a:gd name="T62" fmla="*/ 119 w 175"/>
                  <a:gd name="T63" fmla="*/ 55 h 163"/>
                  <a:gd name="T64" fmla="*/ 119 w 175"/>
                  <a:gd name="T65" fmla="*/ 64 h 163"/>
                  <a:gd name="T66" fmla="*/ 56 w 175"/>
                  <a:gd name="T67" fmla="*/ 64 h 163"/>
                  <a:gd name="T68" fmla="*/ 56 w 175"/>
                  <a:gd name="T69" fmla="*/ 55 h 163"/>
                  <a:gd name="T70" fmla="*/ 56 w 175"/>
                  <a:gd name="T71" fmla="*/ 77 h 163"/>
                  <a:gd name="T72" fmla="*/ 119 w 175"/>
                  <a:gd name="T73" fmla="*/ 77 h 163"/>
                  <a:gd name="T74" fmla="*/ 119 w 175"/>
                  <a:gd name="T75" fmla="*/ 86 h 163"/>
                  <a:gd name="T76" fmla="*/ 56 w 175"/>
                  <a:gd name="T77" fmla="*/ 86 h 163"/>
                  <a:gd name="T78" fmla="*/ 56 w 175"/>
                  <a:gd name="T79"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3">
                    <a:moveTo>
                      <a:pt x="153" y="52"/>
                    </a:moveTo>
                    <a:lnTo>
                      <a:pt x="153" y="28"/>
                    </a:lnTo>
                    <a:lnTo>
                      <a:pt x="123" y="28"/>
                    </a:lnTo>
                    <a:lnTo>
                      <a:pt x="88" y="0"/>
                    </a:lnTo>
                    <a:lnTo>
                      <a:pt x="49" y="28"/>
                    </a:lnTo>
                    <a:lnTo>
                      <a:pt x="20" y="28"/>
                    </a:lnTo>
                    <a:lnTo>
                      <a:pt x="20" y="52"/>
                    </a:lnTo>
                    <a:lnTo>
                      <a:pt x="0" y="69"/>
                    </a:lnTo>
                    <a:lnTo>
                      <a:pt x="0" y="163"/>
                    </a:lnTo>
                    <a:lnTo>
                      <a:pt x="175" y="163"/>
                    </a:lnTo>
                    <a:lnTo>
                      <a:pt x="175" y="69"/>
                    </a:lnTo>
                    <a:lnTo>
                      <a:pt x="153" y="52"/>
                    </a:lnTo>
                    <a:close/>
                    <a:moveTo>
                      <a:pt x="166" y="156"/>
                    </a:moveTo>
                    <a:lnTo>
                      <a:pt x="7" y="156"/>
                    </a:lnTo>
                    <a:lnTo>
                      <a:pt x="7" y="72"/>
                    </a:lnTo>
                    <a:lnTo>
                      <a:pt x="29" y="55"/>
                    </a:lnTo>
                    <a:lnTo>
                      <a:pt x="29" y="37"/>
                    </a:lnTo>
                    <a:lnTo>
                      <a:pt x="52" y="37"/>
                    </a:lnTo>
                    <a:lnTo>
                      <a:pt x="88" y="8"/>
                    </a:lnTo>
                    <a:lnTo>
                      <a:pt x="119" y="37"/>
                    </a:lnTo>
                    <a:lnTo>
                      <a:pt x="146" y="37"/>
                    </a:lnTo>
                    <a:lnTo>
                      <a:pt x="146" y="57"/>
                    </a:lnTo>
                    <a:lnTo>
                      <a:pt x="166" y="72"/>
                    </a:lnTo>
                    <a:lnTo>
                      <a:pt x="166" y="156"/>
                    </a:lnTo>
                    <a:close/>
                    <a:moveTo>
                      <a:pt x="36" y="91"/>
                    </a:moveTo>
                    <a:lnTo>
                      <a:pt x="88" y="124"/>
                    </a:lnTo>
                    <a:lnTo>
                      <a:pt x="140" y="91"/>
                    </a:lnTo>
                    <a:lnTo>
                      <a:pt x="140" y="45"/>
                    </a:lnTo>
                    <a:lnTo>
                      <a:pt x="36" y="45"/>
                    </a:lnTo>
                    <a:lnTo>
                      <a:pt x="36" y="91"/>
                    </a:lnTo>
                    <a:close/>
                    <a:moveTo>
                      <a:pt x="56" y="55"/>
                    </a:moveTo>
                    <a:lnTo>
                      <a:pt x="119" y="55"/>
                    </a:lnTo>
                    <a:lnTo>
                      <a:pt x="119" y="64"/>
                    </a:lnTo>
                    <a:lnTo>
                      <a:pt x="56" y="64"/>
                    </a:lnTo>
                    <a:lnTo>
                      <a:pt x="56" y="55"/>
                    </a:lnTo>
                    <a:close/>
                    <a:moveTo>
                      <a:pt x="56" y="77"/>
                    </a:moveTo>
                    <a:lnTo>
                      <a:pt x="119" y="77"/>
                    </a:lnTo>
                    <a:lnTo>
                      <a:pt x="119" y="86"/>
                    </a:lnTo>
                    <a:lnTo>
                      <a:pt x="56" y="86"/>
                    </a:lnTo>
                    <a:lnTo>
                      <a:pt x="56" y="7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8" name="Freeform 390"/>
              <p:cNvSpPr>
                <a:spLocks noEditPoints="1"/>
              </p:cNvSpPr>
              <p:nvPr userDrawn="1"/>
            </p:nvSpPr>
            <p:spPr bwMode="auto">
              <a:xfrm>
                <a:off x="152" y="2954"/>
                <a:ext cx="175" cy="165"/>
              </a:xfrm>
              <a:custGeom>
                <a:avLst/>
                <a:gdLst>
                  <a:gd name="T0" fmla="*/ 154 w 175"/>
                  <a:gd name="T1" fmla="*/ 54 h 165"/>
                  <a:gd name="T2" fmla="*/ 154 w 175"/>
                  <a:gd name="T3" fmla="*/ 31 h 165"/>
                  <a:gd name="T4" fmla="*/ 122 w 175"/>
                  <a:gd name="T5" fmla="*/ 31 h 165"/>
                  <a:gd name="T6" fmla="*/ 87 w 175"/>
                  <a:gd name="T7" fmla="*/ 0 h 165"/>
                  <a:gd name="T8" fmla="*/ 50 w 175"/>
                  <a:gd name="T9" fmla="*/ 31 h 165"/>
                  <a:gd name="T10" fmla="*/ 22 w 175"/>
                  <a:gd name="T11" fmla="*/ 31 h 165"/>
                  <a:gd name="T12" fmla="*/ 22 w 175"/>
                  <a:gd name="T13" fmla="*/ 53 h 165"/>
                  <a:gd name="T14" fmla="*/ 0 w 175"/>
                  <a:gd name="T15" fmla="*/ 69 h 165"/>
                  <a:gd name="T16" fmla="*/ 0 w 175"/>
                  <a:gd name="T17" fmla="*/ 165 h 165"/>
                  <a:gd name="T18" fmla="*/ 175 w 175"/>
                  <a:gd name="T19" fmla="*/ 165 h 165"/>
                  <a:gd name="T20" fmla="*/ 175 w 175"/>
                  <a:gd name="T21" fmla="*/ 69 h 165"/>
                  <a:gd name="T22" fmla="*/ 154 w 175"/>
                  <a:gd name="T23" fmla="*/ 54 h 165"/>
                  <a:gd name="T24" fmla="*/ 168 w 175"/>
                  <a:gd name="T25" fmla="*/ 158 h 165"/>
                  <a:gd name="T26" fmla="*/ 8 w 175"/>
                  <a:gd name="T27" fmla="*/ 158 h 165"/>
                  <a:gd name="T28" fmla="*/ 8 w 175"/>
                  <a:gd name="T29" fmla="*/ 74 h 165"/>
                  <a:gd name="T30" fmla="*/ 28 w 175"/>
                  <a:gd name="T31" fmla="*/ 58 h 165"/>
                  <a:gd name="T32" fmla="*/ 28 w 175"/>
                  <a:gd name="T33" fmla="*/ 37 h 165"/>
                  <a:gd name="T34" fmla="*/ 52 w 175"/>
                  <a:gd name="T35" fmla="*/ 37 h 165"/>
                  <a:gd name="T36" fmla="*/ 87 w 175"/>
                  <a:gd name="T37" fmla="*/ 11 h 165"/>
                  <a:gd name="T38" fmla="*/ 119 w 175"/>
                  <a:gd name="T39" fmla="*/ 37 h 165"/>
                  <a:gd name="T40" fmla="*/ 146 w 175"/>
                  <a:gd name="T41" fmla="*/ 37 h 165"/>
                  <a:gd name="T42" fmla="*/ 146 w 175"/>
                  <a:gd name="T43" fmla="*/ 58 h 165"/>
                  <a:gd name="T44" fmla="*/ 168 w 175"/>
                  <a:gd name="T45" fmla="*/ 74 h 165"/>
                  <a:gd name="T46" fmla="*/ 168 w 175"/>
                  <a:gd name="T47" fmla="*/ 158 h 165"/>
                  <a:gd name="T48" fmla="*/ 35 w 175"/>
                  <a:gd name="T49" fmla="*/ 91 h 165"/>
                  <a:gd name="T50" fmla="*/ 87 w 175"/>
                  <a:gd name="T51" fmla="*/ 127 h 165"/>
                  <a:gd name="T52" fmla="*/ 139 w 175"/>
                  <a:gd name="T53" fmla="*/ 93 h 165"/>
                  <a:gd name="T54" fmla="*/ 139 w 175"/>
                  <a:gd name="T55" fmla="*/ 46 h 165"/>
                  <a:gd name="T56" fmla="*/ 35 w 175"/>
                  <a:gd name="T57" fmla="*/ 46 h 165"/>
                  <a:gd name="T58" fmla="*/ 35 w 175"/>
                  <a:gd name="T59" fmla="*/ 91 h 165"/>
                  <a:gd name="T60" fmla="*/ 55 w 175"/>
                  <a:gd name="T61" fmla="*/ 58 h 165"/>
                  <a:gd name="T62" fmla="*/ 119 w 175"/>
                  <a:gd name="T63" fmla="*/ 58 h 165"/>
                  <a:gd name="T64" fmla="*/ 119 w 175"/>
                  <a:gd name="T65" fmla="*/ 66 h 165"/>
                  <a:gd name="T66" fmla="*/ 55 w 175"/>
                  <a:gd name="T67" fmla="*/ 66 h 165"/>
                  <a:gd name="T68" fmla="*/ 55 w 175"/>
                  <a:gd name="T69" fmla="*/ 58 h 165"/>
                  <a:gd name="T70" fmla="*/ 55 w 175"/>
                  <a:gd name="T71" fmla="*/ 79 h 165"/>
                  <a:gd name="T72" fmla="*/ 119 w 175"/>
                  <a:gd name="T73" fmla="*/ 79 h 165"/>
                  <a:gd name="T74" fmla="*/ 119 w 175"/>
                  <a:gd name="T75" fmla="*/ 88 h 165"/>
                  <a:gd name="T76" fmla="*/ 55 w 175"/>
                  <a:gd name="T77" fmla="*/ 88 h 165"/>
                  <a:gd name="T78" fmla="*/ 55 w 175"/>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5">
                    <a:moveTo>
                      <a:pt x="154" y="54"/>
                    </a:moveTo>
                    <a:lnTo>
                      <a:pt x="154" y="31"/>
                    </a:lnTo>
                    <a:lnTo>
                      <a:pt x="122" y="31"/>
                    </a:lnTo>
                    <a:lnTo>
                      <a:pt x="87" y="0"/>
                    </a:lnTo>
                    <a:lnTo>
                      <a:pt x="50" y="31"/>
                    </a:lnTo>
                    <a:lnTo>
                      <a:pt x="22" y="31"/>
                    </a:lnTo>
                    <a:lnTo>
                      <a:pt x="22" y="53"/>
                    </a:lnTo>
                    <a:lnTo>
                      <a:pt x="0" y="69"/>
                    </a:lnTo>
                    <a:lnTo>
                      <a:pt x="0" y="165"/>
                    </a:lnTo>
                    <a:lnTo>
                      <a:pt x="175" y="165"/>
                    </a:lnTo>
                    <a:lnTo>
                      <a:pt x="175" y="69"/>
                    </a:lnTo>
                    <a:lnTo>
                      <a:pt x="154" y="54"/>
                    </a:lnTo>
                    <a:close/>
                    <a:moveTo>
                      <a:pt x="168" y="158"/>
                    </a:moveTo>
                    <a:lnTo>
                      <a:pt x="8" y="158"/>
                    </a:lnTo>
                    <a:lnTo>
                      <a:pt x="8" y="74"/>
                    </a:lnTo>
                    <a:lnTo>
                      <a:pt x="28" y="58"/>
                    </a:lnTo>
                    <a:lnTo>
                      <a:pt x="28" y="37"/>
                    </a:lnTo>
                    <a:lnTo>
                      <a:pt x="52" y="37"/>
                    </a:lnTo>
                    <a:lnTo>
                      <a:pt x="87" y="11"/>
                    </a:lnTo>
                    <a:lnTo>
                      <a:pt x="119" y="37"/>
                    </a:lnTo>
                    <a:lnTo>
                      <a:pt x="146" y="37"/>
                    </a:lnTo>
                    <a:lnTo>
                      <a:pt x="146" y="58"/>
                    </a:lnTo>
                    <a:lnTo>
                      <a:pt x="168" y="74"/>
                    </a:lnTo>
                    <a:lnTo>
                      <a:pt x="168" y="158"/>
                    </a:lnTo>
                    <a:close/>
                    <a:moveTo>
                      <a:pt x="35" y="91"/>
                    </a:moveTo>
                    <a:lnTo>
                      <a:pt x="87" y="127"/>
                    </a:lnTo>
                    <a:lnTo>
                      <a:pt x="139" y="93"/>
                    </a:lnTo>
                    <a:lnTo>
                      <a:pt x="139" y="46"/>
                    </a:lnTo>
                    <a:lnTo>
                      <a:pt x="35" y="46"/>
                    </a:lnTo>
                    <a:lnTo>
                      <a:pt x="35" y="91"/>
                    </a:lnTo>
                    <a:close/>
                    <a:moveTo>
                      <a:pt x="55" y="58"/>
                    </a:moveTo>
                    <a:lnTo>
                      <a:pt x="119" y="58"/>
                    </a:lnTo>
                    <a:lnTo>
                      <a:pt x="119" y="66"/>
                    </a:lnTo>
                    <a:lnTo>
                      <a:pt x="55" y="66"/>
                    </a:lnTo>
                    <a:lnTo>
                      <a:pt x="55" y="58"/>
                    </a:lnTo>
                    <a:close/>
                    <a:moveTo>
                      <a:pt x="55" y="79"/>
                    </a:moveTo>
                    <a:lnTo>
                      <a:pt x="119" y="79"/>
                    </a:lnTo>
                    <a:lnTo>
                      <a:pt x="119" y="88"/>
                    </a:lnTo>
                    <a:lnTo>
                      <a:pt x="55" y="88"/>
                    </a:lnTo>
                    <a:lnTo>
                      <a:pt x="55" y="7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9" name="Rectangle 391"/>
              <p:cNvSpPr>
                <a:spLocks noChangeArrowheads="1"/>
              </p:cNvSpPr>
              <p:nvPr userDrawn="1"/>
            </p:nvSpPr>
            <p:spPr bwMode="auto">
              <a:xfrm>
                <a:off x="4982" y="1990"/>
                <a:ext cx="33"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0" name="Rectangle 392"/>
              <p:cNvSpPr>
                <a:spLocks noChangeArrowheads="1"/>
              </p:cNvSpPr>
              <p:nvPr userDrawn="1"/>
            </p:nvSpPr>
            <p:spPr bwMode="auto">
              <a:xfrm>
                <a:off x="4982" y="1966"/>
                <a:ext cx="50"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1" name="Rectangle 393"/>
              <p:cNvSpPr>
                <a:spLocks noChangeArrowheads="1"/>
              </p:cNvSpPr>
              <p:nvPr userDrawn="1"/>
            </p:nvSpPr>
            <p:spPr bwMode="auto">
              <a:xfrm>
                <a:off x="4982" y="1943"/>
                <a:ext cx="50" cy="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2" name="Rectangle 394"/>
              <p:cNvSpPr>
                <a:spLocks noChangeArrowheads="1"/>
              </p:cNvSpPr>
              <p:nvPr userDrawn="1"/>
            </p:nvSpPr>
            <p:spPr bwMode="auto">
              <a:xfrm>
                <a:off x="4982" y="1921"/>
                <a:ext cx="50" cy="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3" name="Rectangle 395"/>
              <p:cNvSpPr>
                <a:spLocks noChangeArrowheads="1"/>
              </p:cNvSpPr>
              <p:nvPr userDrawn="1"/>
            </p:nvSpPr>
            <p:spPr bwMode="auto">
              <a:xfrm>
                <a:off x="4896" y="1990"/>
                <a:ext cx="34"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4" name="Rectangle 396"/>
              <p:cNvSpPr>
                <a:spLocks noChangeArrowheads="1"/>
              </p:cNvSpPr>
              <p:nvPr userDrawn="1"/>
            </p:nvSpPr>
            <p:spPr bwMode="auto">
              <a:xfrm>
                <a:off x="4896" y="1966"/>
                <a:ext cx="51"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5" name="Rectangle 397"/>
              <p:cNvSpPr>
                <a:spLocks noChangeArrowheads="1"/>
              </p:cNvSpPr>
              <p:nvPr userDrawn="1"/>
            </p:nvSpPr>
            <p:spPr bwMode="auto">
              <a:xfrm>
                <a:off x="4896" y="1943"/>
                <a:ext cx="51" cy="6"/>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6" name="Rectangle 398"/>
              <p:cNvSpPr>
                <a:spLocks noChangeArrowheads="1"/>
              </p:cNvSpPr>
              <p:nvPr userDrawn="1"/>
            </p:nvSpPr>
            <p:spPr bwMode="auto">
              <a:xfrm>
                <a:off x="4896" y="1921"/>
                <a:ext cx="51" cy="5"/>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7" name="Freeform 399"/>
              <p:cNvSpPr>
                <a:spLocks noEditPoints="1"/>
              </p:cNvSpPr>
              <p:nvPr userDrawn="1"/>
            </p:nvSpPr>
            <p:spPr bwMode="auto">
              <a:xfrm>
                <a:off x="4874" y="1894"/>
                <a:ext cx="185" cy="139"/>
              </a:xfrm>
              <a:custGeom>
                <a:avLst/>
                <a:gdLst>
                  <a:gd name="T0" fmla="*/ 107 w 110"/>
                  <a:gd name="T1" fmla="*/ 29 h 83"/>
                  <a:gd name="T2" fmla="*/ 107 w 110"/>
                  <a:gd name="T3" fmla="*/ 25 h 83"/>
                  <a:gd name="T4" fmla="*/ 108 w 110"/>
                  <a:gd name="T5" fmla="*/ 25 h 83"/>
                  <a:gd name="T6" fmla="*/ 110 w 110"/>
                  <a:gd name="T7" fmla="*/ 18 h 83"/>
                  <a:gd name="T8" fmla="*/ 108 w 110"/>
                  <a:gd name="T9" fmla="*/ 11 h 83"/>
                  <a:gd name="T10" fmla="*/ 107 w 110"/>
                  <a:gd name="T11" fmla="*/ 11 h 83"/>
                  <a:gd name="T12" fmla="*/ 107 w 110"/>
                  <a:gd name="T13" fmla="*/ 0 h 83"/>
                  <a:gd name="T14" fmla="*/ 57 w 110"/>
                  <a:gd name="T15" fmla="*/ 0 h 83"/>
                  <a:gd name="T16" fmla="*/ 53 w 110"/>
                  <a:gd name="T17" fmla="*/ 4 h 83"/>
                  <a:gd name="T18" fmla="*/ 48 w 110"/>
                  <a:gd name="T19" fmla="*/ 0 h 83"/>
                  <a:gd name="T20" fmla="*/ 0 w 110"/>
                  <a:gd name="T21" fmla="*/ 0 h 83"/>
                  <a:gd name="T22" fmla="*/ 0 w 110"/>
                  <a:gd name="T23" fmla="*/ 76 h 83"/>
                  <a:gd name="T24" fmla="*/ 46 w 110"/>
                  <a:gd name="T25" fmla="*/ 76 h 83"/>
                  <a:gd name="T26" fmla="*/ 53 w 110"/>
                  <a:gd name="T27" fmla="*/ 83 h 83"/>
                  <a:gd name="T28" fmla="*/ 59 w 110"/>
                  <a:gd name="T29" fmla="*/ 76 h 83"/>
                  <a:gd name="T30" fmla="*/ 107 w 110"/>
                  <a:gd name="T31" fmla="*/ 76 h 83"/>
                  <a:gd name="T32" fmla="*/ 107 w 110"/>
                  <a:gd name="T33" fmla="*/ 42 h 83"/>
                  <a:gd name="T34" fmla="*/ 108 w 110"/>
                  <a:gd name="T35" fmla="*/ 42 h 83"/>
                  <a:gd name="T36" fmla="*/ 110 w 110"/>
                  <a:gd name="T37" fmla="*/ 36 h 83"/>
                  <a:gd name="T38" fmla="*/ 108 w 110"/>
                  <a:gd name="T39" fmla="*/ 29 h 83"/>
                  <a:gd name="T40" fmla="*/ 107 w 110"/>
                  <a:gd name="T41" fmla="*/ 29 h 83"/>
                  <a:gd name="T42" fmla="*/ 5 w 110"/>
                  <a:gd name="T43" fmla="*/ 5 h 83"/>
                  <a:gd name="T44" fmla="*/ 46 w 110"/>
                  <a:gd name="T45" fmla="*/ 5 h 83"/>
                  <a:gd name="T46" fmla="*/ 51 w 110"/>
                  <a:gd name="T47" fmla="*/ 9 h 83"/>
                  <a:gd name="T48" fmla="*/ 51 w 110"/>
                  <a:gd name="T49" fmla="*/ 71 h 83"/>
                  <a:gd name="T50" fmla="*/ 5 w 110"/>
                  <a:gd name="T51" fmla="*/ 71 h 83"/>
                  <a:gd name="T52" fmla="*/ 5 w 110"/>
                  <a:gd name="T53" fmla="*/ 5 h 83"/>
                  <a:gd name="T54" fmla="*/ 102 w 110"/>
                  <a:gd name="T55" fmla="*/ 71 h 83"/>
                  <a:gd name="T56" fmla="*/ 55 w 110"/>
                  <a:gd name="T57" fmla="*/ 71 h 83"/>
                  <a:gd name="T58" fmla="*/ 55 w 110"/>
                  <a:gd name="T59" fmla="*/ 9 h 83"/>
                  <a:gd name="T60" fmla="*/ 59 w 110"/>
                  <a:gd name="T61" fmla="*/ 5 h 83"/>
                  <a:gd name="T62" fmla="*/ 102 w 110"/>
                  <a:gd name="T63" fmla="*/ 5 h 83"/>
                  <a:gd name="T64" fmla="*/ 102 w 110"/>
                  <a:gd name="T65"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83">
                    <a:moveTo>
                      <a:pt x="107" y="29"/>
                    </a:moveTo>
                    <a:cubicBezTo>
                      <a:pt x="107" y="25"/>
                      <a:pt x="107" y="25"/>
                      <a:pt x="107" y="25"/>
                    </a:cubicBezTo>
                    <a:cubicBezTo>
                      <a:pt x="108" y="25"/>
                      <a:pt x="108" y="25"/>
                      <a:pt x="108" y="25"/>
                    </a:cubicBezTo>
                    <a:cubicBezTo>
                      <a:pt x="110" y="23"/>
                      <a:pt x="110" y="21"/>
                      <a:pt x="110" y="18"/>
                    </a:cubicBezTo>
                    <a:cubicBezTo>
                      <a:pt x="110" y="16"/>
                      <a:pt x="110" y="13"/>
                      <a:pt x="108" y="11"/>
                    </a:cubicBezTo>
                    <a:cubicBezTo>
                      <a:pt x="107" y="11"/>
                      <a:pt x="107" y="11"/>
                      <a:pt x="107" y="11"/>
                    </a:cubicBezTo>
                    <a:cubicBezTo>
                      <a:pt x="107" y="0"/>
                      <a:pt x="107" y="0"/>
                      <a:pt x="107" y="0"/>
                    </a:cubicBezTo>
                    <a:cubicBezTo>
                      <a:pt x="57" y="0"/>
                      <a:pt x="57" y="0"/>
                      <a:pt x="57" y="0"/>
                    </a:cubicBezTo>
                    <a:cubicBezTo>
                      <a:pt x="53" y="4"/>
                      <a:pt x="53" y="4"/>
                      <a:pt x="53" y="4"/>
                    </a:cubicBezTo>
                    <a:cubicBezTo>
                      <a:pt x="48" y="0"/>
                      <a:pt x="48" y="0"/>
                      <a:pt x="48" y="0"/>
                    </a:cubicBezTo>
                    <a:cubicBezTo>
                      <a:pt x="0" y="0"/>
                      <a:pt x="0" y="0"/>
                      <a:pt x="0" y="0"/>
                    </a:cubicBezTo>
                    <a:cubicBezTo>
                      <a:pt x="0" y="76"/>
                      <a:pt x="0" y="76"/>
                      <a:pt x="0" y="76"/>
                    </a:cubicBezTo>
                    <a:cubicBezTo>
                      <a:pt x="46" y="76"/>
                      <a:pt x="46" y="76"/>
                      <a:pt x="46" y="76"/>
                    </a:cubicBezTo>
                    <a:cubicBezTo>
                      <a:pt x="53" y="83"/>
                      <a:pt x="53" y="83"/>
                      <a:pt x="53" y="83"/>
                    </a:cubicBezTo>
                    <a:cubicBezTo>
                      <a:pt x="59" y="76"/>
                      <a:pt x="59" y="76"/>
                      <a:pt x="59" y="76"/>
                    </a:cubicBezTo>
                    <a:cubicBezTo>
                      <a:pt x="107" y="76"/>
                      <a:pt x="107" y="76"/>
                      <a:pt x="107" y="76"/>
                    </a:cubicBezTo>
                    <a:cubicBezTo>
                      <a:pt x="107" y="42"/>
                      <a:pt x="107" y="42"/>
                      <a:pt x="107" y="42"/>
                    </a:cubicBezTo>
                    <a:cubicBezTo>
                      <a:pt x="108" y="42"/>
                      <a:pt x="108" y="42"/>
                      <a:pt x="108" y="42"/>
                    </a:cubicBezTo>
                    <a:cubicBezTo>
                      <a:pt x="110" y="40"/>
                      <a:pt x="110" y="38"/>
                      <a:pt x="110" y="36"/>
                    </a:cubicBezTo>
                    <a:cubicBezTo>
                      <a:pt x="110" y="33"/>
                      <a:pt x="110" y="31"/>
                      <a:pt x="108" y="29"/>
                    </a:cubicBezTo>
                    <a:lnTo>
                      <a:pt x="107" y="29"/>
                    </a:lnTo>
                    <a:close/>
                    <a:moveTo>
                      <a:pt x="5" y="5"/>
                    </a:moveTo>
                    <a:cubicBezTo>
                      <a:pt x="46" y="5"/>
                      <a:pt x="46" y="5"/>
                      <a:pt x="46" y="5"/>
                    </a:cubicBezTo>
                    <a:cubicBezTo>
                      <a:pt x="51" y="9"/>
                      <a:pt x="51" y="9"/>
                      <a:pt x="51" y="9"/>
                    </a:cubicBezTo>
                    <a:cubicBezTo>
                      <a:pt x="51" y="71"/>
                      <a:pt x="51" y="71"/>
                      <a:pt x="51" y="71"/>
                    </a:cubicBezTo>
                    <a:cubicBezTo>
                      <a:pt x="5" y="71"/>
                      <a:pt x="5" y="71"/>
                      <a:pt x="5" y="71"/>
                    </a:cubicBezTo>
                    <a:lnTo>
                      <a:pt x="5" y="5"/>
                    </a:lnTo>
                    <a:close/>
                    <a:moveTo>
                      <a:pt x="102" y="71"/>
                    </a:moveTo>
                    <a:cubicBezTo>
                      <a:pt x="55" y="71"/>
                      <a:pt x="55" y="71"/>
                      <a:pt x="55" y="71"/>
                    </a:cubicBezTo>
                    <a:cubicBezTo>
                      <a:pt x="55" y="9"/>
                      <a:pt x="55" y="9"/>
                      <a:pt x="55" y="9"/>
                    </a:cubicBezTo>
                    <a:cubicBezTo>
                      <a:pt x="59" y="5"/>
                      <a:pt x="59" y="5"/>
                      <a:pt x="59" y="5"/>
                    </a:cubicBezTo>
                    <a:cubicBezTo>
                      <a:pt x="102" y="5"/>
                      <a:pt x="102" y="5"/>
                      <a:pt x="102" y="5"/>
                    </a:cubicBezTo>
                    <a:lnTo>
                      <a:pt x="102"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8" name="Rectangle 400"/>
              <p:cNvSpPr>
                <a:spLocks noChangeArrowheads="1"/>
              </p:cNvSpPr>
              <p:nvPr userDrawn="1"/>
            </p:nvSpPr>
            <p:spPr bwMode="auto">
              <a:xfrm>
                <a:off x="4523" y="2366"/>
                <a:ext cx="56" cy="9"/>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9" name="Rectangle 401"/>
              <p:cNvSpPr>
                <a:spLocks noChangeArrowheads="1"/>
              </p:cNvSpPr>
              <p:nvPr userDrawn="1"/>
            </p:nvSpPr>
            <p:spPr bwMode="auto">
              <a:xfrm>
                <a:off x="4515" y="2341"/>
                <a:ext cx="77"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0" name="Rectangle 402"/>
              <p:cNvSpPr>
                <a:spLocks noChangeArrowheads="1"/>
              </p:cNvSpPr>
              <p:nvPr userDrawn="1"/>
            </p:nvSpPr>
            <p:spPr bwMode="auto">
              <a:xfrm>
                <a:off x="4529" y="2316"/>
                <a:ext cx="25" cy="7"/>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1" name="Freeform 403"/>
              <p:cNvSpPr>
                <a:spLocks noEditPoints="1"/>
              </p:cNvSpPr>
              <p:nvPr userDrawn="1"/>
            </p:nvSpPr>
            <p:spPr bwMode="auto">
              <a:xfrm>
                <a:off x="4482" y="2279"/>
                <a:ext cx="172" cy="149"/>
              </a:xfrm>
              <a:custGeom>
                <a:avLst/>
                <a:gdLst>
                  <a:gd name="T0" fmla="*/ 84 w 103"/>
                  <a:gd name="T1" fmla="*/ 61 h 89"/>
                  <a:gd name="T2" fmla="*/ 82 w 103"/>
                  <a:gd name="T3" fmla="*/ 64 h 89"/>
                  <a:gd name="T4" fmla="*/ 75 w 103"/>
                  <a:gd name="T5" fmla="*/ 59 h 89"/>
                  <a:gd name="T6" fmla="*/ 65 w 103"/>
                  <a:gd name="T7" fmla="*/ 8 h 89"/>
                  <a:gd name="T8" fmla="*/ 41 w 103"/>
                  <a:gd name="T9" fmla="*/ 0 h 89"/>
                  <a:gd name="T10" fmla="*/ 9 w 103"/>
                  <a:gd name="T11" fmla="*/ 16 h 89"/>
                  <a:gd name="T12" fmla="*/ 2 w 103"/>
                  <a:gd name="T13" fmla="*/ 45 h 89"/>
                  <a:gd name="T14" fmla="*/ 17 w 103"/>
                  <a:gd name="T15" fmla="*/ 71 h 89"/>
                  <a:gd name="T16" fmla="*/ 41 w 103"/>
                  <a:gd name="T17" fmla="*/ 79 h 89"/>
                  <a:gd name="T18" fmla="*/ 69 w 103"/>
                  <a:gd name="T19" fmla="*/ 67 h 89"/>
                  <a:gd name="T20" fmla="*/ 76 w 103"/>
                  <a:gd name="T21" fmla="*/ 72 h 89"/>
                  <a:gd name="T22" fmla="*/ 74 w 103"/>
                  <a:gd name="T23" fmla="*/ 75 h 89"/>
                  <a:gd name="T24" fmla="*/ 92 w 103"/>
                  <a:gd name="T25" fmla="*/ 89 h 89"/>
                  <a:gd name="T26" fmla="*/ 103 w 103"/>
                  <a:gd name="T27" fmla="*/ 75 h 89"/>
                  <a:gd name="T28" fmla="*/ 84 w 103"/>
                  <a:gd name="T29" fmla="*/ 61 h 89"/>
                  <a:gd name="T30" fmla="*/ 41 w 103"/>
                  <a:gd name="T31" fmla="*/ 75 h 89"/>
                  <a:gd name="T32" fmla="*/ 20 w 103"/>
                  <a:gd name="T33" fmla="*/ 68 h 89"/>
                  <a:gd name="T34" fmla="*/ 6 w 103"/>
                  <a:gd name="T35" fmla="*/ 44 h 89"/>
                  <a:gd name="T36" fmla="*/ 13 w 103"/>
                  <a:gd name="T37" fmla="*/ 19 h 89"/>
                  <a:gd name="T38" fmla="*/ 41 w 103"/>
                  <a:gd name="T39" fmla="*/ 5 h 89"/>
                  <a:gd name="T40" fmla="*/ 62 w 103"/>
                  <a:gd name="T41" fmla="*/ 12 h 89"/>
                  <a:gd name="T42" fmla="*/ 69 w 103"/>
                  <a:gd name="T43" fmla="*/ 61 h 89"/>
                  <a:gd name="T44" fmla="*/ 41 w 103"/>
                  <a:gd name="T4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89">
                    <a:moveTo>
                      <a:pt x="84" y="61"/>
                    </a:moveTo>
                    <a:cubicBezTo>
                      <a:pt x="82" y="64"/>
                      <a:pt x="82" y="64"/>
                      <a:pt x="82" y="64"/>
                    </a:cubicBezTo>
                    <a:cubicBezTo>
                      <a:pt x="75" y="59"/>
                      <a:pt x="75" y="59"/>
                      <a:pt x="75" y="59"/>
                    </a:cubicBezTo>
                    <a:cubicBezTo>
                      <a:pt x="85" y="42"/>
                      <a:pt x="81" y="20"/>
                      <a:pt x="65" y="8"/>
                    </a:cubicBezTo>
                    <a:cubicBezTo>
                      <a:pt x="58" y="3"/>
                      <a:pt x="50" y="0"/>
                      <a:pt x="41" y="0"/>
                    </a:cubicBezTo>
                    <a:cubicBezTo>
                      <a:pt x="28" y="0"/>
                      <a:pt x="17" y="6"/>
                      <a:pt x="9" y="16"/>
                    </a:cubicBezTo>
                    <a:cubicBezTo>
                      <a:pt x="3" y="24"/>
                      <a:pt x="0" y="35"/>
                      <a:pt x="2" y="45"/>
                    </a:cubicBezTo>
                    <a:cubicBezTo>
                      <a:pt x="3" y="55"/>
                      <a:pt x="9" y="65"/>
                      <a:pt x="17" y="71"/>
                    </a:cubicBezTo>
                    <a:cubicBezTo>
                      <a:pt x="24" y="76"/>
                      <a:pt x="32" y="79"/>
                      <a:pt x="41" y="79"/>
                    </a:cubicBezTo>
                    <a:cubicBezTo>
                      <a:pt x="52" y="79"/>
                      <a:pt x="62" y="75"/>
                      <a:pt x="69" y="67"/>
                    </a:cubicBezTo>
                    <a:cubicBezTo>
                      <a:pt x="76" y="72"/>
                      <a:pt x="76" y="72"/>
                      <a:pt x="76" y="72"/>
                    </a:cubicBezTo>
                    <a:cubicBezTo>
                      <a:pt x="74" y="75"/>
                      <a:pt x="74" y="75"/>
                      <a:pt x="74" y="75"/>
                    </a:cubicBezTo>
                    <a:cubicBezTo>
                      <a:pt x="92" y="89"/>
                      <a:pt x="92" y="89"/>
                      <a:pt x="92" y="89"/>
                    </a:cubicBezTo>
                    <a:cubicBezTo>
                      <a:pt x="103" y="75"/>
                      <a:pt x="103" y="75"/>
                      <a:pt x="103" y="75"/>
                    </a:cubicBezTo>
                    <a:lnTo>
                      <a:pt x="84" y="61"/>
                    </a:lnTo>
                    <a:close/>
                    <a:moveTo>
                      <a:pt x="41" y="75"/>
                    </a:moveTo>
                    <a:cubicBezTo>
                      <a:pt x="33" y="75"/>
                      <a:pt x="26" y="72"/>
                      <a:pt x="20" y="68"/>
                    </a:cubicBezTo>
                    <a:cubicBezTo>
                      <a:pt x="12" y="62"/>
                      <a:pt x="8" y="54"/>
                      <a:pt x="6" y="44"/>
                    </a:cubicBezTo>
                    <a:cubicBezTo>
                      <a:pt x="5" y="35"/>
                      <a:pt x="7" y="26"/>
                      <a:pt x="13" y="19"/>
                    </a:cubicBezTo>
                    <a:cubicBezTo>
                      <a:pt x="20" y="10"/>
                      <a:pt x="30" y="5"/>
                      <a:pt x="41" y="5"/>
                    </a:cubicBezTo>
                    <a:cubicBezTo>
                      <a:pt x="49" y="5"/>
                      <a:pt x="56" y="7"/>
                      <a:pt x="62" y="12"/>
                    </a:cubicBezTo>
                    <a:cubicBezTo>
                      <a:pt x="77" y="23"/>
                      <a:pt x="80" y="45"/>
                      <a:pt x="69" y="61"/>
                    </a:cubicBezTo>
                    <a:cubicBezTo>
                      <a:pt x="62" y="70"/>
                      <a:pt x="52" y="75"/>
                      <a:pt x="41" y="7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2" name="Freeform 404"/>
              <p:cNvSpPr>
                <a:spLocks noEditPoints="1"/>
              </p:cNvSpPr>
              <p:nvPr userDrawn="1"/>
            </p:nvSpPr>
            <p:spPr bwMode="auto">
              <a:xfrm>
                <a:off x="4132" y="2583"/>
                <a:ext cx="170" cy="133"/>
              </a:xfrm>
              <a:custGeom>
                <a:avLst/>
                <a:gdLst>
                  <a:gd name="T0" fmla="*/ 93 w 101"/>
                  <a:gd name="T1" fmla="*/ 21 h 79"/>
                  <a:gd name="T2" fmla="*/ 85 w 101"/>
                  <a:gd name="T3" fmla="*/ 21 h 79"/>
                  <a:gd name="T4" fmla="*/ 84 w 101"/>
                  <a:gd name="T5" fmla="*/ 19 h 79"/>
                  <a:gd name="T6" fmla="*/ 79 w 101"/>
                  <a:gd name="T7" fmla="*/ 3 h 79"/>
                  <a:gd name="T8" fmla="*/ 75 w 101"/>
                  <a:gd name="T9" fmla="*/ 1 h 79"/>
                  <a:gd name="T10" fmla="*/ 2 w 101"/>
                  <a:gd name="T11" fmla="*/ 24 h 79"/>
                  <a:gd name="T12" fmla="*/ 0 w 101"/>
                  <a:gd name="T13" fmla="*/ 28 h 79"/>
                  <a:gd name="T14" fmla="*/ 5 w 101"/>
                  <a:gd name="T15" fmla="*/ 44 h 79"/>
                  <a:gd name="T16" fmla="*/ 9 w 101"/>
                  <a:gd name="T17" fmla="*/ 56 h 79"/>
                  <a:gd name="T18" fmla="*/ 9 w 101"/>
                  <a:gd name="T19" fmla="*/ 67 h 79"/>
                  <a:gd name="T20" fmla="*/ 9 w 101"/>
                  <a:gd name="T21" fmla="*/ 71 h 79"/>
                  <a:gd name="T22" fmla="*/ 17 w 101"/>
                  <a:gd name="T23" fmla="*/ 79 h 79"/>
                  <a:gd name="T24" fmla="*/ 21 w 101"/>
                  <a:gd name="T25" fmla="*/ 79 h 79"/>
                  <a:gd name="T26" fmla="*/ 89 w 101"/>
                  <a:gd name="T27" fmla="*/ 79 h 79"/>
                  <a:gd name="T28" fmla="*/ 93 w 101"/>
                  <a:gd name="T29" fmla="*/ 79 h 79"/>
                  <a:gd name="T30" fmla="*/ 101 w 101"/>
                  <a:gd name="T31" fmla="*/ 71 h 79"/>
                  <a:gd name="T32" fmla="*/ 101 w 101"/>
                  <a:gd name="T33" fmla="*/ 67 h 79"/>
                  <a:gd name="T34" fmla="*/ 101 w 101"/>
                  <a:gd name="T35" fmla="*/ 50 h 79"/>
                  <a:gd name="T36" fmla="*/ 101 w 101"/>
                  <a:gd name="T37" fmla="*/ 45 h 79"/>
                  <a:gd name="T38" fmla="*/ 101 w 101"/>
                  <a:gd name="T39" fmla="*/ 29 h 79"/>
                  <a:gd name="T40" fmla="*/ 93 w 101"/>
                  <a:gd name="T41" fmla="*/ 21 h 79"/>
                  <a:gd name="T42" fmla="*/ 97 w 101"/>
                  <a:gd name="T43" fmla="*/ 45 h 79"/>
                  <a:gd name="T44" fmla="*/ 97 w 101"/>
                  <a:gd name="T45" fmla="*/ 50 h 79"/>
                  <a:gd name="T46" fmla="*/ 97 w 101"/>
                  <a:gd name="T47" fmla="*/ 67 h 79"/>
                  <a:gd name="T48" fmla="*/ 97 w 101"/>
                  <a:gd name="T49" fmla="*/ 67 h 79"/>
                  <a:gd name="T50" fmla="*/ 97 w 101"/>
                  <a:gd name="T51" fmla="*/ 71 h 79"/>
                  <a:gd name="T52" fmla="*/ 93 w 101"/>
                  <a:gd name="T53" fmla="*/ 75 h 79"/>
                  <a:gd name="T54" fmla="*/ 89 w 101"/>
                  <a:gd name="T55" fmla="*/ 75 h 79"/>
                  <a:gd name="T56" fmla="*/ 21 w 101"/>
                  <a:gd name="T57" fmla="*/ 75 h 79"/>
                  <a:gd name="T58" fmla="*/ 17 w 101"/>
                  <a:gd name="T59" fmla="*/ 75 h 79"/>
                  <a:gd name="T60" fmla="*/ 14 w 101"/>
                  <a:gd name="T61" fmla="*/ 71 h 79"/>
                  <a:gd name="T62" fmla="*/ 14 w 101"/>
                  <a:gd name="T63" fmla="*/ 67 h 79"/>
                  <a:gd name="T64" fmla="*/ 14 w 101"/>
                  <a:gd name="T65" fmla="*/ 67 h 79"/>
                  <a:gd name="T66" fmla="*/ 14 w 101"/>
                  <a:gd name="T67" fmla="*/ 50 h 79"/>
                  <a:gd name="T68" fmla="*/ 14 w 101"/>
                  <a:gd name="T69" fmla="*/ 45 h 79"/>
                  <a:gd name="T70" fmla="*/ 97 w 101"/>
                  <a:gd name="T71" fmla="*/ 45 h 79"/>
                  <a:gd name="T72" fmla="*/ 97 w 101"/>
                  <a:gd name="T73" fmla="*/ 37 h 79"/>
                  <a:gd name="T74" fmla="*/ 14 w 101"/>
                  <a:gd name="T75" fmla="*/ 37 h 79"/>
                  <a:gd name="T76" fmla="*/ 14 w 101"/>
                  <a:gd name="T77" fmla="*/ 29 h 79"/>
                  <a:gd name="T78" fmla="*/ 17 w 101"/>
                  <a:gd name="T79" fmla="*/ 25 h 79"/>
                  <a:gd name="T80" fmla="*/ 86 w 101"/>
                  <a:gd name="T81" fmla="*/ 25 h 79"/>
                  <a:gd name="T82" fmla="*/ 93 w 101"/>
                  <a:gd name="T83" fmla="*/ 25 h 79"/>
                  <a:gd name="T84" fmla="*/ 97 w 101"/>
                  <a:gd name="T85" fmla="*/ 29 h 79"/>
                  <a:gd name="T86" fmla="*/ 97 w 101"/>
                  <a:gd name="T87" fmla="*/ 4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79">
                    <a:moveTo>
                      <a:pt x="93" y="21"/>
                    </a:moveTo>
                    <a:cubicBezTo>
                      <a:pt x="85" y="21"/>
                      <a:pt x="85" y="21"/>
                      <a:pt x="85" y="21"/>
                    </a:cubicBezTo>
                    <a:cubicBezTo>
                      <a:pt x="84" y="19"/>
                      <a:pt x="84" y="19"/>
                      <a:pt x="84" y="19"/>
                    </a:cubicBezTo>
                    <a:cubicBezTo>
                      <a:pt x="79" y="3"/>
                      <a:pt x="79" y="3"/>
                      <a:pt x="79" y="3"/>
                    </a:cubicBezTo>
                    <a:cubicBezTo>
                      <a:pt x="79" y="1"/>
                      <a:pt x="77" y="0"/>
                      <a:pt x="75" y="1"/>
                    </a:cubicBezTo>
                    <a:cubicBezTo>
                      <a:pt x="2" y="24"/>
                      <a:pt x="2" y="24"/>
                      <a:pt x="2" y="24"/>
                    </a:cubicBezTo>
                    <a:cubicBezTo>
                      <a:pt x="1" y="24"/>
                      <a:pt x="0" y="26"/>
                      <a:pt x="0" y="28"/>
                    </a:cubicBezTo>
                    <a:cubicBezTo>
                      <a:pt x="5" y="44"/>
                      <a:pt x="5" y="44"/>
                      <a:pt x="5" y="44"/>
                    </a:cubicBezTo>
                    <a:cubicBezTo>
                      <a:pt x="9" y="56"/>
                      <a:pt x="9" y="56"/>
                      <a:pt x="9" y="56"/>
                    </a:cubicBezTo>
                    <a:cubicBezTo>
                      <a:pt x="9" y="67"/>
                      <a:pt x="9" y="67"/>
                      <a:pt x="9" y="67"/>
                    </a:cubicBezTo>
                    <a:cubicBezTo>
                      <a:pt x="9" y="71"/>
                      <a:pt x="9" y="71"/>
                      <a:pt x="9" y="71"/>
                    </a:cubicBezTo>
                    <a:cubicBezTo>
                      <a:pt x="9" y="76"/>
                      <a:pt x="13" y="79"/>
                      <a:pt x="17" y="79"/>
                    </a:cubicBezTo>
                    <a:cubicBezTo>
                      <a:pt x="21" y="79"/>
                      <a:pt x="21" y="79"/>
                      <a:pt x="21" y="79"/>
                    </a:cubicBezTo>
                    <a:cubicBezTo>
                      <a:pt x="89" y="79"/>
                      <a:pt x="89" y="79"/>
                      <a:pt x="89" y="79"/>
                    </a:cubicBezTo>
                    <a:cubicBezTo>
                      <a:pt x="93" y="79"/>
                      <a:pt x="93" y="79"/>
                      <a:pt x="93" y="79"/>
                    </a:cubicBezTo>
                    <a:cubicBezTo>
                      <a:pt x="97" y="79"/>
                      <a:pt x="101" y="76"/>
                      <a:pt x="101" y="71"/>
                    </a:cubicBezTo>
                    <a:cubicBezTo>
                      <a:pt x="101" y="67"/>
                      <a:pt x="101" y="67"/>
                      <a:pt x="101" y="67"/>
                    </a:cubicBezTo>
                    <a:cubicBezTo>
                      <a:pt x="101" y="50"/>
                      <a:pt x="101" y="50"/>
                      <a:pt x="101" y="50"/>
                    </a:cubicBezTo>
                    <a:cubicBezTo>
                      <a:pt x="101" y="45"/>
                      <a:pt x="101" y="45"/>
                      <a:pt x="101" y="45"/>
                    </a:cubicBezTo>
                    <a:cubicBezTo>
                      <a:pt x="101" y="29"/>
                      <a:pt x="101" y="29"/>
                      <a:pt x="101" y="29"/>
                    </a:cubicBezTo>
                    <a:cubicBezTo>
                      <a:pt x="101" y="24"/>
                      <a:pt x="97" y="21"/>
                      <a:pt x="93" y="21"/>
                    </a:cubicBezTo>
                    <a:close/>
                    <a:moveTo>
                      <a:pt x="97" y="45"/>
                    </a:moveTo>
                    <a:cubicBezTo>
                      <a:pt x="97" y="50"/>
                      <a:pt x="97" y="50"/>
                      <a:pt x="97" y="50"/>
                    </a:cubicBezTo>
                    <a:cubicBezTo>
                      <a:pt x="97" y="67"/>
                      <a:pt x="97" y="67"/>
                      <a:pt x="97" y="67"/>
                    </a:cubicBezTo>
                    <a:cubicBezTo>
                      <a:pt x="97" y="67"/>
                      <a:pt x="97" y="67"/>
                      <a:pt x="97" y="67"/>
                    </a:cubicBezTo>
                    <a:cubicBezTo>
                      <a:pt x="97" y="71"/>
                      <a:pt x="97" y="71"/>
                      <a:pt x="97" y="71"/>
                    </a:cubicBezTo>
                    <a:cubicBezTo>
                      <a:pt x="97" y="73"/>
                      <a:pt x="95" y="75"/>
                      <a:pt x="93" y="75"/>
                    </a:cubicBezTo>
                    <a:cubicBezTo>
                      <a:pt x="89" y="75"/>
                      <a:pt x="89" y="75"/>
                      <a:pt x="89" y="75"/>
                    </a:cubicBezTo>
                    <a:cubicBezTo>
                      <a:pt x="21" y="75"/>
                      <a:pt x="21" y="75"/>
                      <a:pt x="21" y="75"/>
                    </a:cubicBezTo>
                    <a:cubicBezTo>
                      <a:pt x="17" y="75"/>
                      <a:pt x="17" y="75"/>
                      <a:pt x="17" y="75"/>
                    </a:cubicBezTo>
                    <a:cubicBezTo>
                      <a:pt x="15" y="75"/>
                      <a:pt x="14" y="73"/>
                      <a:pt x="14" y="71"/>
                    </a:cubicBezTo>
                    <a:cubicBezTo>
                      <a:pt x="14" y="67"/>
                      <a:pt x="14" y="67"/>
                      <a:pt x="14" y="67"/>
                    </a:cubicBezTo>
                    <a:cubicBezTo>
                      <a:pt x="14" y="67"/>
                      <a:pt x="14" y="67"/>
                      <a:pt x="14" y="67"/>
                    </a:cubicBezTo>
                    <a:cubicBezTo>
                      <a:pt x="14" y="50"/>
                      <a:pt x="14" y="50"/>
                      <a:pt x="14" y="50"/>
                    </a:cubicBezTo>
                    <a:cubicBezTo>
                      <a:pt x="14" y="45"/>
                      <a:pt x="14" y="45"/>
                      <a:pt x="14" y="45"/>
                    </a:cubicBezTo>
                    <a:cubicBezTo>
                      <a:pt x="97" y="45"/>
                      <a:pt x="97" y="45"/>
                      <a:pt x="97" y="45"/>
                    </a:cubicBezTo>
                    <a:cubicBezTo>
                      <a:pt x="97" y="37"/>
                      <a:pt x="97" y="37"/>
                      <a:pt x="97" y="37"/>
                    </a:cubicBezTo>
                    <a:cubicBezTo>
                      <a:pt x="14" y="37"/>
                      <a:pt x="14" y="37"/>
                      <a:pt x="14" y="37"/>
                    </a:cubicBezTo>
                    <a:cubicBezTo>
                      <a:pt x="14" y="29"/>
                      <a:pt x="14" y="29"/>
                      <a:pt x="14" y="29"/>
                    </a:cubicBezTo>
                    <a:cubicBezTo>
                      <a:pt x="14" y="27"/>
                      <a:pt x="15" y="25"/>
                      <a:pt x="17" y="25"/>
                    </a:cubicBezTo>
                    <a:cubicBezTo>
                      <a:pt x="86" y="25"/>
                      <a:pt x="86" y="25"/>
                      <a:pt x="86" y="25"/>
                    </a:cubicBezTo>
                    <a:cubicBezTo>
                      <a:pt x="93" y="25"/>
                      <a:pt x="93" y="25"/>
                      <a:pt x="93" y="25"/>
                    </a:cubicBezTo>
                    <a:cubicBezTo>
                      <a:pt x="95" y="25"/>
                      <a:pt x="97" y="27"/>
                      <a:pt x="97" y="29"/>
                    </a:cubicBezTo>
                    <a:lnTo>
                      <a:pt x="97" y="4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3" name="Freeform 405"/>
              <p:cNvSpPr>
                <a:spLocks/>
              </p:cNvSpPr>
              <p:nvPr userDrawn="1"/>
            </p:nvSpPr>
            <p:spPr bwMode="auto">
              <a:xfrm>
                <a:off x="4273" y="2670"/>
                <a:ext cx="15" cy="9"/>
              </a:xfrm>
              <a:custGeom>
                <a:avLst/>
                <a:gdLst>
                  <a:gd name="T0" fmla="*/ 0 w 15"/>
                  <a:gd name="T1" fmla="*/ 0 h 9"/>
                  <a:gd name="T2" fmla="*/ 0 w 15"/>
                  <a:gd name="T3" fmla="*/ 9 h 9"/>
                  <a:gd name="T4" fmla="*/ 0 w 15"/>
                  <a:gd name="T5" fmla="*/ 9 h 9"/>
                  <a:gd name="T6" fmla="*/ 15 w 15"/>
                  <a:gd name="T7" fmla="*/ 9 h 9"/>
                  <a:gd name="T8" fmla="*/ 15 w 15"/>
                  <a:gd name="T9" fmla="*/ 0 h 9"/>
                  <a:gd name="T10" fmla="*/ 0 w 15"/>
                  <a:gd name="T11" fmla="*/ 0 h 9"/>
                  <a:gd name="T12" fmla="*/ 0 w 1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0" y="0"/>
                    </a:moveTo>
                    <a:lnTo>
                      <a:pt x="0" y="9"/>
                    </a:lnTo>
                    <a:lnTo>
                      <a:pt x="0" y="9"/>
                    </a:lnTo>
                    <a:lnTo>
                      <a:pt x="15" y="9"/>
                    </a:lnTo>
                    <a:lnTo>
                      <a:pt x="15" y="0"/>
                    </a:lnTo>
                    <a:lnTo>
                      <a:pt x="0" y="0"/>
                    </a:lnTo>
                    <a:lnTo>
                      <a:pt x="0" y="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grpSp>
        <p:sp>
          <p:nvSpPr>
            <p:cNvPr id="8" name="Rectangle 407"/>
            <p:cNvSpPr>
              <a:spLocks noChangeArrowheads="1"/>
            </p:cNvSpPr>
            <p:nvPr userDrawn="1"/>
          </p:nvSpPr>
          <p:spPr bwMode="auto">
            <a:xfrm>
              <a:off x="4255" y="2670"/>
              <a:ext cx="13" cy="9"/>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 name="Freeform 408"/>
            <p:cNvSpPr>
              <a:spLocks/>
            </p:cNvSpPr>
            <p:nvPr userDrawn="1"/>
          </p:nvSpPr>
          <p:spPr bwMode="auto">
            <a:xfrm>
              <a:off x="4230" y="2670"/>
              <a:ext cx="20" cy="9"/>
            </a:xfrm>
            <a:custGeom>
              <a:avLst/>
              <a:gdLst>
                <a:gd name="T0" fmla="*/ 0 w 20"/>
                <a:gd name="T1" fmla="*/ 9 h 9"/>
                <a:gd name="T2" fmla="*/ 0 w 20"/>
                <a:gd name="T3" fmla="*/ 9 h 9"/>
                <a:gd name="T4" fmla="*/ 20 w 20"/>
                <a:gd name="T5" fmla="*/ 9 h 9"/>
                <a:gd name="T6" fmla="*/ 20 w 20"/>
                <a:gd name="T7" fmla="*/ 0 h 9"/>
                <a:gd name="T8" fmla="*/ 0 w 20"/>
                <a:gd name="T9" fmla="*/ 0 h 9"/>
                <a:gd name="T10" fmla="*/ 0 w 20"/>
                <a:gd name="T11" fmla="*/ 9 h 9"/>
              </a:gdLst>
              <a:ahLst/>
              <a:cxnLst>
                <a:cxn ang="0">
                  <a:pos x="T0" y="T1"/>
                </a:cxn>
                <a:cxn ang="0">
                  <a:pos x="T2" y="T3"/>
                </a:cxn>
                <a:cxn ang="0">
                  <a:pos x="T4" y="T5"/>
                </a:cxn>
                <a:cxn ang="0">
                  <a:pos x="T6" y="T7"/>
                </a:cxn>
                <a:cxn ang="0">
                  <a:pos x="T8" y="T9"/>
                </a:cxn>
                <a:cxn ang="0">
                  <a:pos x="T10" y="T11"/>
                </a:cxn>
              </a:cxnLst>
              <a:rect l="0" t="0" r="r" b="b"/>
              <a:pathLst>
                <a:path w="20" h="9">
                  <a:moveTo>
                    <a:pt x="0" y="9"/>
                  </a:moveTo>
                  <a:lnTo>
                    <a:pt x="0" y="9"/>
                  </a:lnTo>
                  <a:lnTo>
                    <a:pt x="20" y="9"/>
                  </a:lnTo>
                  <a:lnTo>
                    <a:pt x="20" y="0"/>
                  </a:lnTo>
                  <a:lnTo>
                    <a:pt x="0" y="0"/>
                  </a:lnTo>
                  <a:lnTo>
                    <a:pt x="0" y="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 name="Freeform 409"/>
            <p:cNvSpPr>
              <a:spLocks/>
            </p:cNvSpPr>
            <p:nvPr userDrawn="1"/>
          </p:nvSpPr>
          <p:spPr bwMode="auto">
            <a:xfrm>
              <a:off x="4163" y="2670"/>
              <a:ext cx="55" cy="9"/>
            </a:xfrm>
            <a:custGeom>
              <a:avLst/>
              <a:gdLst>
                <a:gd name="T0" fmla="*/ 0 w 55"/>
                <a:gd name="T1" fmla="*/ 9 h 9"/>
                <a:gd name="T2" fmla="*/ 0 w 55"/>
                <a:gd name="T3" fmla="*/ 9 h 9"/>
                <a:gd name="T4" fmla="*/ 55 w 55"/>
                <a:gd name="T5" fmla="*/ 9 h 9"/>
                <a:gd name="T6" fmla="*/ 55 w 55"/>
                <a:gd name="T7" fmla="*/ 0 h 9"/>
                <a:gd name="T8" fmla="*/ 0 w 55"/>
                <a:gd name="T9" fmla="*/ 0 h 9"/>
                <a:gd name="T10" fmla="*/ 0 w 55"/>
                <a:gd name="T11" fmla="*/ 9 h 9"/>
              </a:gdLst>
              <a:ahLst/>
              <a:cxnLst>
                <a:cxn ang="0">
                  <a:pos x="T0" y="T1"/>
                </a:cxn>
                <a:cxn ang="0">
                  <a:pos x="T2" y="T3"/>
                </a:cxn>
                <a:cxn ang="0">
                  <a:pos x="T4" y="T5"/>
                </a:cxn>
                <a:cxn ang="0">
                  <a:pos x="T6" y="T7"/>
                </a:cxn>
                <a:cxn ang="0">
                  <a:pos x="T8" y="T9"/>
                </a:cxn>
                <a:cxn ang="0">
                  <a:pos x="T10" y="T11"/>
                </a:cxn>
              </a:cxnLst>
              <a:rect l="0" t="0" r="r" b="b"/>
              <a:pathLst>
                <a:path w="55" h="9">
                  <a:moveTo>
                    <a:pt x="0" y="9"/>
                  </a:moveTo>
                  <a:lnTo>
                    <a:pt x="0" y="9"/>
                  </a:lnTo>
                  <a:lnTo>
                    <a:pt x="55" y="9"/>
                  </a:lnTo>
                  <a:lnTo>
                    <a:pt x="55" y="0"/>
                  </a:lnTo>
                  <a:lnTo>
                    <a:pt x="0" y="0"/>
                  </a:lnTo>
                  <a:lnTo>
                    <a:pt x="0" y="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 name="Freeform 410"/>
            <p:cNvSpPr>
              <a:spLocks/>
            </p:cNvSpPr>
            <p:nvPr userDrawn="1"/>
          </p:nvSpPr>
          <p:spPr bwMode="auto">
            <a:xfrm>
              <a:off x="4163" y="2686"/>
              <a:ext cx="55" cy="8"/>
            </a:xfrm>
            <a:custGeom>
              <a:avLst/>
              <a:gdLst>
                <a:gd name="T0" fmla="*/ 0 w 55"/>
                <a:gd name="T1" fmla="*/ 8 h 8"/>
                <a:gd name="T2" fmla="*/ 0 w 55"/>
                <a:gd name="T3" fmla="*/ 8 h 8"/>
                <a:gd name="T4" fmla="*/ 55 w 55"/>
                <a:gd name="T5" fmla="*/ 8 h 8"/>
                <a:gd name="T6" fmla="*/ 55 w 55"/>
                <a:gd name="T7" fmla="*/ 0 h 8"/>
                <a:gd name="T8" fmla="*/ 0 w 55"/>
                <a:gd name="T9" fmla="*/ 0 h 8"/>
                <a:gd name="T10" fmla="*/ 0 w 55"/>
                <a:gd name="T11" fmla="*/ 8 h 8"/>
              </a:gdLst>
              <a:ahLst/>
              <a:cxnLst>
                <a:cxn ang="0">
                  <a:pos x="T0" y="T1"/>
                </a:cxn>
                <a:cxn ang="0">
                  <a:pos x="T2" y="T3"/>
                </a:cxn>
                <a:cxn ang="0">
                  <a:pos x="T4" y="T5"/>
                </a:cxn>
                <a:cxn ang="0">
                  <a:pos x="T6" y="T7"/>
                </a:cxn>
                <a:cxn ang="0">
                  <a:pos x="T8" y="T9"/>
                </a:cxn>
                <a:cxn ang="0">
                  <a:pos x="T10" y="T11"/>
                </a:cxn>
              </a:cxnLst>
              <a:rect l="0" t="0" r="r" b="b"/>
              <a:pathLst>
                <a:path w="55" h="8">
                  <a:moveTo>
                    <a:pt x="0" y="8"/>
                  </a:moveTo>
                  <a:lnTo>
                    <a:pt x="0" y="8"/>
                  </a:lnTo>
                  <a:lnTo>
                    <a:pt x="55" y="8"/>
                  </a:lnTo>
                  <a:lnTo>
                    <a:pt x="55" y="0"/>
                  </a:lnTo>
                  <a:lnTo>
                    <a:pt x="0" y="0"/>
                  </a:lnTo>
                  <a:lnTo>
                    <a:pt x="0" y="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5" name="Freeform 411"/>
            <p:cNvSpPr>
              <a:spLocks noEditPoints="1"/>
            </p:cNvSpPr>
            <p:nvPr userDrawn="1"/>
          </p:nvSpPr>
          <p:spPr bwMode="auto">
            <a:xfrm>
              <a:off x="3175" y="2593"/>
              <a:ext cx="180" cy="175"/>
            </a:xfrm>
            <a:custGeom>
              <a:avLst/>
              <a:gdLst>
                <a:gd name="T0" fmla="*/ 116 w 180"/>
                <a:gd name="T1" fmla="*/ 119 h 175"/>
                <a:gd name="T2" fmla="*/ 118 w 180"/>
                <a:gd name="T3" fmla="*/ 119 h 175"/>
                <a:gd name="T4" fmla="*/ 118 w 180"/>
                <a:gd name="T5" fmla="*/ 145 h 175"/>
                <a:gd name="T6" fmla="*/ 118 w 180"/>
                <a:gd name="T7" fmla="*/ 145 h 175"/>
                <a:gd name="T8" fmla="*/ 51 w 180"/>
                <a:gd name="T9" fmla="*/ 145 h 175"/>
                <a:gd name="T10" fmla="*/ 21 w 180"/>
                <a:gd name="T11" fmla="*/ 175 h 175"/>
                <a:gd name="T12" fmla="*/ 21 w 180"/>
                <a:gd name="T13" fmla="*/ 145 h 175"/>
                <a:gd name="T14" fmla="*/ 0 w 180"/>
                <a:gd name="T15" fmla="*/ 145 h 175"/>
                <a:gd name="T16" fmla="*/ 0 w 180"/>
                <a:gd name="T17" fmla="*/ 51 h 175"/>
                <a:gd name="T18" fmla="*/ 0 w 180"/>
                <a:gd name="T19" fmla="*/ 51 h 175"/>
                <a:gd name="T20" fmla="*/ 37 w 180"/>
                <a:gd name="T21" fmla="*/ 51 h 175"/>
                <a:gd name="T22" fmla="*/ 37 w 180"/>
                <a:gd name="T23" fmla="*/ 99 h 175"/>
                <a:gd name="T24" fmla="*/ 37 w 180"/>
                <a:gd name="T25" fmla="*/ 113 h 175"/>
                <a:gd name="T26" fmla="*/ 37 w 180"/>
                <a:gd name="T27" fmla="*/ 119 h 175"/>
                <a:gd name="T28" fmla="*/ 44 w 180"/>
                <a:gd name="T29" fmla="*/ 119 h 175"/>
                <a:gd name="T30" fmla="*/ 56 w 180"/>
                <a:gd name="T31" fmla="*/ 119 h 175"/>
                <a:gd name="T32" fmla="*/ 116 w 180"/>
                <a:gd name="T33" fmla="*/ 119 h 175"/>
                <a:gd name="T34" fmla="*/ 180 w 180"/>
                <a:gd name="T35" fmla="*/ 0 h 175"/>
                <a:gd name="T36" fmla="*/ 180 w 180"/>
                <a:gd name="T37" fmla="*/ 109 h 175"/>
                <a:gd name="T38" fmla="*/ 165 w 180"/>
                <a:gd name="T39" fmla="*/ 109 h 175"/>
                <a:gd name="T40" fmla="*/ 165 w 180"/>
                <a:gd name="T41" fmla="*/ 148 h 175"/>
                <a:gd name="T42" fmla="*/ 126 w 180"/>
                <a:gd name="T43" fmla="*/ 109 h 175"/>
                <a:gd name="T44" fmla="*/ 46 w 180"/>
                <a:gd name="T45" fmla="*/ 109 h 175"/>
                <a:gd name="T46" fmla="*/ 46 w 180"/>
                <a:gd name="T47" fmla="*/ 0 h 175"/>
                <a:gd name="T48" fmla="*/ 180 w 180"/>
                <a:gd name="T49" fmla="*/ 0 h 175"/>
                <a:gd name="T50" fmla="*/ 172 w 180"/>
                <a:gd name="T51" fmla="*/ 7 h 175"/>
                <a:gd name="T52" fmla="*/ 54 w 180"/>
                <a:gd name="T53" fmla="*/ 7 h 175"/>
                <a:gd name="T54" fmla="*/ 54 w 180"/>
                <a:gd name="T55" fmla="*/ 103 h 175"/>
                <a:gd name="T56" fmla="*/ 130 w 180"/>
                <a:gd name="T57" fmla="*/ 103 h 175"/>
                <a:gd name="T58" fmla="*/ 157 w 180"/>
                <a:gd name="T59" fmla="*/ 130 h 175"/>
                <a:gd name="T60" fmla="*/ 157 w 180"/>
                <a:gd name="T61" fmla="*/ 103 h 175"/>
                <a:gd name="T62" fmla="*/ 172 w 180"/>
                <a:gd name="T63" fmla="*/ 103 h 175"/>
                <a:gd name="T64" fmla="*/ 172 w 180"/>
                <a:gd name="T65" fmla="*/ 7 h 175"/>
                <a:gd name="T66" fmla="*/ 79 w 180"/>
                <a:gd name="T67" fmla="*/ 79 h 175"/>
                <a:gd name="T68" fmla="*/ 143 w 180"/>
                <a:gd name="T69" fmla="*/ 79 h 175"/>
                <a:gd name="T70" fmla="*/ 143 w 180"/>
                <a:gd name="T71" fmla="*/ 72 h 175"/>
                <a:gd name="T72" fmla="*/ 79 w 180"/>
                <a:gd name="T73" fmla="*/ 72 h 175"/>
                <a:gd name="T74" fmla="*/ 79 w 180"/>
                <a:gd name="T75" fmla="*/ 79 h 175"/>
                <a:gd name="T76" fmla="*/ 158 w 180"/>
                <a:gd name="T77" fmla="*/ 49 h 175"/>
                <a:gd name="T78" fmla="*/ 71 w 180"/>
                <a:gd name="T79" fmla="*/ 49 h 175"/>
                <a:gd name="T80" fmla="*/ 71 w 180"/>
                <a:gd name="T81" fmla="*/ 56 h 175"/>
                <a:gd name="T82" fmla="*/ 158 w 180"/>
                <a:gd name="T83" fmla="*/ 56 h 175"/>
                <a:gd name="T84" fmla="*/ 158 w 180"/>
                <a:gd name="T85" fmla="*/ 49 h 175"/>
                <a:gd name="T86" fmla="*/ 115 w 180"/>
                <a:gd name="T87" fmla="*/ 27 h 175"/>
                <a:gd name="T88" fmla="*/ 86 w 180"/>
                <a:gd name="T89" fmla="*/ 27 h 175"/>
                <a:gd name="T90" fmla="*/ 86 w 180"/>
                <a:gd name="T91" fmla="*/ 32 h 175"/>
                <a:gd name="T92" fmla="*/ 115 w 180"/>
                <a:gd name="T93" fmla="*/ 32 h 175"/>
                <a:gd name="T94" fmla="*/ 115 w 180"/>
                <a:gd name="T95" fmla="*/ 2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0" h="175">
                  <a:moveTo>
                    <a:pt x="116" y="119"/>
                  </a:moveTo>
                  <a:lnTo>
                    <a:pt x="118" y="119"/>
                  </a:lnTo>
                  <a:lnTo>
                    <a:pt x="118" y="145"/>
                  </a:lnTo>
                  <a:lnTo>
                    <a:pt x="118" y="145"/>
                  </a:lnTo>
                  <a:lnTo>
                    <a:pt x="51" y="145"/>
                  </a:lnTo>
                  <a:lnTo>
                    <a:pt x="21" y="175"/>
                  </a:lnTo>
                  <a:lnTo>
                    <a:pt x="21" y="145"/>
                  </a:lnTo>
                  <a:lnTo>
                    <a:pt x="0" y="145"/>
                  </a:lnTo>
                  <a:lnTo>
                    <a:pt x="0" y="51"/>
                  </a:lnTo>
                  <a:lnTo>
                    <a:pt x="0" y="51"/>
                  </a:lnTo>
                  <a:lnTo>
                    <a:pt x="37" y="51"/>
                  </a:lnTo>
                  <a:lnTo>
                    <a:pt x="37" y="99"/>
                  </a:lnTo>
                  <a:lnTo>
                    <a:pt x="37" y="113"/>
                  </a:lnTo>
                  <a:lnTo>
                    <a:pt x="37" y="119"/>
                  </a:lnTo>
                  <a:lnTo>
                    <a:pt x="44" y="119"/>
                  </a:lnTo>
                  <a:lnTo>
                    <a:pt x="56" y="119"/>
                  </a:lnTo>
                  <a:lnTo>
                    <a:pt x="116" y="119"/>
                  </a:lnTo>
                  <a:close/>
                  <a:moveTo>
                    <a:pt x="180" y="0"/>
                  </a:moveTo>
                  <a:lnTo>
                    <a:pt x="180" y="109"/>
                  </a:lnTo>
                  <a:lnTo>
                    <a:pt x="165" y="109"/>
                  </a:lnTo>
                  <a:lnTo>
                    <a:pt x="165" y="148"/>
                  </a:lnTo>
                  <a:lnTo>
                    <a:pt x="126" y="109"/>
                  </a:lnTo>
                  <a:lnTo>
                    <a:pt x="46" y="109"/>
                  </a:lnTo>
                  <a:lnTo>
                    <a:pt x="46" y="0"/>
                  </a:lnTo>
                  <a:lnTo>
                    <a:pt x="180" y="0"/>
                  </a:lnTo>
                  <a:close/>
                  <a:moveTo>
                    <a:pt x="172" y="7"/>
                  </a:moveTo>
                  <a:lnTo>
                    <a:pt x="54" y="7"/>
                  </a:lnTo>
                  <a:lnTo>
                    <a:pt x="54" y="103"/>
                  </a:lnTo>
                  <a:lnTo>
                    <a:pt x="130" y="103"/>
                  </a:lnTo>
                  <a:lnTo>
                    <a:pt x="157" y="130"/>
                  </a:lnTo>
                  <a:lnTo>
                    <a:pt x="157" y="103"/>
                  </a:lnTo>
                  <a:lnTo>
                    <a:pt x="172" y="103"/>
                  </a:lnTo>
                  <a:lnTo>
                    <a:pt x="172" y="7"/>
                  </a:lnTo>
                  <a:close/>
                  <a:moveTo>
                    <a:pt x="79" y="79"/>
                  </a:moveTo>
                  <a:lnTo>
                    <a:pt x="143" y="79"/>
                  </a:lnTo>
                  <a:lnTo>
                    <a:pt x="143" y="72"/>
                  </a:lnTo>
                  <a:lnTo>
                    <a:pt x="79" y="72"/>
                  </a:lnTo>
                  <a:lnTo>
                    <a:pt x="79" y="79"/>
                  </a:lnTo>
                  <a:close/>
                  <a:moveTo>
                    <a:pt x="158" y="49"/>
                  </a:moveTo>
                  <a:lnTo>
                    <a:pt x="71" y="49"/>
                  </a:lnTo>
                  <a:lnTo>
                    <a:pt x="71" y="56"/>
                  </a:lnTo>
                  <a:lnTo>
                    <a:pt x="158" y="56"/>
                  </a:lnTo>
                  <a:lnTo>
                    <a:pt x="158" y="49"/>
                  </a:lnTo>
                  <a:close/>
                  <a:moveTo>
                    <a:pt x="115" y="27"/>
                  </a:moveTo>
                  <a:lnTo>
                    <a:pt x="86" y="27"/>
                  </a:lnTo>
                  <a:lnTo>
                    <a:pt x="86" y="32"/>
                  </a:lnTo>
                  <a:lnTo>
                    <a:pt x="115" y="32"/>
                  </a:lnTo>
                  <a:lnTo>
                    <a:pt x="115" y="2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6" name="Freeform 412"/>
            <p:cNvSpPr>
              <a:spLocks noEditPoints="1"/>
            </p:cNvSpPr>
            <p:nvPr userDrawn="1"/>
          </p:nvSpPr>
          <p:spPr bwMode="auto">
            <a:xfrm>
              <a:off x="2679" y="2049"/>
              <a:ext cx="154" cy="154"/>
            </a:xfrm>
            <a:custGeom>
              <a:avLst/>
              <a:gdLst>
                <a:gd name="T0" fmla="*/ 90 w 92"/>
                <a:gd name="T1" fmla="*/ 59 h 92"/>
                <a:gd name="T2" fmla="*/ 92 w 92"/>
                <a:gd name="T3" fmla="*/ 51 h 92"/>
                <a:gd name="T4" fmla="*/ 83 w 92"/>
                <a:gd name="T5" fmla="*/ 43 h 92"/>
                <a:gd name="T6" fmla="*/ 91 w 92"/>
                <a:gd name="T7" fmla="*/ 35 h 92"/>
                <a:gd name="T8" fmla="*/ 88 w 92"/>
                <a:gd name="T9" fmla="*/ 27 h 92"/>
                <a:gd name="T10" fmla="*/ 75 w 92"/>
                <a:gd name="T11" fmla="*/ 22 h 92"/>
                <a:gd name="T12" fmla="*/ 76 w 92"/>
                <a:gd name="T13" fmla="*/ 11 h 92"/>
                <a:gd name="T14" fmla="*/ 65 w 92"/>
                <a:gd name="T15" fmla="*/ 14 h 92"/>
                <a:gd name="T16" fmla="*/ 59 w 92"/>
                <a:gd name="T17" fmla="*/ 2 h 92"/>
                <a:gd name="T18" fmla="*/ 50 w 92"/>
                <a:gd name="T19" fmla="*/ 0 h 92"/>
                <a:gd name="T20" fmla="*/ 43 w 92"/>
                <a:gd name="T21" fmla="*/ 9 h 92"/>
                <a:gd name="T22" fmla="*/ 35 w 92"/>
                <a:gd name="T23" fmla="*/ 1 h 92"/>
                <a:gd name="T24" fmla="*/ 27 w 92"/>
                <a:gd name="T25" fmla="*/ 4 h 92"/>
                <a:gd name="T26" fmla="*/ 22 w 92"/>
                <a:gd name="T27" fmla="*/ 17 h 92"/>
                <a:gd name="T28" fmla="*/ 11 w 92"/>
                <a:gd name="T29" fmla="*/ 16 h 92"/>
                <a:gd name="T30" fmla="*/ 14 w 92"/>
                <a:gd name="T31" fmla="*/ 27 h 92"/>
                <a:gd name="T32" fmla="*/ 2 w 92"/>
                <a:gd name="T33" fmla="*/ 33 h 92"/>
                <a:gd name="T34" fmla="*/ 0 w 92"/>
                <a:gd name="T35" fmla="*/ 42 h 92"/>
                <a:gd name="T36" fmla="*/ 8 w 92"/>
                <a:gd name="T37" fmla="*/ 49 h 92"/>
                <a:gd name="T38" fmla="*/ 1 w 92"/>
                <a:gd name="T39" fmla="*/ 57 h 92"/>
                <a:gd name="T40" fmla="*/ 4 w 92"/>
                <a:gd name="T41" fmla="*/ 65 h 92"/>
                <a:gd name="T42" fmla="*/ 17 w 92"/>
                <a:gd name="T43" fmla="*/ 70 h 92"/>
                <a:gd name="T44" fmla="*/ 16 w 92"/>
                <a:gd name="T45" fmla="*/ 81 h 92"/>
                <a:gd name="T46" fmla="*/ 27 w 92"/>
                <a:gd name="T47" fmla="*/ 78 h 92"/>
                <a:gd name="T48" fmla="*/ 33 w 92"/>
                <a:gd name="T49" fmla="*/ 90 h 92"/>
                <a:gd name="T50" fmla="*/ 41 w 92"/>
                <a:gd name="T51" fmla="*/ 92 h 92"/>
                <a:gd name="T52" fmla="*/ 49 w 92"/>
                <a:gd name="T53" fmla="*/ 84 h 92"/>
                <a:gd name="T54" fmla="*/ 57 w 92"/>
                <a:gd name="T55" fmla="*/ 91 h 92"/>
                <a:gd name="T56" fmla="*/ 65 w 92"/>
                <a:gd name="T57" fmla="*/ 88 h 92"/>
                <a:gd name="T58" fmla="*/ 70 w 92"/>
                <a:gd name="T59" fmla="*/ 75 h 92"/>
                <a:gd name="T60" fmla="*/ 81 w 92"/>
                <a:gd name="T61" fmla="*/ 76 h 92"/>
                <a:gd name="T62" fmla="*/ 78 w 92"/>
                <a:gd name="T63" fmla="*/ 65 h 92"/>
                <a:gd name="T64" fmla="*/ 75 w 92"/>
                <a:gd name="T65" fmla="*/ 52 h 92"/>
                <a:gd name="T66" fmla="*/ 17 w 92"/>
                <a:gd name="T67" fmla="*/ 41 h 92"/>
                <a:gd name="T68" fmla="*/ 75 w 92"/>
                <a:gd name="T69" fmla="*/ 52 h 92"/>
                <a:gd name="T70" fmla="*/ 49 w 92"/>
                <a:gd name="T71" fmla="*/ 54 h 92"/>
                <a:gd name="T72" fmla="*/ 43 w 92"/>
                <a:gd name="T73" fmla="*/ 3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2">
                  <a:moveTo>
                    <a:pt x="81" y="59"/>
                  </a:moveTo>
                  <a:cubicBezTo>
                    <a:pt x="85" y="59"/>
                    <a:pt x="90" y="59"/>
                    <a:pt x="90" y="59"/>
                  </a:cubicBezTo>
                  <a:cubicBezTo>
                    <a:pt x="91" y="57"/>
                    <a:pt x="91" y="56"/>
                    <a:pt x="91" y="55"/>
                  </a:cubicBezTo>
                  <a:cubicBezTo>
                    <a:pt x="91" y="53"/>
                    <a:pt x="92" y="52"/>
                    <a:pt x="92" y="51"/>
                  </a:cubicBezTo>
                  <a:cubicBezTo>
                    <a:pt x="84" y="47"/>
                    <a:pt x="84" y="47"/>
                    <a:pt x="84" y="47"/>
                  </a:cubicBezTo>
                  <a:cubicBezTo>
                    <a:pt x="84" y="46"/>
                    <a:pt x="84" y="44"/>
                    <a:pt x="83" y="43"/>
                  </a:cubicBezTo>
                  <a:cubicBezTo>
                    <a:pt x="83" y="42"/>
                    <a:pt x="83" y="41"/>
                    <a:pt x="83" y="40"/>
                  </a:cubicBezTo>
                  <a:cubicBezTo>
                    <a:pt x="87" y="38"/>
                    <a:pt x="91" y="35"/>
                    <a:pt x="91" y="35"/>
                  </a:cubicBezTo>
                  <a:cubicBezTo>
                    <a:pt x="90" y="34"/>
                    <a:pt x="90" y="32"/>
                    <a:pt x="89" y="31"/>
                  </a:cubicBezTo>
                  <a:cubicBezTo>
                    <a:pt x="89" y="30"/>
                    <a:pt x="88" y="28"/>
                    <a:pt x="88" y="27"/>
                  </a:cubicBezTo>
                  <a:cubicBezTo>
                    <a:pt x="79" y="28"/>
                    <a:pt x="79" y="28"/>
                    <a:pt x="79" y="28"/>
                  </a:cubicBezTo>
                  <a:cubicBezTo>
                    <a:pt x="78" y="26"/>
                    <a:pt x="76" y="24"/>
                    <a:pt x="75" y="22"/>
                  </a:cubicBezTo>
                  <a:cubicBezTo>
                    <a:pt x="77" y="19"/>
                    <a:pt x="79" y="14"/>
                    <a:pt x="79" y="14"/>
                  </a:cubicBezTo>
                  <a:cubicBezTo>
                    <a:pt x="78" y="13"/>
                    <a:pt x="77" y="12"/>
                    <a:pt x="76" y="11"/>
                  </a:cubicBezTo>
                  <a:cubicBezTo>
                    <a:pt x="75" y="10"/>
                    <a:pt x="74" y="9"/>
                    <a:pt x="73" y="9"/>
                  </a:cubicBezTo>
                  <a:cubicBezTo>
                    <a:pt x="65" y="14"/>
                    <a:pt x="65" y="14"/>
                    <a:pt x="65" y="14"/>
                  </a:cubicBezTo>
                  <a:cubicBezTo>
                    <a:pt x="63" y="13"/>
                    <a:pt x="61" y="12"/>
                    <a:pt x="59" y="11"/>
                  </a:cubicBezTo>
                  <a:cubicBezTo>
                    <a:pt x="59" y="7"/>
                    <a:pt x="59" y="2"/>
                    <a:pt x="59" y="2"/>
                  </a:cubicBezTo>
                  <a:cubicBezTo>
                    <a:pt x="57" y="1"/>
                    <a:pt x="56" y="1"/>
                    <a:pt x="54" y="1"/>
                  </a:cubicBezTo>
                  <a:cubicBezTo>
                    <a:pt x="53" y="1"/>
                    <a:pt x="52" y="0"/>
                    <a:pt x="50" y="0"/>
                  </a:cubicBezTo>
                  <a:cubicBezTo>
                    <a:pt x="46" y="8"/>
                    <a:pt x="46" y="8"/>
                    <a:pt x="46" y="8"/>
                  </a:cubicBezTo>
                  <a:cubicBezTo>
                    <a:pt x="45" y="8"/>
                    <a:pt x="44" y="8"/>
                    <a:pt x="43" y="9"/>
                  </a:cubicBezTo>
                  <a:cubicBezTo>
                    <a:pt x="42" y="9"/>
                    <a:pt x="41" y="9"/>
                    <a:pt x="40" y="9"/>
                  </a:cubicBezTo>
                  <a:cubicBezTo>
                    <a:pt x="37" y="5"/>
                    <a:pt x="35" y="1"/>
                    <a:pt x="35" y="1"/>
                  </a:cubicBezTo>
                  <a:cubicBezTo>
                    <a:pt x="33" y="2"/>
                    <a:pt x="32" y="2"/>
                    <a:pt x="31" y="3"/>
                  </a:cubicBezTo>
                  <a:cubicBezTo>
                    <a:pt x="29" y="3"/>
                    <a:pt x="28" y="4"/>
                    <a:pt x="27" y="4"/>
                  </a:cubicBezTo>
                  <a:cubicBezTo>
                    <a:pt x="28" y="13"/>
                    <a:pt x="28" y="13"/>
                    <a:pt x="28" y="13"/>
                  </a:cubicBezTo>
                  <a:cubicBezTo>
                    <a:pt x="26" y="14"/>
                    <a:pt x="24" y="16"/>
                    <a:pt x="22" y="17"/>
                  </a:cubicBezTo>
                  <a:cubicBezTo>
                    <a:pt x="18" y="15"/>
                    <a:pt x="14" y="13"/>
                    <a:pt x="14" y="13"/>
                  </a:cubicBezTo>
                  <a:cubicBezTo>
                    <a:pt x="13" y="14"/>
                    <a:pt x="12" y="15"/>
                    <a:pt x="11" y="16"/>
                  </a:cubicBezTo>
                  <a:cubicBezTo>
                    <a:pt x="10" y="17"/>
                    <a:pt x="9" y="18"/>
                    <a:pt x="8" y="19"/>
                  </a:cubicBezTo>
                  <a:cubicBezTo>
                    <a:pt x="14" y="27"/>
                    <a:pt x="14" y="27"/>
                    <a:pt x="14" y="27"/>
                  </a:cubicBezTo>
                  <a:cubicBezTo>
                    <a:pt x="12" y="29"/>
                    <a:pt x="11" y="31"/>
                    <a:pt x="11" y="33"/>
                  </a:cubicBezTo>
                  <a:cubicBezTo>
                    <a:pt x="7" y="33"/>
                    <a:pt x="2" y="33"/>
                    <a:pt x="2" y="33"/>
                  </a:cubicBezTo>
                  <a:cubicBezTo>
                    <a:pt x="1" y="35"/>
                    <a:pt x="1" y="36"/>
                    <a:pt x="1" y="38"/>
                  </a:cubicBezTo>
                  <a:cubicBezTo>
                    <a:pt x="0" y="39"/>
                    <a:pt x="0" y="40"/>
                    <a:pt x="0" y="42"/>
                  </a:cubicBezTo>
                  <a:cubicBezTo>
                    <a:pt x="8" y="46"/>
                    <a:pt x="8" y="46"/>
                    <a:pt x="8" y="46"/>
                  </a:cubicBezTo>
                  <a:cubicBezTo>
                    <a:pt x="8" y="47"/>
                    <a:pt x="8" y="48"/>
                    <a:pt x="8" y="49"/>
                  </a:cubicBezTo>
                  <a:cubicBezTo>
                    <a:pt x="8" y="50"/>
                    <a:pt x="9" y="51"/>
                    <a:pt x="9" y="52"/>
                  </a:cubicBezTo>
                  <a:cubicBezTo>
                    <a:pt x="5" y="55"/>
                    <a:pt x="1" y="57"/>
                    <a:pt x="1" y="57"/>
                  </a:cubicBezTo>
                  <a:cubicBezTo>
                    <a:pt x="2" y="59"/>
                    <a:pt x="2" y="60"/>
                    <a:pt x="2" y="61"/>
                  </a:cubicBezTo>
                  <a:cubicBezTo>
                    <a:pt x="3" y="63"/>
                    <a:pt x="3" y="64"/>
                    <a:pt x="4" y="65"/>
                  </a:cubicBezTo>
                  <a:cubicBezTo>
                    <a:pt x="13" y="65"/>
                    <a:pt x="13" y="65"/>
                    <a:pt x="13" y="65"/>
                  </a:cubicBezTo>
                  <a:cubicBezTo>
                    <a:pt x="14" y="66"/>
                    <a:pt x="15" y="68"/>
                    <a:pt x="17" y="70"/>
                  </a:cubicBezTo>
                  <a:cubicBezTo>
                    <a:pt x="15" y="74"/>
                    <a:pt x="13" y="78"/>
                    <a:pt x="13" y="78"/>
                  </a:cubicBezTo>
                  <a:cubicBezTo>
                    <a:pt x="14" y="79"/>
                    <a:pt x="15" y="80"/>
                    <a:pt x="16" y="81"/>
                  </a:cubicBezTo>
                  <a:cubicBezTo>
                    <a:pt x="17" y="82"/>
                    <a:pt x="18" y="83"/>
                    <a:pt x="19" y="84"/>
                  </a:cubicBezTo>
                  <a:cubicBezTo>
                    <a:pt x="27" y="78"/>
                    <a:pt x="27" y="78"/>
                    <a:pt x="27" y="78"/>
                  </a:cubicBezTo>
                  <a:cubicBezTo>
                    <a:pt x="29" y="80"/>
                    <a:pt x="31" y="81"/>
                    <a:pt x="33" y="81"/>
                  </a:cubicBezTo>
                  <a:cubicBezTo>
                    <a:pt x="33" y="86"/>
                    <a:pt x="33" y="90"/>
                    <a:pt x="33" y="90"/>
                  </a:cubicBezTo>
                  <a:cubicBezTo>
                    <a:pt x="35" y="91"/>
                    <a:pt x="36" y="91"/>
                    <a:pt x="37" y="91"/>
                  </a:cubicBezTo>
                  <a:cubicBezTo>
                    <a:pt x="39" y="92"/>
                    <a:pt x="40" y="92"/>
                    <a:pt x="41" y="92"/>
                  </a:cubicBezTo>
                  <a:cubicBezTo>
                    <a:pt x="45" y="84"/>
                    <a:pt x="45" y="84"/>
                    <a:pt x="45" y="84"/>
                  </a:cubicBezTo>
                  <a:cubicBezTo>
                    <a:pt x="47" y="84"/>
                    <a:pt x="48" y="84"/>
                    <a:pt x="49" y="84"/>
                  </a:cubicBezTo>
                  <a:cubicBezTo>
                    <a:pt x="50" y="84"/>
                    <a:pt x="51" y="83"/>
                    <a:pt x="52" y="83"/>
                  </a:cubicBezTo>
                  <a:cubicBezTo>
                    <a:pt x="54" y="87"/>
                    <a:pt x="57" y="91"/>
                    <a:pt x="57" y="91"/>
                  </a:cubicBezTo>
                  <a:cubicBezTo>
                    <a:pt x="58" y="90"/>
                    <a:pt x="60" y="90"/>
                    <a:pt x="61" y="90"/>
                  </a:cubicBezTo>
                  <a:cubicBezTo>
                    <a:pt x="62" y="89"/>
                    <a:pt x="64" y="89"/>
                    <a:pt x="65" y="88"/>
                  </a:cubicBezTo>
                  <a:cubicBezTo>
                    <a:pt x="64" y="79"/>
                    <a:pt x="64" y="79"/>
                    <a:pt x="64" y="79"/>
                  </a:cubicBezTo>
                  <a:cubicBezTo>
                    <a:pt x="66" y="78"/>
                    <a:pt x="68" y="77"/>
                    <a:pt x="70" y="75"/>
                  </a:cubicBezTo>
                  <a:cubicBezTo>
                    <a:pt x="74" y="77"/>
                    <a:pt x="78" y="79"/>
                    <a:pt x="78" y="79"/>
                  </a:cubicBezTo>
                  <a:cubicBezTo>
                    <a:pt x="79" y="78"/>
                    <a:pt x="80" y="77"/>
                    <a:pt x="81" y="76"/>
                  </a:cubicBezTo>
                  <a:cubicBezTo>
                    <a:pt x="82" y="75"/>
                    <a:pt x="83" y="74"/>
                    <a:pt x="83" y="73"/>
                  </a:cubicBezTo>
                  <a:cubicBezTo>
                    <a:pt x="78" y="65"/>
                    <a:pt x="78" y="65"/>
                    <a:pt x="78" y="65"/>
                  </a:cubicBezTo>
                  <a:cubicBezTo>
                    <a:pt x="79" y="63"/>
                    <a:pt x="80" y="62"/>
                    <a:pt x="81" y="59"/>
                  </a:cubicBezTo>
                  <a:close/>
                  <a:moveTo>
                    <a:pt x="75" y="52"/>
                  </a:moveTo>
                  <a:cubicBezTo>
                    <a:pt x="72" y="67"/>
                    <a:pt x="56" y="78"/>
                    <a:pt x="40" y="75"/>
                  </a:cubicBezTo>
                  <a:cubicBezTo>
                    <a:pt x="25" y="72"/>
                    <a:pt x="14" y="57"/>
                    <a:pt x="17" y="41"/>
                  </a:cubicBezTo>
                  <a:cubicBezTo>
                    <a:pt x="20" y="25"/>
                    <a:pt x="35" y="14"/>
                    <a:pt x="51" y="17"/>
                  </a:cubicBezTo>
                  <a:cubicBezTo>
                    <a:pt x="67" y="20"/>
                    <a:pt x="78" y="36"/>
                    <a:pt x="75" y="52"/>
                  </a:cubicBezTo>
                  <a:close/>
                  <a:moveTo>
                    <a:pt x="54" y="43"/>
                  </a:moveTo>
                  <a:cubicBezTo>
                    <a:pt x="55" y="48"/>
                    <a:pt x="53" y="53"/>
                    <a:pt x="49" y="54"/>
                  </a:cubicBezTo>
                  <a:cubicBezTo>
                    <a:pt x="44" y="56"/>
                    <a:pt x="40" y="53"/>
                    <a:pt x="38" y="49"/>
                  </a:cubicBezTo>
                  <a:cubicBezTo>
                    <a:pt x="36" y="44"/>
                    <a:pt x="39" y="40"/>
                    <a:pt x="43" y="38"/>
                  </a:cubicBezTo>
                  <a:cubicBezTo>
                    <a:pt x="48" y="37"/>
                    <a:pt x="52" y="39"/>
                    <a:pt x="54"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7" name="Freeform 413"/>
            <p:cNvSpPr>
              <a:spLocks noEditPoints="1"/>
            </p:cNvSpPr>
            <p:nvPr userDrawn="1"/>
          </p:nvSpPr>
          <p:spPr bwMode="auto">
            <a:xfrm>
              <a:off x="2116" y="2361"/>
              <a:ext cx="173" cy="172"/>
            </a:xfrm>
            <a:custGeom>
              <a:avLst/>
              <a:gdLst>
                <a:gd name="T0" fmla="*/ 60 w 103"/>
                <a:gd name="T1" fmla="*/ 54 h 102"/>
                <a:gd name="T2" fmla="*/ 58 w 103"/>
                <a:gd name="T3" fmla="*/ 63 h 102"/>
                <a:gd name="T4" fmla="*/ 56 w 103"/>
                <a:gd name="T5" fmla="*/ 61 h 102"/>
                <a:gd name="T6" fmla="*/ 54 w 103"/>
                <a:gd name="T7" fmla="*/ 48 h 102"/>
                <a:gd name="T8" fmla="*/ 52 w 103"/>
                <a:gd name="T9" fmla="*/ 50 h 102"/>
                <a:gd name="T10" fmla="*/ 52 w 103"/>
                <a:gd name="T11" fmla="*/ 39 h 102"/>
                <a:gd name="T12" fmla="*/ 58 w 103"/>
                <a:gd name="T13" fmla="*/ 50 h 102"/>
                <a:gd name="T14" fmla="*/ 56 w 103"/>
                <a:gd name="T15" fmla="*/ 48 h 102"/>
                <a:gd name="T16" fmla="*/ 66 w 103"/>
                <a:gd name="T17" fmla="*/ 54 h 102"/>
                <a:gd name="T18" fmla="*/ 64 w 103"/>
                <a:gd name="T19" fmla="*/ 56 h 102"/>
                <a:gd name="T20" fmla="*/ 64 w 103"/>
                <a:gd name="T21" fmla="*/ 46 h 102"/>
                <a:gd name="T22" fmla="*/ 58 w 103"/>
                <a:gd name="T23" fmla="*/ 43 h 102"/>
                <a:gd name="T24" fmla="*/ 56 w 103"/>
                <a:gd name="T25" fmla="*/ 41 h 102"/>
                <a:gd name="T26" fmla="*/ 66 w 103"/>
                <a:gd name="T27" fmla="*/ 61 h 102"/>
                <a:gd name="T28" fmla="*/ 64 w 103"/>
                <a:gd name="T29" fmla="*/ 63 h 102"/>
                <a:gd name="T30" fmla="*/ 64 w 103"/>
                <a:gd name="T31" fmla="*/ 39 h 102"/>
                <a:gd name="T32" fmla="*/ 40 w 103"/>
                <a:gd name="T33" fmla="*/ 50 h 102"/>
                <a:gd name="T34" fmla="*/ 38 w 103"/>
                <a:gd name="T35" fmla="*/ 48 h 102"/>
                <a:gd name="T36" fmla="*/ 42 w 103"/>
                <a:gd name="T37" fmla="*/ 54 h 102"/>
                <a:gd name="T38" fmla="*/ 40 w 103"/>
                <a:gd name="T39" fmla="*/ 56 h 102"/>
                <a:gd name="T40" fmla="*/ 40 w 103"/>
                <a:gd name="T41" fmla="*/ 59 h 102"/>
                <a:gd name="T42" fmla="*/ 52 w 103"/>
                <a:gd name="T43" fmla="*/ 56 h 102"/>
                <a:gd name="T44" fmla="*/ 50 w 103"/>
                <a:gd name="T45" fmla="*/ 54 h 102"/>
                <a:gd name="T46" fmla="*/ 42 w 103"/>
                <a:gd name="T47" fmla="*/ 41 h 102"/>
                <a:gd name="T48" fmla="*/ 40 w 103"/>
                <a:gd name="T49" fmla="*/ 43 h 102"/>
                <a:gd name="T50" fmla="*/ 46 w 103"/>
                <a:gd name="T51" fmla="*/ 52 h 102"/>
                <a:gd name="T52" fmla="*/ 46 w 103"/>
                <a:gd name="T53" fmla="*/ 63 h 102"/>
                <a:gd name="T54" fmla="*/ 44 w 103"/>
                <a:gd name="T55" fmla="*/ 61 h 102"/>
                <a:gd name="T56" fmla="*/ 54 w 103"/>
                <a:gd name="T57" fmla="*/ 61 h 102"/>
                <a:gd name="T58" fmla="*/ 52 w 103"/>
                <a:gd name="T59" fmla="*/ 63 h 102"/>
                <a:gd name="T60" fmla="*/ 46 w 103"/>
                <a:gd name="T61" fmla="*/ 39 h 102"/>
                <a:gd name="T62" fmla="*/ 46 w 103"/>
                <a:gd name="T63" fmla="*/ 50 h 102"/>
                <a:gd name="T64" fmla="*/ 44 w 103"/>
                <a:gd name="T65" fmla="*/ 48 h 102"/>
                <a:gd name="T66" fmla="*/ 70 w 103"/>
                <a:gd name="T67" fmla="*/ 4 h 102"/>
                <a:gd name="T68" fmla="*/ 74 w 103"/>
                <a:gd name="T69" fmla="*/ 0 h 102"/>
                <a:gd name="T70" fmla="*/ 34 w 103"/>
                <a:gd name="T71" fmla="*/ 22 h 102"/>
                <a:gd name="T72" fmla="*/ 34 w 103"/>
                <a:gd name="T73" fmla="*/ 98 h 102"/>
                <a:gd name="T74" fmla="*/ 30 w 103"/>
                <a:gd name="T75" fmla="*/ 102 h 102"/>
                <a:gd name="T76" fmla="*/ 70 w 103"/>
                <a:gd name="T77" fmla="*/ 80 h 102"/>
                <a:gd name="T78" fmla="*/ 103 w 103"/>
                <a:gd name="T79" fmla="*/ 73 h 102"/>
                <a:gd name="T80" fmla="*/ 103 w 103"/>
                <a:gd name="T81" fmla="*/ 29 h 102"/>
                <a:gd name="T82" fmla="*/ 5 w 103"/>
                <a:gd name="T83" fmla="*/ 69 h 102"/>
                <a:gd name="T84" fmla="*/ 71 w 103"/>
                <a:gd name="T85" fmla="*/ 33 h 102"/>
                <a:gd name="T86" fmla="*/ 71 w 103"/>
                <a:gd name="T87" fmla="*/ 69 h 102"/>
                <a:gd name="T88" fmla="*/ 74 w 103"/>
                <a:gd name="T89" fmla="*/ 33 h 102"/>
                <a:gd name="T90" fmla="*/ 99 w 103"/>
                <a:gd name="T91" fmla="*/ 3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2">
                  <a:moveTo>
                    <a:pt x="56" y="54"/>
                  </a:moveTo>
                  <a:cubicBezTo>
                    <a:pt x="56" y="53"/>
                    <a:pt x="57" y="52"/>
                    <a:pt x="58" y="52"/>
                  </a:cubicBezTo>
                  <a:cubicBezTo>
                    <a:pt x="59" y="52"/>
                    <a:pt x="60" y="53"/>
                    <a:pt x="60" y="54"/>
                  </a:cubicBezTo>
                  <a:cubicBezTo>
                    <a:pt x="60" y="55"/>
                    <a:pt x="59" y="56"/>
                    <a:pt x="58" y="56"/>
                  </a:cubicBezTo>
                  <a:cubicBezTo>
                    <a:pt x="57" y="56"/>
                    <a:pt x="56" y="55"/>
                    <a:pt x="56" y="54"/>
                  </a:cubicBezTo>
                  <a:close/>
                  <a:moveTo>
                    <a:pt x="58" y="63"/>
                  </a:moveTo>
                  <a:cubicBezTo>
                    <a:pt x="59" y="63"/>
                    <a:pt x="60" y="62"/>
                    <a:pt x="60" y="61"/>
                  </a:cubicBezTo>
                  <a:cubicBezTo>
                    <a:pt x="60" y="60"/>
                    <a:pt x="59" y="59"/>
                    <a:pt x="58" y="59"/>
                  </a:cubicBezTo>
                  <a:cubicBezTo>
                    <a:pt x="57" y="59"/>
                    <a:pt x="56" y="60"/>
                    <a:pt x="56" y="61"/>
                  </a:cubicBezTo>
                  <a:cubicBezTo>
                    <a:pt x="56" y="62"/>
                    <a:pt x="57" y="63"/>
                    <a:pt x="58" y="63"/>
                  </a:cubicBezTo>
                  <a:close/>
                  <a:moveTo>
                    <a:pt x="52" y="50"/>
                  </a:moveTo>
                  <a:cubicBezTo>
                    <a:pt x="53" y="50"/>
                    <a:pt x="54" y="49"/>
                    <a:pt x="54" y="48"/>
                  </a:cubicBezTo>
                  <a:cubicBezTo>
                    <a:pt x="54" y="47"/>
                    <a:pt x="53" y="46"/>
                    <a:pt x="52" y="46"/>
                  </a:cubicBezTo>
                  <a:cubicBezTo>
                    <a:pt x="51" y="46"/>
                    <a:pt x="50" y="47"/>
                    <a:pt x="50" y="48"/>
                  </a:cubicBezTo>
                  <a:cubicBezTo>
                    <a:pt x="50" y="49"/>
                    <a:pt x="51" y="50"/>
                    <a:pt x="52" y="50"/>
                  </a:cubicBezTo>
                  <a:close/>
                  <a:moveTo>
                    <a:pt x="52" y="43"/>
                  </a:moveTo>
                  <a:cubicBezTo>
                    <a:pt x="53" y="43"/>
                    <a:pt x="54" y="42"/>
                    <a:pt x="54" y="41"/>
                  </a:cubicBezTo>
                  <a:cubicBezTo>
                    <a:pt x="54" y="40"/>
                    <a:pt x="53" y="39"/>
                    <a:pt x="52" y="39"/>
                  </a:cubicBezTo>
                  <a:cubicBezTo>
                    <a:pt x="51" y="39"/>
                    <a:pt x="50" y="40"/>
                    <a:pt x="50" y="41"/>
                  </a:cubicBezTo>
                  <a:cubicBezTo>
                    <a:pt x="50" y="42"/>
                    <a:pt x="51" y="43"/>
                    <a:pt x="52" y="43"/>
                  </a:cubicBezTo>
                  <a:close/>
                  <a:moveTo>
                    <a:pt x="58" y="50"/>
                  </a:moveTo>
                  <a:cubicBezTo>
                    <a:pt x="59" y="50"/>
                    <a:pt x="60" y="49"/>
                    <a:pt x="60" y="48"/>
                  </a:cubicBezTo>
                  <a:cubicBezTo>
                    <a:pt x="60" y="47"/>
                    <a:pt x="59" y="46"/>
                    <a:pt x="58" y="46"/>
                  </a:cubicBezTo>
                  <a:cubicBezTo>
                    <a:pt x="57" y="46"/>
                    <a:pt x="56" y="47"/>
                    <a:pt x="56" y="48"/>
                  </a:cubicBezTo>
                  <a:cubicBezTo>
                    <a:pt x="56" y="49"/>
                    <a:pt x="57" y="50"/>
                    <a:pt x="58" y="50"/>
                  </a:cubicBezTo>
                  <a:close/>
                  <a:moveTo>
                    <a:pt x="64" y="56"/>
                  </a:moveTo>
                  <a:cubicBezTo>
                    <a:pt x="65" y="56"/>
                    <a:pt x="66" y="55"/>
                    <a:pt x="66" y="54"/>
                  </a:cubicBezTo>
                  <a:cubicBezTo>
                    <a:pt x="66" y="53"/>
                    <a:pt x="65" y="52"/>
                    <a:pt x="64" y="52"/>
                  </a:cubicBezTo>
                  <a:cubicBezTo>
                    <a:pt x="63" y="52"/>
                    <a:pt x="62" y="53"/>
                    <a:pt x="62" y="54"/>
                  </a:cubicBezTo>
                  <a:cubicBezTo>
                    <a:pt x="62" y="55"/>
                    <a:pt x="63" y="56"/>
                    <a:pt x="64" y="56"/>
                  </a:cubicBezTo>
                  <a:close/>
                  <a:moveTo>
                    <a:pt x="64" y="50"/>
                  </a:moveTo>
                  <a:cubicBezTo>
                    <a:pt x="65" y="50"/>
                    <a:pt x="66" y="49"/>
                    <a:pt x="66" y="48"/>
                  </a:cubicBezTo>
                  <a:cubicBezTo>
                    <a:pt x="66" y="47"/>
                    <a:pt x="65" y="46"/>
                    <a:pt x="64" y="46"/>
                  </a:cubicBezTo>
                  <a:cubicBezTo>
                    <a:pt x="63" y="46"/>
                    <a:pt x="62" y="47"/>
                    <a:pt x="62" y="48"/>
                  </a:cubicBezTo>
                  <a:cubicBezTo>
                    <a:pt x="62" y="49"/>
                    <a:pt x="63" y="50"/>
                    <a:pt x="64" y="50"/>
                  </a:cubicBezTo>
                  <a:close/>
                  <a:moveTo>
                    <a:pt x="58" y="43"/>
                  </a:moveTo>
                  <a:cubicBezTo>
                    <a:pt x="59" y="43"/>
                    <a:pt x="60" y="42"/>
                    <a:pt x="60" y="41"/>
                  </a:cubicBezTo>
                  <a:cubicBezTo>
                    <a:pt x="60" y="40"/>
                    <a:pt x="59" y="39"/>
                    <a:pt x="58" y="39"/>
                  </a:cubicBezTo>
                  <a:cubicBezTo>
                    <a:pt x="57" y="39"/>
                    <a:pt x="56" y="40"/>
                    <a:pt x="56" y="41"/>
                  </a:cubicBezTo>
                  <a:cubicBezTo>
                    <a:pt x="56" y="42"/>
                    <a:pt x="57" y="43"/>
                    <a:pt x="58" y="43"/>
                  </a:cubicBezTo>
                  <a:close/>
                  <a:moveTo>
                    <a:pt x="64" y="63"/>
                  </a:moveTo>
                  <a:cubicBezTo>
                    <a:pt x="65" y="63"/>
                    <a:pt x="66" y="62"/>
                    <a:pt x="66" y="61"/>
                  </a:cubicBezTo>
                  <a:cubicBezTo>
                    <a:pt x="66" y="60"/>
                    <a:pt x="65" y="59"/>
                    <a:pt x="64" y="59"/>
                  </a:cubicBezTo>
                  <a:cubicBezTo>
                    <a:pt x="63" y="59"/>
                    <a:pt x="62" y="60"/>
                    <a:pt x="62" y="61"/>
                  </a:cubicBezTo>
                  <a:cubicBezTo>
                    <a:pt x="62" y="62"/>
                    <a:pt x="63" y="63"/>
                    <a:pt x="64" y="63"/>
                  </a:cubicBezTo>
                  <a:close/>
                  <a:moveTo>
                    <a:pt x="64" y="43"/>
                  </a:moveTo>
                  <a:cubicBezTo>
                    <a:pt x="65" y="43"/>
                    <a:pt x="66" y="42"/>
                    <a:pt x="66" y="41"/>
                  </a:cubicBezTo>
                  <a:cubicBezTo>
                    <a:pt x="66" y="40"/>
                    <a:pt x="65" y="39"/>
                    <a:pt x="64" y="39"/>
                  </a:cubicBezTo>
                  <a:cubicBezTo>
                    <a:pt x="63" y="39"/>
                    <a:pt x="62" y="40"/>
                    <a:pt x="62" y="41"/>
                  </a:cubicBezTo>
                  <a:cubicBezTo>
                    <a:pt x="62" y="42"/>
                    <a:pt x="63" y="43"/>
                    <a:pt x="64" y="43"/>
                  </a:cubicBezTo>
                  <a:close/>
                  <a:moveTo>
                    <a:pt x="40" y="50"/>
                  </a:moveTo>
                  <a:cubicBezTo>
                    <a:pt x="41" y="50"/>
                    <a:pt x="42" y="49"/>
                    <a:pt x="42" y="48"/>
                  </a:cubicBezTo>
                  <a:cubicBezTo>
                    <a:pt x="42" y="47"/>
                    <a:pt x="41" y="46"/>
                    <a:pt x="40" y="46"/>
                  </a:cubicBezTo>
                  <a:cubicBezTo>
                    <a:pt x="39" y="46"/>
                    <a:pt x="38" y="47"/>
                    <a:pt x="38" y="48"/>
                  </a:cubicBezTo>
                  <a:cubicBezTo>
                    <a:pt x="38" y="49"/>
                    <a:pt x="39" y="50"/>
                    <a:pt x="40" y="50"/>
                  </a:cubicBezTo>
                  <a:close/>
                  <a:moveTo>
                    <a:pt x="40" y="56"/>
                  </a:moveTo>
                  <a:cubicBezTo>
                    <a:pt x="41" y="56"/>
                    <a:pt x="42" y="55"/>
                    <a:pt x="42" y="54"/>
                  </a:cubicBezTo>
                  <a:cubicBezTo>
                    <a:pt x="42" y="53"/>
                    <a:pt x="41" y="52"/>
                    <a:pt x="40" y="52"/>
                  </a:cubicBezTo>
                  <a:cubicBezTo>
                    <a:pt x="39" y="52"/>
                    <a:pt x="38" y="53"/>
                    <a:pt x="38" y="54"/>
                  </a:cubicBezTo>
                  <a:cubicBezTo>
                    <a:pt x="38" y="55"/>
                    <a:pt x="39" y="56"/>
                    <a:pt x="40" y="56"/>
                  </a:cubicBezTo>
                  <a:close/>
                  <a:moveTo>
                    <a:pt x="40" y="63"/>
                  </a:moveTo>
                  <a:cubicBezTo>
                    <a:pt x="41" y="63"/>
                    <a:pt x="42" y="62"/>
                    <a:pt x="42" y="61"/>
                  </a:cubicBezTo>
                  <a:cubicBezTo>
                    <a:pt x="42" y="60"/>
                    <a:pt x="41" y="59"/>
                    <a:pt x="40" y="59"/>
                  </a:cubicBezTo>
                  <a:cubicBezTo>
                    <a:pt x="39" y="59"/>
                    <a:pt x="38" y="60"/>
                    <a:pt x="38" y="61"/>
                  </a:cubicBezTo>
                  <a:cubicBezTo>
                    <a:pt x="38" y="62"/>
                    <a:pt x="39" y="63"/>
                    <a:pt x="40" y="63"/>
                  </a:cubicBezTo>
                  <a:close/>
                  <a:moveTo>
                    <a:pt x="52" y="56"/>
                  </a:moveTo>
                  <a:cubicBezTo>
                    <a:pt x="53" y="56"/>
                    <a:pt x="54" y="55"/>
                    <a:pt x="54" y="54"/>
                  </a:cubicBezTo>
                  <a:cubicBezTo>
                    <a:pt x="54" y="53"/>
                    <a:pt x="53" y="52"/>
                    <a:pt x="52" y="52"/>
                  </a:cubicBezTo>
                  <a:cubicBezTo>
                    <a:pt x="51" y="52"/>
                    <a:pt x="50" y="53"/>
                    <a:pt x="50" y="54"/>
                  </a:cubicBezTo>
                  <a:cubicBezTo>
                    <a:pt x="50" y="55"/>
                    <a:pt x="51" y="56"/>
                    <a:pt x="52" y="56"/>
                  </a:cubicBezTo>
                  <a:close/>
                  <a:moveTo>
                    <a:pt x="40" y="43"/>
                  </a:moveTo>
                  <a:cubicBezTo>
                    <a:pt x="41" y="43"/>
                    <a:pt x="42" y="42"/>
                    <a:pt x="42" y="41"/>
                  </a:cubicBezTo>
                  <a:cubicBezTo>
                    <a:pt x="42" y="40"/>
                    <a:pt x="41" y="39"/>
                    <a:pt x="40" y="39"/>
                  </a:cubicBezTo>
                  <a:cubicBezTo>
                    <a:pt x="39" y="39"/>
                    <a:pt x="38" y="40"/>
                    <a:pt x="38" y="41"/>
                  </a:cubicBezTo>
                  <a:cubicBezTo>
                    <a:pt x="38" y="42"/>
                    <a:pt x="39" y="43"/>
                    <a:pt x="40" y="43"/>
                  </a:cubicBezTo>
                  <a:close/>
                  <a:moveTo>
                    <a:pt x="46" y="56"/>
                  </a:moveTo>
                  <a:cubicBezTo>
                    <a:pt x="47" y="56"/>
                    <a:pt x="48" y="55"/>
                    <a:pt x="48" y="54"/>
                  </a:cubicBezTo>
                  <a:cubicBezTo>
                    <a:pt x="48" y="53"/>
                    <a:pt x="47" y="52"/>
                    <a:pt x="46" y="52"/>
                  </a:cubicBezTo>
                  <a:cubicBezTo>
                    <a:pt x="45" y="52"/>
                    <a:pt x="44" y="53"/>
                    <a:pt x="44" y="54"/>
                  </a:cubicBezTo>
                  <a:cubicBezTo>
                    <a:pt x="44" y="55"/>
                    <a:pt x="45" y="56"/>
                    <a:pt x="46" y="56"/>
                  </a:cubicBezTo>
                  <a:close/>
                  <a:moveTo>
                    <a:pt x="46" y="63"/>
                  </a:moveTo>
                  <a:cubicBezTo>
                    <a:pt x="47" y="63"/>
                    <a:pt x="48" y="62"/>
                    <a:pt x="48" y="61"/>
                  </a:cubicBezTo>
                  <a:cubicBezTo>
                    <a:pt x="48" y="60"/>
                    <a:pt x="47" y="59"/>
                    <a:pt x="46" y="59"/>
                  </a:cubicBezTo>
                  <a:cubicBezTo>
                    <a:pt x="45" y="59"/>
                    <a:pt x="44" y="60"/>
                    <a:pt x="44" y="61"/>
                  </a:cubicBezTo>
                  <a:cubicBezTo>
                    <a:pt x="44" y="62"/>
                    <a:pt x="45" y="63"/>
                    <a:pt x="46" y="63"/>
                  </a:cubicBezTo>
                  <a:close/>
                  <a:moveTo>
                    <a:pt x="52" y="63"/>
                  </a:moveTo>
                  <a:cubicBezTo>
                    <a:pt x="53" y="63"/>
                    <a:pt x="54" y="62"/>
                    <a:pt x="54" y="61"/>
                  </a:cubicBezTo>
                  <a:cubicBezTo>
                    <a:pt x="54" y="60"/>
                    <a:pt x="53" y="59"/>
                    <a:pt x="52" y="59"/>
                  </a:cubicBezTo>
                  <a:cubicBezTo>
                    <a:pt x="51" y="59"/>
                    <a:pt x="50" y="60"/>
                    <a:pt x="50" y="61"/>
                  </a:cubicBezTo>
                  <a:cubicBezTo>
                    <a:pt x="50" y="62"/>
                    <a:pt x="51" y="63"/>
                    <a:pt x="52" y="63"/>
                  </a:cubicBezTo>
                  <a:close/>
                  <a:moveTo>
                    <a:pt x="46" y="43"/>
                  </a:moveTo>
                  <a:cubicBezTo>
                    <a:pt x="47" y="43"/>
                    <a:pt x="48" y="42"/>
                    <a:pt x="48" y="41"/>
                  </a:cubicBezTo>
                  <a:cubicBezTo>
                    <a:pt x="48" y="40"/>
                    <a:pt x="47" y="39"/>
                    <a:pt x="46" y="39"/>
                  </a:cubicBezTo>
                  <a:cubicBezTo>
                    <a:pt x="45" y="39"/>
                    <a:pt x="44" y="40"/>
                    <a:pt x="44" y="41"/>
                  </a:cubicBezTo>
                  <a:cubicBezTo>
                    <a:pt x="44" y="42"/>
                    <a:pt x="45" y="43"/>
                    <a:pt x="46" y="43"/>
                  </a:cubicBezTo>
                  <a:close/>
                  <a:moveTo>
                    <a:pt x="46" y="50"/>
                  </a:moveTo>
                  <a:cubicBezTo>
                    <a:pt x="47" y="50"/>
                    <a:pt x="48" y="49"/>
                    <a:pt x="48" y="48"/>
                  </a:cubicBezTo>
                  <a:cubicBezTo>
                    <a:pt x="48" y="47"/>
                    <a:pt x="47" y="46"/>
                    <a:pt x="46" y="46"/>
                  </a:cubicBezTo>
                  <a:cubicBezTo>
                    <a:pt x="45" y="46"/>
                    <a:pt x="44" y="47"/>
                    <a:pt x="44" y="48"/>
                  </a:cubicBezTo>
                  <a:cubicBezTo>
                    <a:pt x="44" y="49"/>
                    <a:pt x="45" y="50"/>
                    <a:pt x="46" y="50"/>
                  </a:cubicBezTo>
                  <a:close/>
                  <a:moveTo>
                    <a:pt x="34" y="4"/>
                  </a:moveTo>
                  <a:cubicBezTo>
                    <a:pt x="70" y="4"/>
                    <a:pt x="70" y="4"/>
                    <a:pt x="70" y="4"/>
                  </a:cubicBezTo>
                  <a:cubicBezTo>
                    <a:pt x="70" y="22"/>
                    <a:pt x="70" y="22"/>
                    <a:pt x="70" y="22"/>
                  </a:cubicBezTo>
                  <a:cubicBezTo>
                    <a:pt x="74" y="22"/>
                    <a:pt x="74" y="22"/>
                    <a:pt x="74" y="22"/>
                  </a:cubicBezTo>
                  <a:cubicBezTo>
                    <a:pt x="74" y="0"/>
                    <a:pt x="74" y="0"/>
                    <a:pt x="74" y="0"/>
                  </a:cubicBezTo>
                  <a:cubicBezTo>
                    <a:pt x="30" y="0"/>
                    <a:pt x="30" y="0"/>
                    <a:pt x="30" y="0"/>
                  </a:cubicBezTo>
                  <a:cubicBezTo>
                    <a:pt x="30" y="22"/>
                    <a:pt x="30" y="22"/>
                    <a:pt x="30" y="22"/>
                  </a:cubicBezTo>
                  <a:cubicBezTo>
                    <a:pt x="34" y="22"/>
                    <a:pt x="34" y="22"/>
                    <a:pt x="34" y="22"/>
                  </a:cubicBezTo>
                  <a:lnTo>
                    <a:pt x="34" y="4"/>
                  </a:lnTo>
                  <a:close/>
                  <a:moveTo>
                    <a:pt x="70" y="98"/>
                  </a:moveTo>
                  <a:cubicBezTo>
                    <a:pt x="34" y="98"/>
                    <a:pt x="34" y="98"/>
                    <a:pt x="34" y="98"/>
                  </a:cubicBezTo>
                  <a:cubicBezTo>
                    <a:pt x="34" y="80"/>
                    <a:pt x="34" y="80"/>
                    <a:pt x="34" y="80"/>
                  </a:cubicBezTo>
                  <a:cubicBezTo>
                    <a:pt x="30" y="80"/>
                    <a:pt x="30" y="80"/>
                    <a:pt x="30" y="80"/>
                  </a:cubicBezTo>
                  <a:cubicBezTo>
                    <a:pt x="30" y="102"/>
                    <a:pt x="30" y="102"/>
                    <a:pt x="30" y="102"/>
                  </a:cubicBezTo>
                  <a:cubicBezTo>
                    <a:pt x="74" y="102"/>
                    <a:pt x="74" y="102"/>
                    <a:pt x="74" y="102"/>
                  </a:cubicBezTo>
                  <a:cubicBezTo>
                    <a:pt x="74" y="80"/>
                    <a:pt x="74" y="80"/>
                    <a:pt x="74" y="80"/>
                  </a:cubicBezTo>
                  <a:cubicBezTo>
                    <a:pt x="70" y="80"/>
                    <a:pt x="70" y="80"/>
                    <a:pt x="70" y="80"/>
                  </a:cubicBezTo>
                  <a:lnTo>
                    <a:pt x="70" y="98"/>
                  </a:lnTo>
                  <a:close/>
                  <a:moveTo>
                    <a:pt x="103" y="29"/>
                  </a:moveTo>
                  <a:cubicBezTo>
                    <a:pt x="103" y="73"/>
                    <a:pt x="103" y="73"/>
                    <a:pt x="103" y="73"/>
                  </a:cubicBezTo>
                  <a:cubicBezTo>
                    <a:pt x="0" y="73"/>
                    <a:pt x="0" y="73"/>
                    <a:pt x="0" y="73"/>
                  </a:cubicBezTo>
                  <a:cubicBezTo>
                    <a:pt x="0" y="29"/>
                    <a:pt x="0" y="29"/>
                    <a:pt x="0" y="29"/>
                  </a:cubicBezTo>
                  <a:lnTo>
                    <a:pt x="103" y="29"/>
                  </a:lnTo>
                  <a:close/>
                  <a:moveTo>
                    <a:pt x="30" y="33"/>
                  </a:moveTo>
                  <a:cubicBezTo>
                    <a:pt x="5" y="33"/>
                    <a:pt x="5" y="33"/>
                    <a:pt x="5" y="33"/>
                  </a:cubicBezTo>
                  <a:cubicBezTo>
                    <a:pt x="5" y="69"/>
                    <a:pt x="5" y="69"/>
                    <a:pt x="5" y="69"/>
                  </a:cubicBezTo>
                  <a:cubicBezTo>
                    <a:pt x="30" y="69"/>
                    <a:pt x="30" y="69"/>
                    <a:pt x="30" y="69"/>
                  </a:cubicBezTo>
                  <a:lnTo>
                    <a:pt x="30" y="33"/>
                  </a:lnTo>
                  <a:close/>
                  <a:moveTo>
                    <a:pt x="71" y="33"/>
                  </a:moveTo>
                  <a:cubicBezTo>
                    <a:pt x="33" y="33"/>
                    <a:pt x="33" y="33"/>
                    <a:pt x="33" y="33"/>
                  </a:cubicBezTo>
                  <a:cubicBezTo>
                    <a:pt x="33" y="69"/>
                    <a:pt x="33" y="69"/>
                    <a:pt x="33" y="69"/>
                  </a:cubicBezTo>
                  <a:cubicBezTo>
                    <a:pt x="71" y="69"/>
                    <a:pt x="71" y="69"/>
                    <a:pt x="71" y="69"/>
                  </a:cubicBezTo>
                  <a:lnTo>
                    <a:pt x="71" y="33"/>
                  </a:lnTo>
                  <a:close/>
                  <a:moveTo>
                    <a:pt x="99" y="33"/>
                  </a:moveTo>
                  <a:cubicBezTo>
                    <a:pt x="74" y="33"/>
                    <a:pt x="74" y="33"/>
                    <a:pt x="74" y="33"/>
                  </a:cubicBezTo>
                  <a:cubicBezTo>
                    <a:pt x="74" y="69"/>
                    <a:pt x="74" y="69"/>
                    <a:pt x="74" y="69"/>
                  </a:cubicBezTo>
                  <a:cubicBezTo>
                    <a:pt x="99" y="69"/>
                    <a:pt x="99" y="69"/>
                    <a:pt x="99" y="69"/>
                  </a:cubicBezTo>
                  <a:lnTo>
                    <a:pt x="99" y="3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8" name="Freeform 414"/>
            <p:cNvSpPr>
              <a:spLocks noEditPoints="1"/>
            </p:cNvSpPr>
            <p:nvPr userDrawn="1"/>
          </p:nvSpPr>
          <p:spPr bwMode="auto">
            <a:xfrm>
              <a:off x="7609" y="1849"/>
              <a:ext cx="171" cy="173"/>
            </a:xfrm>
            <a:custGeom>
              <a:avLst/>
              <a:gdLst>
                <a:gd name="T0" fmla="*/ 59 w 102"/>
                <a:gd name="T1" fmla="*/ 55 h 103"/>
                <a:gd name="T2" fmla="*/ 57 w 102"/>
                <a:gd name="T3" fmla="*/ 64 h 103"/>
                <a:gd name="T4" fmla="*/ 55 w 102"/>
                <a:gd name="T5" fmla="*/ 62 h 103"/>
                <a:gd name="T6" fmla="*/ 53 w 102"/>
                <a:gd name="T7" fmla="*/ 48 h 103"/>
                <a:gd name="T8" fmla="*/ 51 w 102"/>
                <a:gd name="T9" fmla="*/ 50 h 103"/>
                <a:gd name="T10" fmla="*/ 51 w 102"/>
                <a:gd name="T11" fmla="*/ 39 h 103"/>
                <a:gd name="T12" fmla="*/ 57 w 102"/>
                <a:gd name="T13" fmla="*/ 50 h 103"/>
                <a:gd name="T14" fmla="*/ 55 w 102"/>
                <a:gd name="T15" fmla="*/ 48 h 103"/>
                <a:gd name="T16" fmla="*/ 65 w 102"/>
                <a:gd name="T17" fmla="*/ 55 h 103"/>
                <a:gd name="T18" fmla="*/ 63 w 102"/>
                <a:gd name="T19" fmla="*/ 57 h 103"/>
                <a:gd name="T20" fmla="*/ 63 w 102"/>
                <a:gd name="T21" fmla="*/ 46 h 103"/>
                <a:gd name="T22" fmla="*/ 57 w 102"/>
                <a:gd name="T23" fmla="*/ 43 h 103"/>
                <a:gd name="T24" fmla="*/ 55 w 102"/>
                <a:gd name="T25" fmla="*/ 41 h 103"/>
                <a:gd name="T26" fmla="*/ 65 w 102"/>
                <a:gd name="T27" fmla="*/ 62 h 103"/>
                <a:gd name="T28" fmla="*/ 63 w 102"/>
                <a:gd name="T29" fmla="*/ 64 h 103"/>
                <a:gd name="T30" fmla="*/ 63 w 102"/>
                <a:gd name="T31" fmla="*/ 39 h 103"/>
                <a:gd name="T32" fmla="*/ 39 w 102"/>
                <a:gd name="T33" fmla="*/ 50 h 103"/>
                <a:gd name="T34" fmla="*/ 37 w 102"/>
                <a:gd name="T35" fmla="*/ 48 h 103"/>
                <a:gd name="T36" fmla="*/ 41 w 102"/>
                <a:gd name="T37" fmla="*/ 55 h 103"/>
                <a:gd name="T38" fmla="*/ 39 w 102"/>
                <a:gd name="T39" fmla="*/ 57 h 103"/>
                <a:gd name="T40" fmla="*/ 39 w 102"/>
                <a:gd name="T41" fmla="*/ 60 h 103"/>
                <a:gd name="T42" fmla="*/ 51 w 102"/>
                <a:gd name="T43" fmla="*/ 57 h 103"/>
                <a:gd name="T44" fmla="*/ 49 w 102"/>
                <a:gd name="T45" fmla="*/ 55 h 103"/>
                <a:gd name="T46" fmla="*/ 41 w 102"/>
                <a:gd name="T47" fmla="*/ 41 h 103"/>
                <a:gd name="T48" fmla="*/ 39 w 102"/>
                <a:gd name="T49" fmla="*/ 43 h 103"/>
                <a:gd name="T50" fmla="*/ 45 w 102"/>
                <a:gd name="T51" fmla="*/ 53 h 103"/>
                <a:gd name="T52" fmla="*/ 45 w 102"/>
                <a:gd name="T53" fmla="*/ 64 h 103"/>
                <a:gd name="T54" fmla="*/ 43 w 102"/>
                <a:gd name="T55" fmla="*/ 62 h 103"/>
                <a:gd name="T56" fmla="*/ 53 w 102"/>
                <a:gd name="T57" fmla="*/ 62 h 103"/>
                <a:gd name="T58" fmla="*/ 51 w 102"/>
                <a:gd name="T59" fmla="*/ 64 h 103"/>
                <a:gd name="T60" fmla="*/ 45 w 102"/>
                <a:gd name="T61" fmla="*/ 39 h 103"/>
                <a:gd name="T62" fmla="*/ 45 w 102"/>
                <a:gd name="T63" fmla="*/ 50 h 103"/>
                <a:gd name="T64" fmla="*/ 43 w 102"/>
                <a:gd name="T65" fmla="*/ 48 h 103"/>
                <a:gd name="T66" fmla="*/ 69 w 102"/>
                <a:gd name="T67" fmla="*/ 4 h 103"/>
                <a:gd name="T68" fmla="*/ 73 w 102"/>
                <a:gd name="T69" fmla="*/ 0 h 103"/>
                <a:gd name="T70" fmla="*/ 33 w 102"/>
                <a:gd name="T71" fmla="*/ 22 h 103"/>
                <a:gd name="T72" fmla="*/ 33 w 102"/>
                <a:gd name="T73" fmla="*/ 98 h 103"/>
                <a:gd name="T74" fmla="*/ 29 w 102"/>
                <a:gd name="T75" fmla="*/ 103 h 103"/>
                <a:gd name="T76" fmla="*/ 69 w 102"/>
                <a:gd name="T77" fmla="*/ 80 h 103"/>
                <a:gd name="T78" fmla="*/ 102 w 102"/>
                <a:gd name="T79" fmla="*/ 74 h 103"/>
                <a:gd name="T80" fmla="*/ 102 w 102"/>
                <a:gd name="T81" fmla="*/ 29 h 103"/>
                <a:gd name="T82" fmla="*/ 4 w 102"/>
                <a:gd name="T83" fmla="*/ 69 h 103"/>
                <a:gd name="T84" fmla="*/ 70 w 102"/>
                <a:gd name="T85" fmla="*/ 34 h 103"/>
                <a:gd name="T86" fmla="*/ 70 w 102"/>
                <a:gd name="T87" fmla="*/ 69 h 103"/>
                <a:gd name="T88" fmla="*/ 73 w 102"/>
                <a:gd name="T89" fmla="*/ 34 h 103"/>
                <a:gd name="T90" fmla="*/ 98 w 102"/>
                <a:gd name="T91"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 h="103">
                  <a:moveTo>
                    <a:pt x="55" y="55"/>
                  </a:moveTo>
                  <a:cubicBezTo>
                    <a:pt x="55" y="54"/>
                    <a:pt x="56" y="53"/>
                    <a:pt x="57" y="53"/>
                  </a:cubicBezTo>
                  <a:cubicBezTo>
                    <a:pt x="58" y="53"/>
                    <a:pt x="59" y="54"/>
                    <a:pt x="59" y="55"/>
                  </a:cubicBezTo>
                  <a:cubicBezTo>
                    <a:pt x="59" y="56"/>
                    <a:pt x="58" y="57"/>
                    <a:pt x="57" y="57"/>
                  </a:cubicBezTo>
                  <a:cubicBezTo>
                    <a:pt x="56" y="57"/>
                    <a:pt x="55" y="56"/>
                    <a:pt x="55" y="55"/>
                  </a:cubicBezTo>
                  <a:close/>
                  <a:moveTo>
                    <a:pt x="57" y="64"/>
                  </a:moveTo>
                  <a:cubicBezTo>
                    <a:pt x="58" y="64"/>
                    <a:pt x="59" y="63"/>
                    <a:pt x="59" y="62"/>
                  </a:cubicBezTo>
                  <a:cubicBezTo>
                    <a:pt x="59" y="60"/>
                    <a:pt x="58" y="60"/>
                    <a:pt x="57" y="60"/>
                  </a:cubicBezTo>
                  <a:cubicBezTo>
                    <a:pt x="56" y="60"/>
                    <a:pt x="55" y="60"/>
                    <a:pt x="55" y="62"/>
                  </a:cubicBezTo>
                  <a:cubicBezTo>
                    <a:pt x="55" y="63"/>
                    <a:pt x="56" y="64"/>
                    <a:pt x="57" y="64"/>
                  </a:cubicBezTo>
                  <a:close/>
                  <a:moveTo>
                    <a:pt x="51" y="50"/>
                  </a:moveTo>
                  <a:cubicBezTo>
                    <a:pt x="52" y="50"/>
                    <a:pt x="53" y="49"/>
                    <a:pt x="53" y="48"/>
                  </a:cubicBezTo>
                  <a:cubicBezTo>
                    <a:pt x="53" y="47"/>
                    <a:pt x="52" y="46"/>
                    <a:pt x="51" y="46"/>
                  </a:cubicBezTo>
                  <a:cubicBezTo>
                    <a:pt x="50" y="46"/>
                    <a:pt x="49" y="47"/>
                    <a:pt x="49" y="48"/>
                  </a:cubicBezTo>
                  <a:cubicBezTo>
                    <a:pt x="49" y="49"/>
                    <a:pt x="50" y="50"/>
                    <a:pt x="51" y="50"/>
                  </a:cubicBezTo>
                  <a:close/>
                  <a:moveTo>
                    <a:pt x="51" y="43"/>
                  </a:moveTo>
                  <a:cubicBezTo>
                    <a:pt x="52" y="43"/>
                    <a:pt x="53" y="42"/>
                    <a:pt x="53" y="41"/>
                  </a:cubicBezTo>
                  <a:cubicBezTo>
                    <a:pt x="53" y="40"/>
                    <a:pt x="52" y="39"/>
                    <a:pt x="51" y="39"/>
                  </a:cubicBezTo>
                  <a:cubicBezTo>
                    <a:pt x="50" y="39"/>
                    <a:pt x="49" y="40"/>
                    <a:pt x="49" y="41"/>
                  </a:cubicBezTo>
                  <a:cubicBezTo>
                    <a:pt x="49" y="42"/>
                    <a:pt x="50" y="43"/>
                    <a:pt x="51" y="43"/>
                  </a:cubicBezTo>
                  <a:close/>
                  <a:moveTo>
                    <a:pt x="57" y="50"/>
                  </a:moveTo>
                  <a:cubicBezTo>
                    <a:pt x="58" y="50"/>
                    <a:pt x="59" y="49"/>
                    <a:pt x="59" y="48"/>
                  </a:cubicBezTo>
                  <a:cubicBezTo>
                    <a:pt x="59" y="47"/>
                    <a:pt x="58" y="46"/>
                    <a:pt x="57" y="46"/>
                  </a:cubicBezTo>
                  <a:cubicBezTo>
                    <a:pt x="56" y="46"/>
                    <a:pt x="55" y="47"/>
                    <a:pt x="55" y="48"/>
                  </a:cubicBezTo>
                  <a:cubicBezTo>
                    <a:pt x="55" y="49"/>
                    <a:pt x="56" y="50"/>
                    <a:pt x="57" y="50"/>
                  </a:cubicBezTo>
                  <a:close/>
                  <a:moveTo>
                    <a:pt x="63" y="57"/>
                  </a:moveTo>
                  <a:cubicBezTo>
                    <a:pt x="64" y="57"/>
                    <a:pt x="65" y="56"/>
                    <a:pt x="65" y="55"/>
                  </a:cubicBezTo>
                  <a:cubicBezTo>
                    <a:pt x="65" y="54"/>
                    <a:pt x="64" y="53"/>
                    <a:pt x="63" y="53"/>
                  </a:cubicBezTo>
                  <a:cubicBezTo>
                    <a:pt x="62" y="53"/>
                    <a:pt x="61" y="54"/>
                    <a:pt x="61" y="55"/>
                  </a:cubicBezTo>
                  <a:cubicBezTo>
                    <a:pt x="61" y="56"/>
                    <a:pt x="62" y="57"/>
                    <a:pt x="63" y="57"/>
                  </a:cubicBezTo>
                  <a:close/>
                  <a:moveTo>
                    <a:pt x="63" y="50"/>
                  </a:moveTo>
                  <a:cubicBezTo>
                    <a:pt x="64" y="50"/>
                    <a:pt x="65" y="49"/>
                    <a:pt x="65" y="48"/>
                  </a:cubicBezTo>
                  <a:cubicBezTo>
                    <a:pt x="65" y="47"/>
                    <a:pt x="64" y="46"/>
                    <a:pt x="63" y="46"/>
                  </a:cubicBezTo>
                  <a:cubicBezTo>
                    <a:pt x="62" y="46"/>
                    <a:pt x="61" y="47"/>
                    <a:pt x="61" y="48"/>
                  </a:cubicBezTo>
                  <a:cubicBezTo>
                    <a:pt x="61" y="49"/>
                    <a:pt x="62" y="50"/>
                    <a:pt x="63" y="50"/>
                  </a:cubicBezTo>
                  <a:close/>
                  <a:moveTo>
                    <a:pt x="57" y="43"/>
                  </a:moveTo>
                  <a:cubicBezTo>
                    <a:pt x="58" y="43"/>
                    <a:pt x="59" y="42"/>
                    <a:pt x="59" y="41"/>
                  </a:cubicBezTo>
                  <a:cubicBezTo>
                    <a:pt x="59" y="40"/>
                    <a:pt x="58" y="39"/>
                    <a:pt x="57" y="39"/>
                  </a:cubicBezTo>
                  <a:cubicBezTo>
                    <a:pt x="56" y="39"/>
                    <a:pt x="55" y="40"/>
                    <a:pt x="55" y="41"/>
                  </a:cubicBezTo>
                  <a:cubicBezTo>
                    <a:pt x="55" y="42"/>
                    <a:pt x="56" y="43"/>
                    <a:pt x="57" y="43"/>
                  </a:cubicBezTo>
                  <a:close/>
                  <a:moveTo>
                    <a:pt x="63" y="64"/>
                  </a:moveTo>
                  <a:cubicBezTo>
                    <a:pt x="64" y="64"/>
                    <a:pt x="65" y="63"/>
                    <a:pt x="65" y="62"/>
                  </a:cubicBezTo>
                  <a:cubicBezTo>
                    <a:pt x="65" y="60"/>
                    <a:pt x="64" y="60"/>
                    <a:pt x="63" y="60"/>
                  </a:cubicBezTo>
                  <a:cubicBezTo>
                    <a:pt x="62" y="60"/>
                    <a:pt x="61" y="60"/>
                    <a:pt x="61" y="62"/>
                  </a:cubicBezTo>
                  <a:cubicBezTo>
                    <a:pt x="61" y="63"/>
                    <a:pt x="62" y="64"/>
                    <a:pt x="63" y="64"/>
                  </a:cubicBezTo>
                  <a:close/>
                  <a:moveTo>
                    <a:pt x="63" y="43"/>
                  </a:moveTo>
                  <a:cubicBezTo>
                    <a:pt x="64" y="43"/>
                    <a:pt x="65" y="42"/>
                    <a:pt x="65" y="41"/>
                  </a:cubicBezTo>
                  <a:cubicBezTo>
                    <a:pt x="65" y="40"/>
                    <a:pt x="64" y="39"/>
                    <a:pt x="63" y="39"/>
                  </a:cubicBezTo>
                  <a:cubicBezTo>
                    <a:pt x="62" y="39"/>
                    <a:pt x="61" y="40"/>
                    <a:pt x="61" y="41"/>
                  </a:cubicBezTo>
                  <a:cubicBezTo>
                    <a:pt x="61" y="42"/>
                    <a:pt x="62" y="43"/>
                    <a:pt x="63" y="43"/>
                  </a:cubicBezTo>
                  <a:close/>
                  <a:moveTo>
                    <a:pt x="39" y="50"/>
                  </a:moveTo>
                  <a:cubicBezTo>
                    <a:pt x="40" y="50"/>
                    <a:pt x="41" y="49"/>
                    <a:pt x="41" y="48"/>
                  </a:cubicBezTo>
                  <a:cubicBezTo>
                    <a:pt x="41" y="47"/>
                    <a:pt x="40" y="46"/>
                    <a:pt x="39" y="46"/>
                  </a:cubicBezTo>
                  <a:cubicBezTo>
                    <a:pt x="38" y="46"/>
                    <a:pt x="37" y="47"/>
                    <a:pt x="37" y="48"/>
                  </a:cubicBezTo>
                  <a:cubicBezTo>
                    <a:pt x="37" y="49"/>
                    <a:pt x="38" y="50"/>
                    <a:pt x="39" y="50"/>
                  </a:cubicBezTo>
                  <a:close/>
                  <a:moveTo>
                    <a:pt x="39" y="57"/>
                  </a:moveTo>
                  <a:cubicBezTo>
                    <a:pt x="40" y="57"/>
                    <a:pt x="41" y="56"/>
                    <a:pt x="41" y="55"/>
                  </a:cubicBezTo>
                  <a:cubicBezTo>
                    <a:pt x="41" y="54"/>
                    <a:pt x="40" y="53"/>
                    <a:pt x="39" y="53"/>
                  </a:cubicBezTo>
                  <a:cubicBezTo>
                    <a:pt x="38" y="53"/>
                    <a:pt x="37" y="54"/>
                    <a:pt x="37" y="55"/>
                  </a:cubicBezTo>
                  <a:cubicBezTo>
                    <a:pt x="37" y="56"/>
                    <a:pt x="38" y="57"/>
                    <a:pt x="39" y="57"/>
                  </a:cubicBezTo>
                  <a:close/>
                  <a:moveTo>
                    <a:pt x="39" y="64"/>
                  </a:moveTo>
                  <a:cubicBezTo>
                    <a:pt x="40" y="64"/>
                    <a:pt x="41" y="63"/>
                    <a:pt x="41" y="62"/>
                  </a:cubicBezTo>
                  <a:cubicBezTo>
                    <a:pt x="41" y="60"/>
                    <a:pt x="40" y="60"/>
                    <a:pt x="39" y="60"/>
                  </a:cubicBezTo>
                  <a:cubicBezTo>
                    <a:pt x="38" y="60"/>
                    <a:pt x="37" y="60"/>
                    <a:pt x="37" y="62"/>
                  </a:cubicBezTo>
                  <a:cubicBezTo>
                    <a:pt x="37" y="63"/>
                    <a:pt x="38" y="64"/>
                    <a:pt x="39" y="64"/>
                  </a:cubicBezTo>
                  <a:close/>
                  <a:moveTo>
                    <a:pt x="51" y="57"/>
                  </a:moveTo>
                  <a:cubicBezTo>
                    <a:pt x="52" y="57"/>
                    <a:pt x="53" y="56"/>
                    <a:pt x="53" y="55"/>
                  </a:cubicBezTo>
                  <a:cubicBezTo>
                    <a:pt x="53" y="54"/>
                    <a:pt x="52" y="53"/>
                    <a:pt x="51" y="53"/>
                  </a:cubicBezTo>
                  <a:cubicBezTo>
                    <a:pt x="50" y="53"/>
                    <a:pt x="49" y="54"/>
                    <a:pt x="49" y="55"/>
                  </a:cubicBezTo>
                  <a:cubicBezTo>
                    <a:pt x="49" y="56"/>
                    <a:pt x="50" y="57"/>
                    <a:pt x="51" y="57"/>
                  </a:cubicBezTo>
                  <a:close/>
                  <a:moveTo>
                    <a:pt x="39" y="43"/>
                  </a:moveTo>
                  <a:cubicBezTo>
                    <a:pt x="40" y="43"/>
                    <a:pt x="41" y="42"/>
                    <a:pt x="41" y="41"/>
                  </a:cubicBezTo>
                  <a:cubicBezTo>
                    <a:pt x="41" y="40"/>
                    <a:pt x="40" y="39"/>
                    <a:pt x="39" y="39"/>
                  </a:cubicBezTo>
                  <a:cubicBezTo>
                    <a:pt x="38" y="39"/>
                    <a:pt x="37" y="40"/>
                    <a:pt x="37" y="41"/>
                  </a:cubicBezTo>
                  <a:cubicBezTo>
                    <a:pt x="37" y="42"/>
                    <a:pt x="38" y="43"/>
                    <a:pt x="39" y="43"/>
                  </a:cubicBezTo>
                  <a:close/>
                  <a:moveTo>
                    <a:pt x="45" y="57"/>
                  </a:moveTo>
                  <a:cubicBezTo>
                    <a:pt x="46" y="57"/>
                    <a:pt x="47" y="56"/>
                    <a:pt x="47" y="55"/>
                  </a:cubicBezTo>
                  <a:cubicBezTo>
                    <a:pt x="47" y="54"/>
                    <a:pt x="46" y="53"/>
                    <a:pt x="45" y="53"/>
                  </a:cubicBezTo>
                  <a:cubicBezTo>
                    <a:pt x="44" y="53"/>
                    <a:pt x="43" y="54"/>
                    <a:pt x="43" y="55"/>
                  </a:cubicBezTo>
                  <a:cubicBezTo>
                    <a:pt x="43" y="56"/>
                    <a:pt x="44" y="57"/>
                    <a:pt x="45" y="57"/>
                  </a:cubicBezTo>
                  <a:close/>
                  <a:moveTo>
                    <a:pt x="45" y="64"/>
                  </a:moveTo>
                  <a:cubicBezTo>
                    <a:pt x="46" y="64"/>
                    <a:pt x="47" y="63"/>
                    <a:pt x="47" y="62"/>
                  </a:cubicBezTo>
                  <a:cubicBezTo>
                    <a:pt x="47" y="60"/>
                    <a:pt x="46" y="60"/>
                    <a:pt x="45" y="60"/>
                  </a:cubicBezTo>
                  <a:cubicBezTo>
                    <a:pt x="44" y="60"/>
                    <a:pt x="43" y="60"/>
                    <a:pt x="43" y="62"/>
                  </a:cubicBezTo>
                  <a:cubicBezTo>
                    <a:pt x="43" y="63"/>
                    <a:pt x="44" y="64"/>
                    <a:pt x="45" y="64"/>
                  </a:cubicBezTo>
                  <a:close/>
                  <a:moveTo>
                    <a:pt x="51" y="64"/>
                  </a:moveTo>
                  <a:cubicBezTo>
                    <a:pt x="52" y="64"/>
                    <a:pt x="53" y="63"/>
                    <a:pt x="53" y="62"/>
                  </a:cubicBezTo>
                  <a:cubicBezTo>
                    <a:pt x="53" y="60"/>
                    <a:pt x="52" y="60"/>
                    <a:pt x="51" y="60"/>
                  </a:cubicBezTo>
                  <a:cubicBezTo>
                    <a:pt x="50" y="60"/>
                    <a:pt x="49" y="60"/>
                    <a:pt x="49" y="62"/>
                  </a:cubicBezTo>
                  <a:cubicBezTo>
                    <a:pt x="49" y="63"/>
                    <a:pt x="50" y="64"/>
                    <a:pt x="51" y="64"/>
                  </a:cubicBezTo>
                  <a:close/>
                  <a:moveTo>
                    <a:pt x="45" y="43"/>
                  </a:moveTo>
                  <a:cubicBezTo>
                    <a:pt x="46" y="43"/>
                    <a:pt x="47" y="42"/>
                    <a:pt x="47" y="41"/>
                  </a:cubicBezTo>
                  <a:cubicBezTo>
                    <a:pt x="47" y="40"/>
                    <a:pt x="46" y="39"/>
                    <a:pt x="45" y="39"/>
                  </a:cubicBezTo>
                  <a:cubicBezTo>
                    <a:pt x="44" y="39"/>
                    <a:pt x="43" y="40"/>
                    <a:pt x="43" y="41"/>
                  </a:cubicBezTo>
                  <a:cubicBezTo>
                    <a:pt x="43" y="42"/>
                    <a:pt x="44" y="43"/>
                    <a:pt x="45" y="43"/>
                  </a:cubicBezTo>
                  <a:close/>
                  <a:moveTo>
                    <a:pt x="45" y="50"/>
                  </a:moveTo>
                  <a:cubicBezTo>
                    <a:pt x="46" y="50"/>
                    <a:pt x="47" y="49"/>
                    <a:pt x="47" y="48"/>
                  </a:cubicBezTo>
                  <a:cubicBezTo>
                    <a:pt x="47" y="47"/>
                    <a:pt x="46" y="46"/>
                    <a:pt x="45" y="46"/>
                  </a:cubicBezTo>
                  <a:cubicBezTo>
                    <a:pt x="44" y="46"/>
                    <a:pt x="43" y="47"/>
                    <a:pt x="43" y="48"/>
                  </a:cubicBezTo>
                  <a:cubicBezTo>
                    <a:pt x="43" y="49"/>
                    <a:pt x="44" y="50"/>
                    <a:pt x="45" y="50"/>
                  </a:cubicBezTo>
                  <a:close/>
                  <a:moveTo>
                    <a:pt x="33" y="4"/>
                  </a:moveTo>
                  <a:cubicBezTo>
                    <a:pt x="69" y="4"/>
                    <a:pt x="69" y="4"/>
                    <a:pt x="69" y="4"/>
                  </a:cubicBezTo>
                  <a:cubicBezTo>
                    <a:pt x="69" y="22"/>
                    <a:pt x="69" y="22"/>
                    <a:pt x="69" y="22"/>
                  </a:cubicBezTo>
                  <a:cubicBezTo>
                    <a:pt x="73" y="22"/>
                    <a:pt x="73" y="22"/>
                    <a:pt x="73" y="22"/>
                  </a:cubicBezTo>
                  <a:cubicBezTo>
                    <a:pt x="73" y="0"/>
                    <a:pt x="73" y="0"/>
                    <a:pt x="73" y="0"/>
                  </a:cubicBezTo>
                  <a:cubicBezTo>
                    <a:pt x="29" y="0"/>
                    <a:pt x="29" y="0"/>
                    <a:pt x="29" y="0"/>
                  </a:cubicBezTo>
                  <a:cubicBezTo>
                    <a:pt x="29" y="22"/>
                    <a:pt x="29" y="22"/>
                    <a:pt x="29" y="22"/>
                  </a:cubicBezTo>
                  <a:cubicBezTo>
                    <a:pt x="33" y="22"/>
                    <a:pt x="33" y="22"/>
                    <a:pt x="33" y="22"/>
                  </a:cubicBezTo>
                  <a:lnTo>
                    <a:pt x="33" y="4"/>
                  </a:lnTo>
                  <a:close/>
                  <a:moveTo>
                    <a:pt x="69" y="98"/>
                  </a:moveTo>
                  <a:cubicBezTo>
                    <a:pt x="33" y="98"/>
                    <a:pt x="33" y="98"/>
                    <a:pt x="33" y="98"/>
                  </a:cubicBezTo>
                  <a:cubicBezTo>
                    <a:pt x="33" y="80"/>
                    <a:pt x="33" y="80"/>
                    <a:pt x="33" y="80"/>
                  </a:cubicBezTo>
                  <a:cubicBezTo>
                    <a:pt x="29" y="80"/>
                    <a:pt x="29" y="80"/>
                    <a:pt x="29" y="80"/>
                  </a:cubicBezTo>
                  <a:cubicBezTo>
                    <a:pt x="29" y="103"/>
                    <a:pt x="29" y="103"/>
                    <a:pt x="29" y="103"/>
                  </a:cubicBezTo>
                  <a:cubicBezTo>
                    <a:pt x="73" y="103"/>
                    <a:pt x="73" y="103"/>
                    <a:pt x="73" y="103"/>
                  </a:cubicBezTo>
                  <a:cubicBezTo>
                    <a:pt x="73" y="80"/>
                    <a:pt x="73" y="80"/>
                    <a:pt x="73" y="80"/>
                  </a:cubicBezTo>
                  <a:cubicBezTo>
                    <a:pt x="69" y="80"/>
                    <a:pt x="69" y="80"/>
                    <a:pt x="69" y="80"/>
                  </a:cubicBezTo>
                  <a:lnTo>
                    <a:pt x="69" y="98"/>
                  </a:lnTo>
                  <a:close/>
                  <a:moveTo>
                    <a:pt x="102" y="29"/>
                  </a:moveTo>
                  <a:cubicBezTo>
                    <a:pt x="102" y="74"/>
                    <a:pt x="102" y="74"/>
                    <a:pt x="102" y="74"/>
                  </a:cubicBezTo>
                  <a:cubicBezTo>
                    <a:pt x="0" y="74"/>
                    <a:pt x="0" y="74"/>
                    <a:pt x="0" y="74"/>
                  </a:cubicBezTo>
                  <a:cubicBezTo>
                    <a:pt x="0" y="29"/>
                    <a:pt x="0" y="29"/>
                    <a:pt x="0" y="29"/>
                  </a:cubicBezTo>
                  <a:lnTo>
                    <a:pt x="102" y="29"/>
                  </a:lnTo>
                  <a:close/>
                  <a:moveTo>
                    <a:pt x="29" y="34"/>
                  </a:moveTo>
                  <a:cubicBezTo>
                    <a:pt x="4" y="34"/>
                    <a:pt x="4" y="34"/>
                    <a:pt x="4" y="34"/>
                  </a:cubicBezTo>
                  <a:cubicBezTo>
                    <a:pt x="4" y="69"/>
                    <a:pt x="4" y="69"/>
                    <a:pt x="4" y="69"/>
                  </a:cubicBezTo>
                  <a:cubicBezTo>
                    <a:pt x="29" y="69"/>
                    <a:pt x="29" y="69"/>
                    <a:pt x="29" y="69"/>
                  </a:cubicBezTo>
                  <a:lnTo>
                    <a:pt x="29" y="34"/>
                  </a:lnTo>
                  <a:close/>
                  <a:moveTo>
                    <a:pt x="70" y="34"/>
                  </a:moveTo>
                  <a:cubicBezTo>
                    <a:pt x="32" y="34"/>
                    <a:pt x="32" y="34"/>
                    <a:pt x="32" y="34"/>
                  </a:cubicBezTo>
                  <a:cubicBezTo>
                    <a:pt x="32" y="69"/>
                    <a:pt x="32" y="69"/>
                    <a:pt x="32" y="69"/>
                  </a:cubicBezTo>
                  <a:cubicBezTo>
                    <a:pt x="70" y="69"/>
                    <a:pt x="70" y="69"/>
                    <a:pt x="70" y="69"/>
                  </a:cubicBezTo>
                  <a:lnTo>
                    <a:pt x="70" y="34"/>
                  </a:lnTo>
                  <a:close/>
                  <a:moveTo>
                    <a:pt x="98" y="34"/>
                  </a:moveTo>
                  <a:cubicBezTo>
                    <a:pt x="73" y="34"/>
                    <a:pt x="73" y="34"/>
                    <a:pt x="73" y="34"/>
                  </a:cubicBezTo>
                  <a:cubicBezTo>
                    <a:pt x="73" y="69"/>
                    <a:pt x="73" y="69"/>
                    <a:pt x="73" y="69"/>
                  </a:cubicBezTo>
                  <a:cubicBezTo>
                    <a:pt x="98" y="69"/>
                    <a:pt x="98" y="69"/>
                    <a:pt x="98" y="69"/>
                  </a:cubicBezTo>
                  <a:lnTo>
                    <a:pt x="98" y="3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9" name="Freeform 415"/>
            <p:cNvSpPr>
              <a:spLocks noEditPoints="1"/>
            </p:cNvSpPr>
            <p:nvPr userDrawn="1"/>
          </p:nvSpPr>
          <p:spPr bwMode="auto">
            <a:xfrm>
              <a:off x="2407" y="2281"/>
              <a:ext cx="167" cy="169"/>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96 h 101"/>
                <a:gd name="T12" fmla="*/ 5 w 100"/>
                <a:gd name="T13" fmla="*/ 96 h 101"/>
                <a:gd name="T14" fmla="*/ 5 w 100"/>
                <a:gd name="T15" fmla="*/ 25 h 101"/>
                <a:gd name="T16" fmla="*/ 96 w 100"/>
                <a:gd name="T17" fmla="*/ 25 h 101"/>
                <a:gd name="T18" fmla="*/ 96 w 100"/>
                <a:gd name="T19" fmla="*/ 96 h 101"/>
                <a:gd name="T20" fmla="*/ 96 w 100"/>
                <a:gd name="T21" fmla="*/ 20 h 101"/>
                <a:gd name="T22" fmla="*/ 5 w 100"/>
                <a:gd name="T23" fmla="*/ 20 h 101"/>
                <a:gd name="T24" fmla="*/ 5 w 100"/>
                <a:gd name="T25" fmla="*/ 5 h 101"/>
                <a:gd name="T26" fmla="*/ 96 w 100"/>
                <a:gd name="T27" fmla="*/ 5 h 101"/>
                <a:gd name="T28" fmla="*/ 96 w 100"/>
                <a:gd name="T29" fmla="*/ 20 h 101"/>
                <a:gd name="T30" fmla="*/ 79 w 100"/>
                <a:gd name="T31" fmla="*/ 61 h 101"/>
                <a:gd name="T32" fmla="*/ 21 w 100"/>
                <a:gd name="T33" fmla="*/ 61 h 101"/>
                <a:gd name="T34" fmla="*/ 21 w 100"/>
                <a:gd name="T35" fmla="*/ 53 h 101"/>
                <a:gd name="T36" fmla="*/ 79 w 100"/>
                <a:gd name="T37" fmla="*/ 53 h 101"/>
                <a:gd name="T38" fmla="*/ 79 w 100"/>
                <a:gd name="T39" fmla="*/ 61 h 101"/>
                <a:gd name="T40" fmla="*/ 69 w 100"/>
                <a:gd name="T41" fmla="*/ 48 h 101"/>
                <a:gd name="T42" fmla="*/ 31 w 100"/>
                <a:gd name="T43" fmla="*/ 48 h 101"/>
                <a:gd name="T44" fmla="*/ 31 w 100"/>
                <a:gd name="T45" fmla="*/ 44 h 101"/>
                <a:gd name="T46" fmla="*/ 69 w 100"/>
                <a:gd name="T47" fmla="*/ 44 h 101"/>
                <a:gd name="T48" fmla="*/ 69 w 100"/>
                <a:gd name="T49" fmla="*/ 48 h 101"/>
                <a:gd name="T50" fmla="*/ 11 w 100"/>
                <a:gd name="T51" fmla="*/ 13 h 101"/>
                <a:gd name="T52" fmla="*/ 13 w 100"/>
                <a:gd name="T53" fmla="*/ 11 h 101"/>
                <a:gd name="T54" fmla="*/ 16 w 100"/>
                <a:gd name="T55" fmla="*/ 13 h 101"/>
                <a:gd name="T56" fmla="*/ 13 w 100"/>
                <a:gd name="T57" fmla="*/ 16 h 101"/>
                <a:gd name="T58" fmla="*/ 11 w 100"/>
                <a:gd name="T59" fmla="*/ 13 h 101"/>
                <a:gd name="T60" fmla="*/ 19 w 100"/>
                <a:gd name="T61" fmla="*/ 13 h 101"/>
                <a:gd name="T62" fmla="*/ 22 w 100"/>
                <a:gd name="T63" fmla="*/ 11 h 101"/>
                <a:gd name="T64" fmla="*/ 24 w 100"/>
                <a:gd name="T65" fmla="*/ 13 h 101"/>
                <a:gd name="T66" fmla="*/ 22 w 100"/>
                <a:gd name="T67" fmla="*/ 16 h 101"/>
                <a:gd name="T68" fmla="*/ 19 w 100"/>
                <a:gd name="T69" fmla="*/ 13 h 101"/>
                <a:gd name="T70" fmla="*/ 28 w 100"/>
                <a:gd name="T71" fmla="*/ 13 h 101"/>
                <a:gd name="T72" fmla="*/ 30 w 100"/>
                <a:gd name="T73" fmla="*/ 11 h 101"/>
                <a:gd name="T74" fmla="*/ 33 w 100"/>
                <a:gd name="T75" fmla="*/ 13 h 101"/>
                <a:gd name="T76" fmla="*/ 30 w 100"/>
                <a:gd name="T77" fmla="*/ 16 h 101"/>
                <a:gd name="T78" fmla="*/ 28 w 100"/>
                <a:gd name="T79" fmla="*/ 1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96"/>
                  </a:moveTo>
                  <a:cubicBezTo>
                    <a:pt x="5" y="96"/>
                    <a:pt x="5" y="96"/>
                    <a:pt x="5" y="96"/>
                  </a:cubicBezTo>
                  <a:cubicBezTo>
                    <a:pt x="5" y="25"/>
                    <a:pt x="5" y="25"/>
                    <a:pt x="5" y="25"/>
                  </a:cubicBezTo>
                  <a:cubicBezTo>
                    <a:pt x="96" y="25"/>
                    <a:pt x="96" y="25"/>
                    <a:pt x="96" y="25"/>
                  </a:cubicBezTo>
                  <a:lnTo>
                    <a:pt x="96" y="96"/>
                  </a:lnTo>
                  <a:close/>
                  <a:moveTo>
                    <a:pt x="96" y="20"/>
                  </a:moveTo>
                  <a:cubicBezTo>
                    <a:pt x="5" y="20"/>
                    <a:pt x="5" y="20"/>
                    <a:pt x="5" y="20"/>
                  </a:cubicBezTo>
                  <a:cubicBezTo>
                    <a:pt x="5" y="5"/>
                    <a:pt x="5" y="5"/>
                    <a:pt x="5" y="5"/>
                  </a:cubicBezTo>
                  <a:cubicBezTo>
                    <a:pt x="96" y="5"/>
                    <a:pt x="96" y="5"/>
                    <a:pt x="96" y="5"/>
                  </a:cubicBezTo>
                  <a:lnTo>
                    <a:pt x="96" y="20"/>
                  </a:lnTo>
                  <a:close/>
                  <a:moveTo>
                    <a:pt x="79" y="61"/>
                  </a:moveTo>
                  <a:cubicBezTo>
                    <a:pt x="21" y="61"/>
                    <a:pt x="21" y="61"/>
                    <a:pt x="21" y="61"/>
                  </a:cubicBezTo>
                  <a:cubicBezTo>
                    <a:pt x="21" y="53"/>
                    <a:pt x="21" y="53"/>
                    <a:pt x="21" y="53"/>
                  </a:cubicBezTo>
                  <a:cubicBezTo>
                    <a:pt x="79" y="53"/>
                    <a:pt x="79" y="53"/>
                    <a:pt x="79" y="53"/>
                  </a:cubicBezTo>
                  <a:lnTo>
                    <a:pt x="79" y="61"/>
                  </a:lnTo>
                  <a:close/>
                  <a:moveTo>
                    <a:pt x="69" y="48"/>
                  </a:moveTo>
                  <a:cubicBezTo>
                    <a:pt x="31" y="48"/>
                    <a:pt x="31" y="48"/>
                    <a:pt x="31" y="48"/>
                  </a:cubicBezTo>
                  <a:cubicBezTo>
                    <a:pt x="31" y="44"/>
                    <a:pt x="31" y="44"/>
                    <a:pt x="31" y="44"/>
                  </a:cubicBezTo>
                  <a:cubicBezTo>
                    <a:pt x="69" y="44"/>
                    <a:pt x="69" y="44"/>
                    <a:pt x="69" y="44"/>
                  </a:cubicBezTo>
                  <a:lnTo>
                    <a:pt x="69" y="48"/>
                  </a:lnTo>
                  <a:close/>
                  <a:moveTo>
                    <a:pt x="11" y="13"/>
                  </a:moveTo>
                  <a:cubicBezTo>
                    <a:pt x="11" y="12"/>
                    <a:pt x="12" y="11"/>
                    <a:pt x="13" y="11"/>
                  </a:cubicBezTo>
                  <a:cubicBezTo>
                    <a:pt x="15" y="11"/>
                    <a:pt x="16" y="12"/>
                    <a:pt x="16" y="13"/>
                  </a:cubicBezTo>
                  <a:cubicBezTo>
                    <a:pt x="16" y="15"/>
                    <a:pt x="15" y="16"/>
                    <a:pt x="13" y="16"/>
                  </a:cubicBezTo>
                  <a:cubicBezTo>
                    <a:pt x="12" y="16"/>
                    <a:pt x="11" y="15"/>
                    <a:pt x="11" y="13"/>
                  </a:cubicBezTo>
                  <a:close/>
                  <a:moveTo>
                    <a:pt x="19" y="13"/>
                  </a:moveTo>
                  <a:cubicBezTo>
                    <a:pt x="19" y="12"/>
                    <a:pt x="21" y="11"/>
                    <a:pt x="22" y="11"/>
                  </a:cubicBezTo>
                  <a:cubicBezTo>
                    <a:pt x="23" y="11"/>
                    <a:pt x="24" y="12"/>
                    <a:pt x="24" y="13"/>
                  </a:cubicBezTo>
                  <a:cubicBezTo>
                    <a:pt x="24" y="15"/>
                    <a:pt x="23" y="16"/>
                    <a:pt x="22" y="16"/>
                  </a:cubicBezTo>
                  <a:cubicBezTo>
                    <a:pt x="21" y="16"/>
                    <a:pt x="19" y="15"/>
                    <a:pt x="19" y="13"/>
                  </a:cubicBezTo>
                  <a:close/>
                  <a:moveTo>
                    <a:pt x="28" y="13"/>
                  </a:moveTo>
                  <a:cubicBezTo>
                    <a:pt x="28" y="12"/>
                    <a:pt x="29" y="11"/>
                    <a:pt x="30" y="11"/>
                  </a:cubicBezTo>
                  <a:cubicBezTo>
                    <a:pt x="32" y="11"/>
                    <a:pt x="33" y="12"/>
                    <a:pt x="33" y="13"/>
                  </a:cubicBezTo>
                  <a:cubicBezTo>
                    <a:pt x="33" y="15"/>
                    <a:pt x="32" y="16"/>
                    <a:pt x="30" y="16"/>
                  </a:cubicBezTo>
                  <a:cubicBezTo>
                    <a:pt x="29" y="16"/>
                    <a:pt x="28" y="15"/>
                    <a:pt x="28" y="1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0" name="Freeform 416"/>
            <p:cNvSpPr>
              <a:spLocks noEditPoints="1"/>
            </p:cNvSpPr>
            <p:nvPr userDrawn="1"/>
          </p:nvSpPr>
          <p:spPr bwMode="auto">
            <a:xfrm>
              <a:off x="6060" y="341"/>
              <a:ext cx="167"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95 h 100"/>
                <a:gd name="T12" fmla="*/ 5 w 100"/>
                <a:gd name="T13" fmla="*/ 95 h 100"/>
                <a:gd name="T14" fmla="*/ 5 w 100"/>
                <a:gd name="T15" fmla="*/ 24 h 100"/>
                <a:gd name="T16" fmla="*/ 96 w 100"/>
                <a:gd name="T17" fmla="*/ 24 h 100"/>
                <a:gd name="T18" fmla="*/ 96 w 100"/>
                <a:gd name="T19" fmla="*/ 95 h 100"/>
                <a:gd name="T20" fmla="*/ 96 w 100"/>
                <a:gd name="T21" fmla="*/ 20 h 100"/>
                <a:gd name="T22" fmla="*/ 5 w 100"/>
                <a:gd name="T23" fmla="*/ 20 h 100"/>
                <a:gd name="T24" fmla="*/ 5 w 100"/>
                <a:gd name="T25" fmla="*/ 4 h 100"/>
                <a:gd name="T26" fmla="*/ 96 w 100"/>
                <a:gd name="T27" fmla="*/ 4 h 100"/>
                <a:gd name="T28" fmla="*/ 96 w 100"/>
                <a:gd name="T29" fmla="*/ 20 h 100"/>
                <a:gd name="T30" fmla="*/ 79 w 100"/>
                <a:gd name="T31" fmla="*/ 60 h 100"/>
                <a:gd name="T32" fmla="*/ 21 w 100"/>
                <a:gd name="T33" fmla="*/ 60 h 100"/>
                <a:gd name="T34" fmla="*/ 21 w 100"/>
                <a:gd name="T35" fmla="*/ 52 h 100"/>
                <a:gd name="T36" fmla="*/ 79 w 100"/>
                <a:gd name="T37" fmla="*/ 52 h 100"/>
                <a:gd name="T38" fmla="*/ 79 w 100"/>
                <a:gd name="T39" fmla="*/ 60 h 100"/>
                <a:gd name="T40" fmla="*/ 69 w 100"/>
                <a:gd name="T41" fmla="*/ 48 h 100"/>
                <a:gd name="T42" fmla="*/ 31 w 100"/>
                <a:gd name="T43" fmla="*/ 48 h 100"/>
                <a:gd name="T44" fmla="*/ 31 w 100"/>
                <a:gd name="T45" fmla="*/ 43 h 100"/>
                <a:gd name="T46" fmla="*/ 69 w 100"/>
                <a:gd name="T47" fmla="*/ 43 h 100"/>
                <a:gd name="T48" fmla="*/ 69 w 100"/>
                <a:gd name="T49" fmla="*/ 48 h 100"/>
                <a:gd name="T50" fmla="*/ 11 w 100"/>
                <a:gd name="T51" fmla="*/ 13 h 100"/>
                <a:gd name="T52" fmla="*/ 13 w 100"/>
                <a:gd name="T53" fmla="*/ 10 h 100"/>
                <a:gd name="T54" fmla="*/ 16 w 100"/>
                <a:gd name="T55" fmla="*/ 13 h 100"/>
                <a:gd name="T56" fmla="*/ 13 w 100"/>
                <a:gd name="T57" fmla="*/ 15 h 100"/>
                <a:gd name="T58" fmla="*/ 11 w 100"/>
                <a:gd name="T59" fmla="*/ 13 h 100"/>
                <a:gd name="T60" fmla="*/ 19 w 100"/>
                <a:gd name="T61" fmla="*/ 13 h 100"/>
                <a:gd name="T62" fmla="*/ 22 w 100"/>
                <a:gd name="T63" fmla="*/ 10 h 100"/>
                <a:gd name="T64" fmla="*/ 24 w 100"/>
                <a:gd name="T65" fmla="*/ 13 h 100"/>
                <a:gd name="T66" fmla="*/ 22 w 100"/>
                <a:gd name="T67" fmla="*/ 15 h 100"/>
                <a:gd name="T68" fmla="*/ 19 w 100"/>
                <a:gd name="T69" fmla="*/ 13 h 100"/>
                <a:gd name="T70" fmla="*/ 28 w 100"/>
                <a:gd name="T71" fmla="*/ 13 h 100"/>
                <a:gd name="T72" fmla="*/ 30 w 100"/>
                <a:gd name="T73" fmla="*/ 10 h 100"/>
                <a:gd name="T74" fmla="*/ 33 w 100"/>
                <a:gd name="T75" fmla="*/ 13 h 100"/>
                <a:gd name="T76" fmla="*/ 30 w 100"/>
                <a:gd name="T77" fmla="*/ 15 h 100"/>
                <a:gd name="T78" fmla="*/ 28 w 100"/>
                <a:gd name="T79" fmla="*/ 1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95"/>
                  </a:moveTo>
                  <a:cubicBezTo>
                    <a:pt x="5" y="95"/>
                    <a:pt x="5" y="95"/>
                    <a:pt x="5" y="95"/>
                  </a:cubicBezTo>
                  <a:cubicBezTo>
                    <a:pt x="5" y="24"/>
                    <a:pt x="5" y="24"/>
                    <a:pt x="5" y="24"/>
                  </a:cubicBezTo>
                  <a:cubicBezTo>
                    <a:pt x="96" y="24"/>
                    <a:pt x="96" y="24"/>
                    <a:pt x="96" y="24"/>
                  </a:cubicBezTo>
                  <a:lnTo>
                    <a:pt x="96" y="95"/>
                  </a:lnTo>
                  <a:close/>
                  <a:moveTo>
                    <a:pt x="96" y="20"/>
                  </a:moveTo>
                  <a:cubicBezTo>
                    <a:pt x="5" y="20"/>
                    <a:pt x="5" y="20"/>
                    <a:pt x="5" y="20"/>
                  </a:cubicBezTo>
                  <a:cubicBezTo>
                    <a:pt x="5" y="4"/>
                    <a:pt x="5" y="4"/>
                    <a:pt x="5" y="4"/>
                  </a:cubicBezTo>
                  <a:cubicBezTo>
                    <a:pt x="96" y="4"/>
                    <a:pt x="96" y="4"/>
                    <a:pt x="96" y="4"/>
                  </a:cubicBezTo>
                  <a:lnTo>
                    <a:pt x="96" y="20"/>
                  </a:lnTo>
                  <a:close/>
                  <a:moveTo>
                    <a:pt x="79" y="60"/>
                  </a:moveTo>
                  <a:cubicBezTo>
                    <a:pt x="21" y="60"/>
                    <a:pt x="21" y="60"/>
                    <a:pt x="21" y="60"/>
                  </a:cubicBezTo>
                  <a:cubicBezTo>
                    <a:pt x="21" y="52"/>
                    <a:pt x="21" y="52"/>
                    <a:pt x="21" y="52"/>
                  </a:cubicBezTo>
                  <a:cubicBezTo>
                    <a:pt x="79" y="52"/>
                    <a:pt x="79" y="52"/>
                    <a:pt x="79" y="52"/>
                  </a:cubicBezTo>
                  <a:lnTo>
                    <a:pt x="79" y="60"/>
                  </a:lnTo>
                  <a:close/>
                  <a:moveTo>
                    <a:pt x="69" y="48"/>
                  </a:moveTo>
                  <a:cubicBezTo>
                    <a:pt x="31" y="48"/>
                    <a:pt x="31" y="48"/>
                    <a:pt x="31" y="48"/>
                  </a:cubicBezTo>
                  <a:cubicBezTo>
                    <a:pt x="31" y="43"/>
                    <a:pt x="31" y="43"/>
                    <a:pt x="31" y="43"/>
                  </a:cubicBezTo>
                  <a:cubicBezTo>
                    <a:pt x="69" y="43"/>
                    <a:pt x="69" y="43"/>
                    <a:pt x="69" y="43"/>
                  </a:cubicBezTo>
                  <a:lnTo>
                    <a:pt x="69" y="48"/>
                  </a:lnTo>
                  <a:close/>
                  <a:moveTo>
                    <a:pt x="11" y="13"/>
                  </a:moveTo>
                  <a:cubicBezTo>
                    <a:pt x="11" y="11"/>
                    <a:pt x="12" y="10"/>
                    <a:pt x="13" y="10"/>
                  </a:cubicBezTo>
                  <a:cubicBezTo>
                    <a:pt x="15" y="10"/>
                    <a:pt x="16" y="11"/>
                    <a:pt x="16" y="13"/>
                  </a:cubicBezTo>
                  <a:cubicBezTo>
                    <a:pt x="16" y="14"/>
                    <a:pt x="15" y="15"/>
                    <a:pt x="13" y="15"/>
                  </a:cubicBezTo>
                  <a:cubicBezTo>
                    <a:pt x="12" y="15"/>
                    <a:pt x="11" y="14"/>
                    <a:pt x="11" y="13"/>
                  </a:cubicBezTo>
                  <a:close/>
                  <a:moveTo>
                    <a:pt x="19" y="13"/>
                  </a:moveTo>
                  <a:cubicBezTo>
                    <a:pt x="19" y="11"/>
                    <a:pt x="21" y="10"/>
                    <a:pt x="22" y="10"/>
                  </a:cubicBezTo>
                  <a:cubicBezTo>
                    <a:pt x="23" y="10"/>
                    <a:pt x="24" y="11"/>
                    <a:pt x="24" y="13"/>
                  </a:cubicBezTo>
                  <a:cubicBezTo>
                    <a:pt x="24" y="14"/>
                    <a:pt x="23" y="15"/>
                    <a:pt x="22" y="15"/>
                  </a:cubicBezTo>
                  <a:cubicBezTo>
                    <a:pt x="21" y="15"/>
                    <a:pt x="19" y="14"/>
                    <a:pt x="19" y="13"/>
                  </a:cubicBezTo>
                  <a:close/>
                  <a:moveTo>
                    <a:pt x="28" y="13"/>
                  </a:moveTo>
                  <a:cubicBezTo>
                    <a:pt x="28" y="11"/>
                    <a:pt x="29" y="10"/>
                    <a:pt x="30" y="10"/>
                  </a:cubicBezTo>
                  <a:cubicBezTo>
                    <a:pt x="32" y="10"/>
                    <a:pt x="33" y="11"/>
                    <a:pt x="33" y="13"/>
                  </a:cubicBezTo>
                  <a:cubicBezTo>
                    <a:pt x="33" y="14"/>
                    <a:pt x="32" y="15"/>
                    <a:pt x="30" y="15"/>
                  </a:cubicBezTo>
                  <a:cubicBezTo>
                    <a:pt x="29" y="15"/>
                    <a:pt x="28" y="14"/>
                    <a:pt x="28" y="1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1" name="Oval 417"/>
            <p:cNvSpPr>
              <a:spLocks noChangeArrowheads="1"/>
            </p:cNvSpPr>
            <p:nvPr userDrawn="1"/>
          </p:nvSpPr>
          <p:spPr bwMode="auto">
            <a:xfrm>
              <a:off x="5202" y="2763"/>
              <a:ext cx="18" cy="18"/>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2" name="Oval 418"/>
            <p:cNvSpPr>
              <a:spLocks noChangeArrowheads="1"/>
            </p:cNvSpPr>
            <p:nvPr userDrawn="1"/>
          </p:nvSpPr>
          <p:spPr bwMode="auto">
            <a:xfrm>
              <a:off x="5245" y="2763"/>
              <a:ext cx="19" cy="18"/>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3" name="Freeform 419"/>
            <p:cNvSpPr>
              <a:spLocks noEditPoints="1"/>
            </p:cNvSpPr>
            <p:nvPr userDrawn="1"/>
          </p:nvSpPr>
          <p:spPr bwMode="auto">
            <a:xfrm>
              <a:off x="5140" y="2639"/>
              <a:ext cx="161" cy="115"/>
            </a:xfrm>
            <a:custGeom>
              <a:avLst/>
              <a:gdLst>
                <a:gd name="T0" fmla="*/ 161 w 161"/>
                <a:gd name="T1" fmla="*/ 18 h 115"/>
                <a:gd name="T2" fmla="*/ 31 w 161"/>
                <a:gd name="T3" fmla="*/ 18 h 115"/>
                <a:gd name="T4" fmla="*/ 26 w 161"/>
                <a:gd name="T5" fmla="*/ 0 h 115"/>
                <a:gd name="T6" fmla="*/ 0 w 161"/>
                <a:gd name="T7" fmla="*/ 0 h 115"/>
                <a:gd name="T8" fmla="*/ 0 w 161"/>
                <a:gd name="T9" fmla="*/ 11 h 115"/>
                <a:gd name="T10" fmla="*/ 18 w 161"/>
                <a:gd name="T11" fmla="*/ 11 h 115"/>
                <a:gd name="T12" fmla="*/ 47 w 161"/>
                <a:gd name="T13" fmla="*/ 115 h 115"/>
                <a:gd name="T14" fmla="*/ 137 w 161"/>
                <a:gd name="T15" fmla="*/ 115 h 115"/>
                <a:gd name="T16" fmla="*/ 141 w 161"/>
                <a:gd name="T17" fmla="*/ 104 h 115"/>
                <a:gd name="T18" fmla="*/ 55 w 161"/>
                <a:gd name="T19" fmla="*/ 104 h 115"/>
                <a:gd name="T20" fmla="*/ 52 w 161"/>
                <a:gd name="T21" fmla="*/ 92 h 115"/>
                <a:gd name="T22" fmla="*/ 144 w 161"/>
                <a:gd name="T23" fmla="*/ 92 h 115"/>
                <a:gd name="T24" fmla="*/ 161 w 161"/>
                <a:gd name="T25" fmla="*/ 18 h 115"/>
                <a:gd name="T26" fmla="*/ 50 w 161"/>
                <a:gd name="T27" fmla="*/ 85 h 115"/>
                <a:gd name="T28" fmla="*/ 33 w 161"/>
                <a:gd name="T29" fmla="*/ 26 h 115"/>
                <a:gd name="T30" fmla="*/ 151 w 161"/>
                <a:gd name="T31" fmla="*/ 26 h 115"/>
                <a:gd name="T32" fmla="*/ 137 w 161"/>
                <a:gd name="T33" fmla="*/ 85 h 115"/>
                <a:gd name="T34" fmla="*/ 50 w 161"/>
                <a:gd name="T35" fmla="*/ 8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1" h="115">
                  <a:moveTo>
                    <a:pt x="161" y="18"/>
                  </a:moveTo>
                  <a:lnTo>
                    <a:pt x="31" y="18"/>
                  </a:lnTo>
                  <a:lnTo>
                    <a:pt x="26" y="0"/>
                  </a:lnTo>
                  <a:lnTo>
                    <a:pt x="0" y="0"/>
                  </a:lnTo>
                  <a:lnTo>
                    <a:pt x="0" y="11"/>
                  </a:lnTo>
                  <a:lnTo>
                    <a:pt x="18" y="11"/>
                  </a:lnTo>
                  <a:lnTo>
                    <a:pt x="47" y="115"/>
                  </a:lnTo>
                  <a:lnTo>
                    <a:pt x="137" y="115"/>
                  </a:lnTo>
                  <a:lnTo>
                    <a:pt x="141" y="104"/>
                  </a:lnTo>
                  <a:lnTo>
                    <a:pt x="55" y="104"/>
                  </a:lnTo>
                  <a:lnTo>
                    <a:pt x="52" y="92"/>
                  </a:lnTo>
                  <a:lnTo>
                    <a:pt x="144" y="92"/>
                  </a:lnTo>
                  <a:lnTo>
                    <a:pt x="161" y="18"/>
                  </a:lnTo>
                  <a:close/>
                  <a:moveTo>
                    <a:pt x="50" y="85"/>
                  </a:moveTo>
                  <a:lnTo>
                    <a:pt x="33" y="26"/>
                  </a:lnTo>
                  <a:lnTo>
                    <a:pt x="151" y="26"/>
                  </a:lnTo>
                  <a:lnTo>
                    <a:pt x="137" y="85"/>
                  </a:lnTo>
                  <a:lnTo>
                    <a:pt x="50" y="8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4" name="Freeform 420"/>
            <p:cNvSpPr>
              <a:spLocks/>
            </p:cNvSpPr>
            <p:nvPr userDrawn="1"/>
          </p:nvSpPr>
          <p:spPr bwMode="auto">
            <a:xfrm>
              <a:off x="5200" y="2702"/>
              <a:ext cx="66" cy="9"/>
            </a:xfrm>
            <a:custGeom>
              <a:avLst/>
              <a:gdLst>
                <a:gd name="T0" fmla="*/ 2 w 66"/>
                <a:gd name="T1" fmla="*/ 9 h 9"/>
                <a:gd name="T2" fmla="*/ 64 w 66"/>
                <a:gd name="T3" fmla="*/ 9 h 9"/>
                <a:gd name="T4" fmla="*/ 66 w 66"/>
                <a:gd name="T5" fmla="*/ 0 h 9"/>
                <a:gd name="T6" fmla="*/ 0 w 66"/>
                <a:gd name="T7" fmla="*/ 0 h 9"/>
                <a:gd name="T8" fmla="*/ 2 w 66"/>
                <a:gd name="T9" fmla="*/ 9 h 9"/>
              </a:gdLst>
              <a:ahLst/>
              <a:cxnLst>
                <a:cxn ang="0">
                  <a:pos x="T0" y="T1"/>
                </a:cxn>
                <a:cxn ang="0">
                  <a:pos x="T2" y="T3"/>
                </a:cxn>
                <a:cxn ang="0">
                  <a:pos x="T4" y="T5"/>
                </a:cxn>
                <a:cxn ang="0">
                  <a:pos x="T6" y="T7"/>
                </a:cxn>
                <a:cxn ang="0">
                  <a:pos x="T8" y="T9"/>
                </a:cxn>
              </a:cxnLst>
              <a:rect l="0" t="0" r="r" b="b"/>
              <a:pathLst>
                <a:path w="66" h="9">
                  <a:moveTo>
                    <a:pt x="2" y="9"/>
                  </a:moveTo>
                  <a:lnTo>
                    <a:pt x="64" y="9"/>
                  </a:lnTo>
                  <a:lnTo>
                    <a:pt x="66" y="0"/>
                  </a:lnTo>
                  <a:lnTo>
                    <a:pt x="0" y="0"/>
                  </a:lnTo>
                  <a:lnTo>
                    <a:pt x="2" y="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5" name="Freeform 421"/>
            <p:cNvSpPr>
              <a:spLocks/>
            </p:cNvSpPr>
            <p:nvPr userDrawn="1"/>
          </p:nvSpPr>
          <p:spPr bwMode="auto">
            <a:xfrm>
              <a:off x="5193" y="2677"/>
              <a:ext cx="79" cy="7"/>
            </a:xfrm>
            <a:custGeom>
              <a:avLst/>
              <a:gdLst>
                <a:gd name="T0" fmla="*/ 2 w 79"/>
                <a:gd name="T1" fmla="*/ 7 h 7"/>
                <a:gd name="T2" fmla="*/ 78 w 79"/>
                <a:gd name="T3" fmla="*/ 7 h 7"/>
                <a:gd name="T4" fmla="*/ 79 w 79"/>
                <a:gd name="T5" fmla="*/ 0 h 7"/>
                <a:gd name="T6" fmla="*/ 0 w 79"/>
                <a:gd name="T7" fmla="*/ 0 h 7"/>
                <a:gd name="T8" fmla="*/ 2 w 79"/>
                <a:gd name="T9" fmla="*/ 7 h 7"/>
              </a:gdLst>
              <a:ahLst/>
              <a:cxnLst>
                <a:cxn ang="0">
                  <a:pos x="T0" y="T1"/>
                </a:cxn>
                <a:cxn ang="0">
                  <a:pos x="T2" y="T3"/>
                </a:cxn>
                <a:cxn ang="0">
                  <a:pos x="T4" y="T5"/>
                </a:cxn>
                <a:cxn ang="0">
                  <a:pos x="T6" y="T7"/>
                </a:cxn>
                <a:cxn ang="0">
                  <a:pos x="T8" y="T9"/>
                </a:cxn>
              </a:cxnLst>
              <a:rect l="0" t="0" r="r" b="b"/>
              <a:pathLst>
                <a:path w="79" h="7">
                  <a:moveTo>
                    <a:pt x="2" y="7"/>
                  </a:moveTo>
                  <a:lnTo>
                    <a:pt x="78" y="7"/>
                  </a:lnTo>
                  <a:lnTo>
                    <a:pt x="79" y="0"/>
                  </a:lnTo>
                  <a:lnTo>
                    <a:pt x="0" y="0"/>
                  </a:lnTo>
                  <a:lnTo>
                    <a:pt x="2" y="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6" name="Freeform 422"/>
            <p:cNvSpPr>
              <a:spLocks/>
            </p:cNvSpPr>
            <p:nvPr userDrawn="1"/>
          </p:nvSpPr>
          <p:spPr bwMode="auto">
            <a:xfrm>
              <a:off x="-427" y="781"/>
              <a:ext cx="226" cy="105"/>
            </a:xfrm>
            <a:custGeom>
              <a:avLst/>
              <a:gdLst>
                <a:gd name="T0" fmla="*/ 205 w 226"/>
                <a:gd name="T1" fmla="*/ 46 h 105"/>
                <a:gd name="T2" fmla="*/ 226 w 226"/>
                <a:gd name="T3" fmla="*/ 37 h 105"/>
                <a:gd name="T4" fmla="*/ 114 w 226"/>
                <a:gd name="T5" fmla="*/ 0 h 105"/>
                <a:gd name="T6" fmla="*/ 0 w 226"/>
                <a:gd name="T7" fmla="*/ 37 h 105"/>
                <a:gd name="T8" fmla="*/ 114 w 226"/>
                <a:gd name="T9" fmla="*/ 76 h 105"/>
                <a:gd name="T10" fmla="*/ 198 w 226"/>
                <a:gd name="T11" fmla="*/ 47 h 105"/>
                <a:gd name="T12" fmla="*/ 198 w 226"/>
                <a:gd name="T13" fmla="*/ 88 h 105"/>
                <a:gd name="T14" fmla="*/ 193 w 226"/>
                <a:gd name="T15" fmla="*/ 88 h 105"/>
                <a:gd name="T16" fmla="*/ 193 w 226"/>
                <a:gd name="T17" fmla="*/ 105 h 105"/>
                <a:gd name="T18" fmla="*/ 215 w 226"/>
                <a:gd name="T19" fmla="*/ 105 h 105"/>
                <a:gd name="T20" fmla="*/ 215 w 226"/>
                <a:gd name="T21" fmla="*/ 88 h 105"/>
                <a:gd name="T22" fmla="*/ 205 w 226"/>
                <a:gd name="T23" fmla="*/ 88 h 105"/>
                <a:gd name="T24" fmla="*/ 205 w 226"/>
                <a:gd name="T25" fmla="*/ 4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05">
                  <a:moveTo>
                    <a:pt x="205" y="46"/>
                  </a:moveTo>
                  <a:lnTo>
                    <a:pt x="226" y="37"/>
                  </a:lnTo>
                  <a:lnTo>
                    <a:pt x="114" y="0"/>
                  </a:lnTo>
                  <a:lnTo>
                    <a:pt x="0" y="37"/>
                  </a:lnTo>
                  <a:lnTo>
                    <a:pt x="114" y="76"/>
                  </a:lnTo>
                  <a:lnTo>
                    <a:pt x="198" y="47"/>
                  </a:lnTo>
                  <a:lnTo>
                    <a:pt x="198" y="88"/>
                  </a:lnTo>
                  <a:lnTo>
                    <a:pt x="193" y="88"/>
                  </a:lnTo>
                  <a:lnTo>
                    <a:pt x="193" y="105"/>
                  </a:lnTo>
                  <a:lnTo>
                    <a:pt x="215" y="105"/>
                  </a:lnTo>
                  <a:lnTo>
                    <a:pt x="215" y="88"/>
                  </a:lnTo>
                  <a:lnTo>
                    <a:pt x="205" y="88"/>
                  </a:lnTo>
                  <a:lnTo>
                    <a:pt x="205" y="4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7" name="Freeform 423"/>
            <p:cNvSpPr>
              <a:spLocks noEditPoints="1"/>
            </p:cNvSpPr>
            <p:nvPr userDrawn="1"/>
          </p:nvSpPr>
          <p:spPr bwMode="auto">
            <a:xfrm>
              <a:off x="-384" y="849"/>
              <a:ext cx="138" cy="75"/>
            </a:xfrm>
            <a:custGeom>
              <a:avLst/>
              <a:gdLst>
                <a:gd name="T0" fmla="*/ 0 w 138"/>
                <a:gd name="T1" fmla="*/ 0 h 75"/>
                <a:gd name="T2" fmla="*/ 0 w 138"/>
                <a:gd name="T3" fmla="*/ 58 h 75"/>
                <a:gd name="T4" fmla="*/ 27 w 138"/>
                <a:gd name="T5" fmla="*/ 58 h 75"/>
                <a:gd name="T6" fmla="*/ 27 w 138"/>
                <a:gd name="T7" fmla="*/ 75 h 75"/>
                <a:gd name="T8" fmla="*/ 118 w 138"/>
                <a:gd name="T9" fmla="*/ 75 h 75"/>
                <a:gd name="T10" fmla="*/ 118 w 138"/>
                <a:gd name="T11" fmla="*/ 58 h 75"/>
                <a:gd name="T12" fmla="*/ 138 w 138"/>
                <a:gd name="T13" fmla="*/ 58 h 75"/>
                <a:gd name="T14" fmla="*/ 138 w 138"/>
                <a:gd name="T15" fmla="*/ 0 h 75"/>
                <a:gd name="T16" fmla="*/ 71 w 138"/>
                <a:gd name="T17" fmla="*/ 23 h 75"/>
                <a:gd name="T18" fmla="*/ 0 w 138"/>
                <a:gd name="T19" fmla="*/ 0 h 75"/>
                <a:gd name="T20" fmla="*/ 130 w 138"/>
                <a:gd name="T21" fmla="*/ 50 h 75"/>
                <a:gd name="T22" fmla="*/ 110 w 138"/>
                <a:gd name="T23" fmla="*/ 50 h 75"/>
                <a:gd name="T24" fmla="*/ 110 w 138"/>
                <a:gd name="T25" fmla="*/ 69 h 75"/>
                <a:gd name="T26" fmla="*/ 34 w 138"/>
                <a:gd name="T27" fmla="*/ 69 h 75"/>
                <a:gd name="T28" fmla="*/ 34 w 138"/>
                <a:gd name="T29" fmla="*/ 50 h 75"/>
                <a:gd name="T30" fmla="*/ 7 w 138"/>
                <a:gd name="T31" fmla="*/ 50 h 75"/>
                <a:gd name="T32" fmla="*/ 7 w 138"/>
                <a:gd name="T33" fmla="*/ 10 h 75"/>
                <a:gd name="T34" fmla="*/ 71 w 138"/>
                <a:gd name="T35" fmla="*/ 32 h 75"/>
                <a:gd name="T36" fmla="*/ 130 w 138"/>
                <a:gd name="T37" fmla="*/ 11 h 75"/>
                <a:gd name="T38" fmla="*/ 130 w 138"/>
                <a:gd name="T39"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8" h="75">
                  <a:moveTo>
                    <a:pt x="0" y="0"/>
                  </a:moveTo>
                  <a:lnTo>
                    <a:pt x="0" y="58"/>
                  </a:lnTo>
                  <a:lnTo>
                    <a:pt x="27" y="58"/>
                  </a:lnTo>
                  <a:lnTo>
                    <a:pt x="27" y="75"/>
                  </a:lnTo>
                  <a:lnTo>
                    <a:pt x="118" y="75"/>
                  </a:lnTo>
                  <a:lnTo>
                    <a:pt x="118" y="58"/>
                  </a:lnTo>
                  <a:lnTo>
                    <a:pt x="138" y="58"/>
                  </a:lnTo>
                  <a:lnTo>
                    <a:pt x="138" y="0"/>
                  </a:lnTo>
                  <a:lnTo>
                    <a:pt x="71" y="23"/>
                  </a:lnTo>
                  <a:lnTo>
                    <a:pt x="0" y="0"/>
                  </a:lnTo>
                  <a:close/>
                  <a:moveTo>
                    <a:pt x="130" y="50"/>
                  </a:moveTo>
                  <a:lnTo>
                    <a:pt x="110" y="50"/>
                  </a:lnTo>
                  <a:lnTo>
                    <a:pt x="110" y="69"/>
                  </a:lnTo>
                  <a:lnTo>
                    <a:pt x="34" y="69"/>
                  </a:lnTo>
                  <a:lnTo>
                    <a:pt x="34" y="50"/>
                  </a:lnTo>
                  <a:lnTo>
                    <a:pt x="7" y="50"/>
                  </a:lnTo>
                  <a:lnTo>
                    <a:pt x="7" y="10"/>
                  </a:lnTo>
                  <a:lnTo>
                    <a:pt x="71" y="32"/>
                  </a:lnTo>
                  <a:lnTo>
                    <a:pt x="130" y="11"/>
                  </a:lnTo>
                  <a:lnTo>
                    <a:pt x="130" y="5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8" name="Freeform 424"/>
            <p:cNvSpPr>
              <a:spLocks noEditPoints="1"/>
            </p:cNvSpPr>
            <p:nvPr userDrawn="1"/>
          </p:nvSpPr>
          <p:spPr bwMode="auto">
            <a:xfrm>
              <a:off x="6389" y="2603"/>
              <a:ext cx="174" cy="175"/>
            </a:xfrm>
            <a:custGeom>
              <a:avLst/>
              <a:gdLst>
                <a:gd name="T0" fmla="*/ 0 w 174"/>
                <a:gd name="T1" fmla="*/ 0 h 175"/>
                <a:gd name="T2" fmla="*/ 0 w 174"/>
                <a:gd name="T3" fmla="*/ 175 h 175"/>
                <a:gd name="T4" fmla="*/ 174 w 174"/>
                <a:gd name="T5" fmla="*/ 175 h 175"/>
                <a:gd name="T6" fmla="*/ 174 w 174"/>
                <a:gd name="T7" fmla="*/ 0 h 175"/>
                <a:gd name="T8" fmla="*/ 0 w 174"/>
                <a:gd name="T9" fmla="*/ 0 h 175"/>
                <a:gd name="T10" fmla="*/ 167 w 174"/>
                <a:gd name="T11" fmla="*/ 167 h 175"/>
                <a:gd name="T12" fmla="*/ 8 w 174"/>
                <a:gd name="T13" fmla="*/ 167 h 175"/>
                <a:gd name="T14" fmla="*/ 8 w 174"/>
                <a:gd name="T15" fmla="*/ 9 h 175"/>
                <a:gd name="T16" fmla="*/ 167 w 174"/>
                <a:gd name="T17" fmla="*/ 9 h 175"/>
                <a:gd name="T18" fmla="*/ 167 w 174"/>
                <a:gd name="T1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175">
                  <a:moveTo>
                    <a:pt x="0" y="0"/>
                  </a:moveTo>
                  <a:lnTo>
                    <a:pt x="0" y="175"/>
                  </a:lnTo>
                  <a:lnTo>
                    <a:pt x="174" y="175"/>
                  </a:lnTo>
                  <a:lnTo>
                    <a:pt x="174" y="0"/>
                  </a:lnTo>
                  <a:lnTo>
                    <a:pt x="0" y="0"/>
                  </a:lnTo>
                  <a:close/>
                  <a:moveTo>
                    <a:pt x="167" y="167"/>
                  </a:moveTo>
                  <a:lnTo>
                    <a:pt x="8" y="167"/>
                  </a:lnTo>
                  <a:lnTo>
                    <a:pt x="8" y="9"/>
                  </a:lnTo>
                  <a:lnTo>
                    <a:pt x="167" y="9"/>
                  </a:lnTo>
                  <a:lnTo>
                    <a:pt x="167" y="16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29" name="Freeform 425"/>
            <p:cNvSpPr>
              <a:spLocks/>
            </p:cNvSpPr>
            <p:nvPr userDrawn="1"/>
          </p:nvSpPr>
          <p:spPr bwMode="auto">
            <a:xfrm>
              <a:off x="6421" y="2652"/>
              <a:ext cx="110" cy="102"/>
            </a:xfrm>
            <a:custGeom>
              <a:avLst/>
              <a:gdLst>
                <a:gd name="T0" fmla="*/ 8 w 110"/>
                <a:gd name="T1" fmla="*/ 67 h 102"/>
                <a:gd name="T2" fmla="*/ 26 w 110"/>
                <a:gd name="T3" fmla="*/ 67 h 102"/>
                <a:gd name="T4" fmla="*/ 26 w 110"/>
                <a:gd name="T5" fmla="*/ 102 h 102"/>
                <a:gd name="T6" fmla="*/ 26 w 110"/>
                <a:gd name="T7" fmla="*/ 102 h 102"/>
                <a:gd name="T8" fmla="*/ 33 w 110"/>
                <a:gd name="T9" fmla="*/ 102 h 102"/>
                <a:gd name="T10" fmla="*/ 33 w 110"/>
                <a:gd name="T11" fmla="*/ 102 h 102"/>
                <a:gd name="T12" fmla="*/ 33 w 110"/>
                <a:gd name="T13" fmla="*/ 44 h 102"/>
                <a:gd name="T14" fmla="*/ 52 w 110"/>
                <a:gd name="T15" fmla="*/ 44 h 102"/>
                <a:gd name="T16" fmla="*/ 52 w 110"/>
                <a:gd name="T17" fmla="*/ 102 h 102"/>
                <a:gd name="T18" fmla="*/ 52 w 110"/>
                <a:gd name="T19" fmla="*/ 102 h 102"/>
                <a:gd name="T20" fmla="*/ 60 w 110"/>
                <a:gd name="T21" fmla="*/ 102 h 102"/>
                <a:gd name="T22" fmla="*/ 60 w 110"/>
                <a:gd name="T23" fmla="*/ 102 h 102"/>
                <a:gd name="T24" fmla="*/ 60 w 110"/>
                <a:gd name="T25" fmla="*/ 30 h 102"/>
                <a:gd name="T26" fmla="*/ 77 w 110"/>
                <a:gd name="T27" fmla="*/ 30 h 102"/>
                <a:gd name="T28" fmla="*/ 77 w 110"/>
                <a:gd name="T29" fmla="*/ 102 h 102"/>
                <a:gd name="T30" fmla="*/ 78 w 110"/>
                <a:gd name="T31" fmla="*/ 102 h 102"/>
                <a:gd name="T32" fmla="*/ 85 w 110"/>
                <a:gd name="T33" fmla="*/ 102 h 102"/>
                <a:gd name="T34" fmla="*/ 85 w 110"/>
                <a:gd name="T35" fmla="*/ 102 h 102"/>
                <a:gd name="T36" fmla="*/ 85 w 110"/>
                <a:gd name="T37" fmla="*/ 7 h 102"/>
                <a:gd name="T38" fmla="*/ 104 w 110"/>
                <a:gd name="T39" fmla="*/ 7 h 102"/>
                <a:gd name="T40" fmla="*/ 104 w 110"/>
                <a:gd name="T41" fmla="*/ 102 h 102"/>
                <a:gd name="T42" fmla="*/ 110 w 110"/>
                <a:gd name="T43" fmla="*/ 102 h 102"/>
                <a:gd name="T44" fmla="*/ 110 w 110"/>
                <a:gd name="T45" fmla="*/ 0 h 102"/>
                <a:gd name="T46" fmla="*/ 78 w 110"/>
                <a:gd name="T47" fmla="*/ 0 h 102"/>
                <a:gd name="T48" fmla="*/ 78 w 110"/>
                <a:gd name="T49" fmla="*/ 23 h 102"/>
                <a:gd name="T50" fmla="*/ 52 w 110"/>
                <a:gd name="T51" fmla="*/ 23 h 102"/>
                <a:gd name="T52" fmla="*/ 52 w 110"/>
                <a:gd name="T53" fmla="*/ 35 h 102"/>
                <a:gd name="T54" fmla="*/ 26 w 110"/>
                <a:gd name="T55" fmla="*/ 35 h 102"/>
                <a:gd name="T56" fmla="*/ 26 w 110"/>
                <a:gd name="T57" fmla="*/ 59 h 102"/>
                <a:gd name="T58" fmla="*/ 0 w 110"/>
                <a:gd name="T59" fmla="*/ 59 h 102"/>
                <a:gd name="T60" fmla="*/ 0 w 110"/>
                <a:gd name="T61" fmla="*/ 102 h 102"/>
                <a:gd name="T62" fmla="*/ 8 w 110"/>
                <a:gd name="T63" fmla="*/ 102 h 102"/>
                <a:gd name="T64" fmla="*/ 8 w 110"/>
                <a:gd name="T65" fmla="*/ 6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02">
                  <a:moveTo>
                    <a:pt x="8" y="67"/>
                  </a:moveTo>
                  <a:lnTo>
                    <a:pt x="26" y="67"/>
                  </a:lnTo>
                  <a:lnTo>
                    <a:pt x="26" y="102"/>
                  </a:lnTo>
                  <a:lnTo>
                    <a:pt x="26" y="102"/>
                  </a:lnTo>
                  <a:lnTo>
                    <a:pt x="33" y="102"/>
                  </a:lnTo>
                  <a:lnTo>
                    <a:pt x="33" y="102"/>
                  </a:lnTo>
                  <a:lnTo>
                    <a:pt x="33" y="44"/>
                  </a:lnTo>
                  <a:lnTo>
                    <a:pt x="52" y="44"/>
                  </a:lnTo>
                  <a:lnTo>
                    <a:pt x="52" y="102"/>
                  </a:lnTo>
                  <a:lnTo>
                    <a:pt x="52" y="102"/>
                  </a:lnTo>
                  <a:lnTo>
                    <a:pt x="60" y="102"/>
                  </a:lnTo>
                  <a:lnTo>
                    <a:pt x="60" y="102"/>
                  </a:lnTo>
                  <a:lnTo>
                    <a:pt x="60" y="30"/>
                  </a:lnTo>
                  <a:lnTo>
                    <a:pt x="77" y="30"/>
                  </a:lnTo>
                  <a:lnTo>
                    <a:pt x="77" y="102"/>
                  </a:lnTo>
                  <a:lnTo>
                    <a:pt x="78" y="102"/>
                  </a:lnTo>
                  <a:lnTo>
                    <a:pt x="85" y="102"/>
                  </a:lnTo>
                  <a:lnTo>
                    <a:pt x="85" y="102"/>
                  </a:lnTo>
                  <a:lnTo>
                    <a:pt x="85" y="7"/>
                  </a:lnTo>
                  <a:lnTo>
                    <a:pt x="104" y="7"/>
                  </a:lnTo>
                  <a:lnTo>
                    <a:pt x="104" y="102"/>
                  </a:lnTo>
                  <a:lnTo>
                    <a:pt x="110" y="102"/>
                  </a:lnTo>
                  <a:lnTo>
                    <a:pt x="110" y="0"/>
                  </a:lnTo>
                  <a:lnTo>
                    <a:pt x="78" y="0"/>
                  </a:lnTo>
                  <a:lnTo>
                    <a:pt x="78" y="23"/>
                  </a:lnTo>
                  <a:lnTo>
                    <a:pt x="52" y="23"/>
                  </a:lnTo>
                  <a:lnTo>
                    <a:pt x="52" y="35"/>
                  </a:lnTo>
                  <a:lnTo>
                    <a:pt x="26" y="35"/>
                  </a:lnTo>
                  <a:lnTo>
                    <a:pt x="26" y="59"/>
                  </a:lnTo>
                  <a:lnTo>
                    <a:pt x="0" y="59"/>
                  </a:lnTo>
                  <a:lnTo>
                    <a:pt x="0" y="102"/>
                  </a:lnTo>
                  <a:lnTo>
                    <a:pt x="8" y="102"/>
                  </a:lnTo>
                  <a:lnTo>
                    <a:pt x="8" y="6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0" name="Freeform 426"/>
            <p:cNvSpPr>
              <a:spLocks noEditPoints="1"/>
            </p:cNvSpPr>
            <p:nvPr userDrawn="1"/>
          </p:nvSpPr>
          <p:spPr bwMode="auto">
            <a:xfrm>
              <a:off x="6100" y="1190"/>
              <a:ext cx="151" cy="173"/>
            </a:xfrm>
            <a:custGeom>
              <a:avLst/>
              <a:gdLst>
                <a:gd name="T0" fmla="*/ 71 w 90"/>
                <a:gd name="T1" fmla="*/ 20 h 103"/>
                <a:gd name="T2" fmla="*/ 81 w 90"/>
                <a:gd name="T3" fmla="*/ 47 h 103"/>
                <a:gd name="T4" fmla="*/ 79 w 90"/>
                <a:gd name="T5" fmla="*/ 50 h 103"/>
                <a:gd name="T6" fmla="*/ 79 w 90"/>
                <a:gd name="T7" fmla="*/ 50 h 103"/>
                <a:gd name="T8" fmla="*/ 77 w 90"/>
                <a:gd name="T9" fmla="*/ 47 h 103"/>
                <a:gd name="T10" fmla="*/ 68 w 90"/>
                <a:gd name="T11" fmla="*/ 23 h 103"/>
                <a:gd name="T12" fmla="*/ 44 w 90"/>
                <a:gd name="T13" fmla="*/ 13 h 103"/>
                <a:gd name="T14" fmla="*/ 42 w 90"/>
                <a:gd name="T15" fmla="*/ 11 h 103"/>
                <a:gd name="T16" fmla="*/ 44 w 90"/>
                <a:gd name="T17" fmla="*/ 8 h 103"/>
                <a:gd name="T18" fmla="*/ 45 w 90"/>
                <a:gd name="T19" fmla="*/ 8 h 103"/>
                <a:gd name="T20" fmla="*/ 71 w 90"/>
                <a:gd name="T21" fmla="*/ 20 h 103"/>
                <a:gd name="T22" fmla="*/ 43 w 90"/>
                <a:gd name="T23" fmla="*/ 17 h 103"/>
                <a:gd name="T24" fmla="*/ 43 w 90"/>
                <a:gd name="T25" fmla="*/ 17 h 103"/>
                <a:gd name="T26" fmla="*/ 41 w 90"/>
                <a:gd name="T27" fmla="*/ 19 h 103"/>
                <a:gd name="T28" fmla="*/ 43 w 90"/>
                <a:gd name="T29" fmla="*/ 21 h 103"/>
                <a:gd name="T30" fmla="*/ 61 w 90"/>
                <a:gd name="T31" fmla="*/ 30 h 103"/>
                <a:gd name="T32" fmla="*/ 68 w 90"/>
                <a:gd name="T33" fmla="*/ 48 h 103"/>
                <a:gd name="T34" fmla="*/ 70 w 90"/>
                <a:gd name="T35" fmla="*/ 51 h 103"/>
                <a:gd name="T36" fmla="*/ 71 w 90"/>
                <a:gd name="T37" fmla="*/ 51 h 103"/>
                <a:gd name="T38" fmla="*/ 73 w 90"/>
                <a:gd name="T39" fmla="*/ 48 h 103"/>
                <a:gd name="T40" fmla="*/ 64 w 90"/>
                <a:gd name="T41" fmla="*/ 26 h 103"/>
                <a:gd name="T42" fmla="*/ 43 w 90"/>
                <a:gd name="T43" fmla="*/ 17 h 103"/>
                <a:gd name="T44" fmla="*/ 77 w 90"/>
                <a:gd name="T45" fmla="*/ 14 h 103"/>
                <a:gd name="T46" fmla="*/ 46 w 90"/>
                <a:gd name="T47" fmla="*/ 0 h 103"/>
                <a:gd name="T48" fmla="*/ 43 w 90"/>
                <a:gd name="T49" fmla="*/ 2 h 103"/>
                <a:gd name="T50" fmla="*/ 45 w 90"/>
                <a:gd name="T51" fmla="*/ 5 h 103"/>
                <a:gd name="T52" fmla="*/ 74 w 90"/>
                <a:gd name="T53" fmla="*/ 18 h 103"/>
                <a:gd name="T54" fmla="*/ 85 w 90"/>
                <a:gd name="T55" fmla="*/ 47 h 103"/>
                <a:gd name="T56" fmla="*/ 87 w 90"/>
                <a:gd name="T57" fmla="*/ 49 h 103"/>
                <a:gd name="T58" fmla="*/ 87 w 90"/>
                <a:gd name="T59" fmla="*/ 49 h 103"/>
                <a:gd name="T60" fmla="*/ 89 w 90"/>
                <a:gd name="T61" fmla="*/ 47 h 103"/>
                <a:gd name="T62" fmla="*/ 77 w 90"/>
                <a:gd name="T63" fmla="*/ 14 h 103"/>
                <a:gd name="T64" fmla="*/ 46 w 90"/>
                <a:gd name="T65" fmla="*/ 49 h 103"/>
                <a:gd name="T66" fmla="*/ 70 w 90"/>
                <a:gd name="T67" fmla="*/ 74 h 103"/>
                <a:gd name="T68" fmla="*/ 68 w 90"/>
                <a:gd name="T69" fmla="*/ 75 h 103"/>
                <a:gd name="T70" fmla="*/ 57 w 90"/>
                <a:gd name="T71" fmla="*/ 83 h 103"/>
                <a:gd name="T72" fmla="*/ 66 w 90"/>
                <a:gd name="T73" fmla="*/ 103 h 103"/>
                <a:gd name="T74" fmla="*/ 15 w 90"/>
                <a:gd name="T75" fmla="*/ 103 h 103"/>
                <a:gd name="T76" fmla="*/ 24 w 90"/>
                <a:gd name="T77" fmla="*/ 81 h 103"/>
                <a:gd name="T78" fmla="*/ 14 w 90"/>
                <a:gd name="T79" fmla="*/ 74 h 103"/>
                <a:gd name="T80" fmla="*/ 16 w 90"/>
                <a:gd name="T81" fmla="*/ 20 h 103"/>
                <a:gd name="T82" fmla="*/ 17 w 90"/>
                <a:gd name="T83" fmla="*/ 18 h 103"/>
                <a:gd name="T84" fmla="*/ 41 w 90"/>
                <a:gd name="T85" fmla="*/ 43 h 103"/>
                <a:gd name="T86" fmla="*/ 50 w 90"/>
                <a:gd name="T87" fmla="*/ 35 h 103"/>
                <a:gd name="T88" fmla="*/ 54 w 90"/>
                <a:gd name="T89" fmla="*/ 35 h 103"/>
                <a:gd name="T90" fmla="*/ 55 w 90"/>
                <a:gd name="T91" fmla="*/ 37 h 103"/>
                <a:gd name="T92" fmla="*/ 55 w 90"/>
                <a:gd name="T93" fmla="*/ 40 h 103"/>
                <a:gd name="T94" fmla="*/ 46 w 90"/>
                <a:gd name="T95" fmla="*/ 49 h 103"/>
                <a:gd name="T96" fmla="*/ 64 w 90"/>
                <a:gd name="T97" fmla="*/ 74 h 103"/>
                <a:gd name="T98" fmla="*/ 17 w 90"/>
                <a:gd name="T99" fmla="*/ 25 h 103"/>
                <a:gd name="T100" fmla="*/ 18 w 90"/>
                <a:gd name="T101" fmla="*/ 71 h 103"/>
                <a:gd name="T102" fmla="*/ 42 w 90"/>
                <a:gd name="T103" fmla="*/ 81 h 103"/>
                <a:gd name="T104" fmla="*/ 42 w 90"/>
                <a:gd name="T105" fmla="*/ 81 h 103"/>
                <a:gd name="T106" fmla="*/ 64 w 90"/>
                <a:gd name="T107" fmla="*/ 74 h 103"/>
                <a:gd name="T108" fmla="*/ 15 w 90"/>
                <a:gd name="T109" fmla="*/ 39 h 103"/>
                <a:gd name="T110" fmla="*/ 18 w 90"/>
                <a:gd name="T111" fmla="*/ 42 h 103"/>
                <a:gd name="T112" fmla="*/ 21 w 90"/>
                <a:gd name="T113" fmla="*/ 39 h 103"/>
                <a:gd name="T114" fmla="*/ 18 w 90"/>
                <a:gd name="T115" fmla="*/ 35 h 103"/>
                <a:gd name="T116" fmla="*/ 15 w 90"/>
                <a:gd name="T11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103">
                  <a:moveTo>
                    <a:pt x="71" y="20"/>
                  </a:moveTo>
                  <a:cubicBezTo>
                    <a:pt x="78" y="28"/>
                    <a:pt x="82" y="37"/>
                    <a:pt x="81" y="47"/>
                  </a:cubicBezTo>
                  <a:cubicBezTo>
                    <a:pt x="81" y="49"/>
                    <a:pt x="80" y="50"/>
                    <a:pt x="79" y="50"/>
                  </a:cubicBezTo>
                  <a:cubicBezTo>
                    <a:pt x="79" y="50"/>
                    <a:pt x="79" y="50"/>
                    <a:pt x="79" y="50"/>
                  </a:cubicBezTo>
                  <a:cubicBezTo>
                    <a:pt x="78" y="49"/>
                    <a:pt x="77" y="48"/>
                    <a:pt x="77" y="47"/>
                  </a:cubicBezTo>
                  <a:cubicBezTo>
                    <a:pt x="77" y="38"/>
                    <a:pt x="74" y="30"/>
                    <a:pt x="68" y="23"/>
                  </a:cubicBezTo>
                  <a:cubicBezTo>
                    <a:pt x="62" y="17"/>
                    <a:pt x="53" y="13"/>
                    <a:pt x="44" y="13"/>
                  </a:cubicBezTo>
                  <a:cubicBezTo>
                    <a:pt x="43" y="13"/>
                    <a:pt x="42" y="12"/>
                    <a:pt x="42" y="11"/>
                  </a:cubicBezTo>
                  <a:cubicBezTo>
                    <a:pt x="42" y="9"/>
                    <a:pt x="43" y="8"/>
                    <a:pt x="44" y="8"/>
                  </a:cubicBezTo>
                  <a:cubicBezTo>
                    <a:pt x="45" y="8"/>
                    <a:pt x="45" y="8"/>
                    <a:pt x="45" y="8"/>
                  </a:cubicBezTo>
                  <a:cubicBezTo>
                    <a:pt x="55" y="9"/>
                    <a:pt x="64" y="13"/>
                    <a:pt x="71" y="20"/>
                  </a:cubicBezTo>
                  <a:close/>
                  <a:moveTo>
                    <a:pt x="43" y="17"/>
                  </a:moveTo>
                  <a:cubicBezTo>
                    <a:pt x="43" y="17"/>
                    <a:pt x="43" y="17"/>
                    <a:pt x="43" y="17"/>
                  </a:cubicBezTo>
                  <a:cubicBezTo>
                    <a:pt x="42" y="17"/>
                    <a:pt x="41" y="18"/>
                    <a:pt x="41" y="19"/>
                  </a:cubicBezTo>
                  <a:cubicBezTo>
                    <a:pt x="41" y="20"/>
                    <a:pt x="42" y="21"/>
                    <a:pt x="43" y="21"/>
                  </a:cubicBezTo>
                  <a:cubicBezTo>
                    <a:pt x="50" y="22"/>
                    <a:pt x="56" y="25"/>
                    <a:pt x="61" y="30"/>
                  </a:cubicBezTo>
                  <a:cubicBezTo>
                    <a:pt x="66" y="35"/>
                    <a:pt x="68" y="41"/>
                    <a:pt x="68" y="48"/>
                  </a:cubicBezTo>
                  <a:cubicBezTo>
                    <a:pt x="68" y="50"/>
                    <a:pt x="69" y="51"/>
                    <a:pt x="70" y="51"/>
                  </a:cubicBezTo>
                  <a:cubicBezTo>
                    <a:pt x="70" y="51"/>
                    <a:pt x="70" y="51"/>
                    <a:pt x="71" y="51"/>
                  </a:cubicBezTo>
                  <a:cubicBezTo>
                    <a:pt x="72" y="51"/>
                    <a:pt x="73" y="50"/>
                    <a:pt x="73" y="48"/>
                  </a:cubicBezTo>
                  <a:cubicBezTo>
                    <a:pt x="73" y="40"/>
                    <a:pt x="70" y="32"/>
                    <a:pt x="64" y="26"/>
                  </a:cubicBezTo>
                  <a:cubicBezTo>
                    <a:pt x="59" y="20"/>
                    <a:pt x="51" y="17"/>
                    <a:pt x="43" y="17"/>
                  </a:cubicBezTo>
                  <a:close/>
                  <a:moveTo>
                    <a:pt x="77" y="14"/>
                  </a:moveTo>
                  <a:cubicBezTo>
                    <a:pt x="69" y="6"/>
                    <a:pt x="58" y="1"/>
                    <a:pt x="46" y="0"/>
                  </a:cubicBezTo>
                  <a:cubicBezTo>
                    <a:pt x="44" y="0"/>
                    <a:pt x="43" y="1"/>
                    <a:pt x="43" y="2"/>
                  </a:cubicBezTo>
                  <a:cubicBezTo>
                    <a:pt x="43" y="4"/>
                    <a:pt x="44" y="5"/>
                    <a:pt x="45" y="5"/>
                  </a:cubicBezTo>
                  <a:cubicBezTo>
                    <a:pt x="56" y="5"/>
                    <a:pt x="66" y="10"/>
                    <a:pt x="74" y="18"/>
                  </a:cubicBezTo>
                  <a:cubicBezTo>
                    <a:pt x="81" y="25"/>
                    <a:pt x="85" y="36"/>
                    <a:pt x="85" y="47"/>
                  </a:cubicBezTo>
                  <a:cubicBezTo>
                    <a:pt x="85" y="48"/>
                    <a:pt x="86" y="49"/>
                    <a:pt x="87" y="49"/>
                  </a:cubicBezTo>
                  <a:cubicBezTo>
                    <a:pt x="87" y="49"/>
                    <a:pt x="87" y="49"/>
                    <a:pt x="87" y="49"/>
                  </a:cubicBezTo>
                  <a:cubicBezTo>
                    <a:pt x="88" y="49"/>
                    <a:pt x="89" y="48"/>
                    <a:pt x="89" y="47"/>
                  </a:cubicBezTo>
                  <a:cubicBezTo>
                    <a:pt x="90" y="35"/>
                    <a:pt x="85" y="23"/>
                    <a:pt x="77" y="14"/>
                  </a:cubicBezTo>
                  <a:close/>
                  <a:moveTo>
                    <a:pt x="46" y="49"/>
                  </a:moveTo>
                  <a:cubicBezTo>
                    <a:pt x="70" y="74"/>
                    <a:pt x="70" y="74"/>
                    <a:pt x="70" y="74"/>
                  </a:cubicBezTo>
                  <a:cubicBezTo>
                    <a:pt x="68" y="75"/>
                    <a:pt x="68" y="75"/>
                    <a:pt x="68" y="75"/>
                  </a:cubicBezTo>
                  <a:cubicBezTo>
                    <a:pt x="65" y="79"/>
                    <a:pt x="61" y="81"/>
                    <a:pt x="57" y="83"/>
                  </a:cubicBezTo>
                  <a:cubicBezTo>
                    <a:pt x="66" y="103"/>
                    <a:pt x="66" y="103"/>
                    <a:pt x="66" y="103"/>
                  </a:cubicBezTo>
                  <a:cubicBezTo>
                    <a:pt x="15" y="103"/>
                    <a:pt x="15" y="103"/>
                    <a:pt x="15" y="103"/>
                  </a:cubicBezTo>
                  <a:cubicBezTo>
                    <a:pt x="24" y="81"/>
                    <a:pt x="24" y="81"/>
                    <a:pt x="24" y="81"/>
                  </a:cubicBezTo>
                  <a:cubicBezTo>
                    <a:pt x="20" y="79"/>
                    <a:pt x="17" y="77"/>
                    <a:pt x="14" y="74"/>
                  </a:cubicBezTo>
                  <a:cubicBezTo>
                    <a:pt x="0" y="58"/>
                    <a:pt x="0" y="34"/>
                    <a:pt x="16" y="20"/>
                  </a:cubicBezTo>
                  <a:cubicBezTo>
                    <a:pt x="17" y="18"/>
                    <a:pt x="17" y="18"/>
                    <a:pt x="17" y="18"/>
                  </a:cubicBezTo>
                  <a:cubicBezTo>
                    <a:pt x="41" y="43"/>
                    <a:pt x="41" y="43"/>
                    <a:pt x="41" y="43"/>
                  </a:cubicBezTo>
                  <a:cubicBezTo>
                    <a:pt x="50" y="35"/>
                    <a:pt x="50" y="35"/>
                    <a:pt x="50" y="35"/>
                  </a:cubicBezTo>
                  <a:cubicBezTo>
                    <a:pt x="51" y="34"/>
                    <a:pt x="53" y="34"/>
                    <a:pt x="54" y="35"/>
                  </a:cubicBezTo>
                  <a:cubicBezTo>
                    <a:pt x="55" y="37"/>
                    <a:pt x="55" y="37"/>
                    <a:pt x="55" y="37"/>
                  </a:cubicBezTo>
                  <a:cubicBezTo>
                    <a:pt x="56" y="38"/>
                    <a:pt x="56" y="39"/>
                    <a:pt x="55" y="40"/>
                  </a:cubicBezTo>
                  <a:lnTo>
                    <a:pt x="46" y="49"/>
                  </a:lnTo>
                  <a:close/>
                  <a:moveTo>
                    <a:pt x="64" y="74"/>
                  </a:moveTo>
                  <a:cubicBezTo>
                    <a:pt x="17" y="25"/>
                    <a:pt x="17" y="25"/>
                    <a:pt x="17" y="25"/>
                  </a:cubicBezTo>
                  <a:cubicBezTo>
                    <a:pt x="5" y="38"/>
                    <a:pt x="5" y="58"/>
                    <a:pt x="18" y="71"/>
                  </a:cubicBezTo>
                  <a:cubicBezTo>
                    <a:pt x="24" y="78"/>
                    <a:pt x="33" y="81"/>
                    <a:pt x="42" y="81"/>
                  </a:cubicBezTo>
                  <a:cubicBezTo>
                    <a:pt x="42" y="81"/>
                    <a:pt x="42" y="81"/>
                    <a:pt x="42" y="81"/>
                  </a:cubicBezTo>
                  <a:cubicBezTo>
                    <a:pt x="50" y="81"/>
                    <a:pt x="57" y="79"/>
                    <a:pt x="64" y="74"/>
                  </a:cubicBezTo>
                  <a:close/>
                  <a:moveTo>
                    <a:pt x="15" y="39"/>
                  </a:moveTo>
                  <a:cubicBezTo>
                    <a:pt x="15" y="41"/>
                    <a:pt x="16" y="42"/>
                    <a:pt x="18" y="42"/>
                  </a:cubicBezTo>
                  <a:cubicBezTo>
                    <a:pt x="20" y="42"/>
                    <a:pt x="21" y="41"/>
                    <a:pt x="21" y="39"/>
                  </a:cubicBezTo>
                  <a:cubicBezTo>
                    <a:pt x="21" y="37"/>
                    <a:pt x="20" y="35"/>
                    <a:pt x="18" y="35"/>
                  </a:cubicBezTo>
                  <a:cubicBezTo>
                    <a:pt x="16" y="35"/>
                    <a:pt x="15" y="37"/>
                    <a:pt x="15" y="3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1" name="Freeform 427"/>
            <p:cNvSpPr>
              <a:spLocks noEditPoints="1"/>
            </p:cNvSpPr>
            <p:nvPr userDrawn="1"/>
          </p:nvSpPr>
          <p:spPr bwMode="auto">
            <a:xfrm>
              <a:off x="5741" y="1507"/>
              <a:ext cx="193" cy="170"/>
            </a:xfrm>
            <a:custGeom>
              <a:avLst/>
              <a:gdLst>
                <a:gd name="T0" fmla="*/ 105 w 115"/>
                <a:gd name="T1" fmla="*/ 0 h 101"/>
                <a:gd name="T2" fmla="*/ 9 w 115"/>
                <a:gd name="T3" fmla="*/ 0 h 101"/>
                <a:gd name="T4" fmla="*/ 0 w 115"/>
                <a:gd name="T5" fmla="*/ 9 h 101"/>
                <a:gd name="T6" fmla="*/ 0 w 115"/>
                <a:gd name="T7" fmla="*/ 77 h 101"/>
                <a:gd name="T8" fmla="*/ 9 w 115"/>
                <a:gd name="T9" fmla="*/ 86 h 101"/>
                <a:gd name="T10" fmla="*/ 41 w 115"/>
                <a:gd name="T11" fmla="*/ 86 h 101"/>
                <a:gd name="T12" fmla="*/ 41 w 115"/>
                <a:gd name="T13" fmla="*/ 97 h 101"/>
                <a:gd name="T14" fmla="*/ 38 w 115"/>
                <a:gd name="T15" fmla="*/ 97 h 101"/>
                <a:gd name="T16" fmla="*/ 36 w 115"/>
                <a:gd name="T17" fmla="*/ 99 h 101"/>
                <a:gd name="T18" fmla="*/ 38 w 115"/>
                <a:gd name="T19" fmla="*/ 101 h 101"/>
                <a:gd name="T20" fmla="*/ 77 w 115"/>
                <a:gd name="T21" fmla="*/ 101 h 101"/>
                <a:gd name="T22" fmla="*/ 79 w 115"/>
                <a:gd name="T23" fmla="*/ 99 h 101"/>
                <a:gd name="T24" fmla="*/ 77 w 115"/>
                <a:gd name="T25" fmla="*/ 97 h 101"/>
                <a:gd name="T26" fmla="*/ 74 w 115"/>
                <a:gd name="T27" fmla="*/ 97 h 101"/>
                <a:gd name="T28" fmla="*/ 74 w 115"/>
                <a:gd name="T29" fmla="*/ 86 h 101"/>
                <a:gd name="T30" fmla="*/ 105 w 115"/>
                <a:gd name="T31" fmla="*/ 86 h 101"/>
                <a:gd name="T32" fmla="*/ 115 w 115"/>
                <a:gd name="T33" fmla="*/ 77 h 101"/>
                <a:gd name="T34" fmla="*/ 115 w 115"/>
                <a:gd name="T35" fmla="*/ 9 h 101"/>
                <a:gd name="T36" fmla="*/ 105 w 115"/>
                <a:gd name="T37" fmla="*/ 0 h 101"/>
                <a:gd name="T38" fmla="*/ 9 w 115"/>
                <a:gd name="T39" fmla="*/ 5 h 101"/>
                <a:gd name="T40" fmla="*/ 105 w 115"/>
                <a:gd name="T41" fmla="*/ 5 h 101"/>
                <a:gd name="T42" fmla="*/ 110 w 115"/>
                <a:gd name="T43" fmla="*/ 9 h 101"/>
                <a:gd name="T44" fmla="*/ 110 w 115"/>
                <a:gd name="T45" fmla="*/ 62 h 101"/>
                <a:gd name="T46" fmla="*/ 5 w 115"/>
                <a:gd name="T47" fmla="*/ 62 h 101"/>
                <a:gd name="T48" fmla="*/ 5 w 115"/>
                <a:gd name="T49" fmla="*/ 9 h 101"/>
                <a:gd name="T50" fmla="*/ 9 w 115"/>
                <a:gd name="T51" fmla="*/ 5 h 101"/>
                <a:gd name="T52" fmla="*/ 105 w 115"/>
                <a:gd name="T53" fmla="*/ 82 h 101"/>
                <a:gd name="T54" fmla="*/ 9 w 115"/>
                <a:gd name="T55" fmla="*/ 82 h 101"/>
                <a:gd name="T56" fmla="*/ 5 w 115"/>
                <a:gd name="T57" fmla="*/ 77 h 101"/>
                <a:gd name="T58" fmla="*/ 5 w 115"/>
                <a:gd name="T59" fmla="*/ 65 h 101"/>
                <a:gd name="T60" fmla="*/ 110 w 115"/>
                <a:gd name="T61" fmla="*/ 65 h 101"/>
                <a:gd name="T62" fmla="*/ 110 w 115"/>
                <a:gd name="T63" fmla="*/ 77 h 101"/>
                <a:gd name="T64" fmla="*/ 105 w 115"/>
                <a:gd name="T65"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1">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7"/>
                    <a:pt x="41" y="97"/>
                    <a:pt x="41" y="97"/>
                  </a:cubicBezTo>
                  <a:cubicBezTo>
                    <a:pt x="38" y="97"/>
                    <a:pt x="38" y="97"/>
                    <a:pt x="38" y="97"/>
                  </a:cubicBezTo>
                  <a:cubicBezTo>
                    <a:pt x="36" y="97"/>
                    <a:pt x="36" y="97"/>
                    <a:pt x="36" y="99"/>
                  </a:cubicBezTo>
                  <a:cubicBezTo>
                    <a:pt x="36" y="100"/>
                    <a:pt x="36" y="101"/>
                    <a:pt x="38" y="101"/>
                  </a:cubicBezTo>
                  <a:cubicBezTo>
                    <a:pt x="77" y="101"/>
                    <a:pt x="77" y="101"/>
                    <a:pt x="77" y="101"/>
                  </a:cubicBezTo>
                  <a:cubicBezTo>
                    <a:pt x="78" y="101"/>
                    <a:pt x="79" y="100"/>
                    <a:pt x="79" y="99"/>
                  </a:cubicBezTo>
                  <a:cubicBezTo>
                    <a:pt x="79" y="97"/>
                    <a:pt x="78" y="97"/>
                    <a:pt x="77" y="97"/>
                  </a:cubicBezTo>
                  <a:cubicBezTo>
                    <a:pt x="74" y="97"/>
                    <a:pt x="74" y="97"/>
                    <a:pt x="74" y="97"/>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5"/>
                  </a:moveTo>
                  <a:cubicBezTo>
                    <a:pt x="105" y="5"/>
                    <a:pt x="105" y="5"/>
                    <a:pt x="105" y="5"/>
                  </a:cubicBezTo>
                  <a:cubicBezTo>
                    <a:pt x="108" y="5"/>
                    <a:pt x="110" y="7"/>
                    <a:pt x="110" y="9"/>
                  </a:cubicBezTo>
                  <a:cubicBezTo>
                    <a:pt x="110" y="62"/>
                    <a:pt x="110" y="62"/>
                    <a:pt x="110" y="62"/>
                  </a:cubicBezTo>
                  <a:cubicBezTo>
                    <a:pt x="5" y="62"/>
                    <a:pt x="5" y="62"/>
                    <a:pt x="5" y="62"/>
                  </a:cubicBezTo>
                  <a:cubicBezTo>
                    <a:pt x="5" y="9"/>
                    <a:pt x="5" y="9"/>
                    <a:pt x="5" y="9"/>
                  </a:cubicBezTo>
                  <a:cubicBezTo>
                    <a:pt x="5" y="7"/>
                    <a:pt x="7" y="5"/>
                    <a:pt x="9" y="5"/>
                  </a:cubicBezTo>
                  <a:close/>
                  <a:moveTo>
                    <a:pt x="105" y="82"/>
                  </a:moveTo>
                  <a:cubicBezTo>
                    <a:pt x="9" y="82"/>
                    <a:pt x="9" y="82"/>
                    <a:pt x="9" y="82"/>
                  </a:cubicBezTo>
                  <a:cubicBezTo>
                    <a:pt x="7" y="82"/>
                    <a:pt x="5" y="80"/>
                    <a:pt x="5" y="77"/>
                  </a:cubicBezTo>
                  <a:cubicBezTo>
                    <a:pt x="5" y="65"/>
                    <a:pt x="5" y="65"/>
                    <a:pt x="5" y="65"/>
                  </a:cubicBezTo>
                  <a:cubicBezTo>
                    <a:pt x="110" y="65"/>
                    <a:pt x="110" y="65"/>
                    <a:pt x="110" y="65"/>
                  </a:cubicBezTo>
                  <a:cubicBezTo>
                    <a:pt x="110" y="77"/>
                    <a:pt x="110" y="77"/>
                    <a:pt x="110" y="77"/>
                  </a:cubicBezTo>
                  <a:cubicBezTo>
                    <a:pt x="110" y="80"/>
                    <a:pt x="108" y="82"/>
                    <a:pt x="105"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2" name="Oval 428"/>
            <p:cNvSpPr>
              <a:spLocks noChangeArrowheads="1"/>
            </p:cNvSpPr>
            <p:nvPr userDrawn="1"/>
          </p:nvSpPr>
          <p:spPr bwMode="auto">
            <a:xfrm>
              <a:off x="5831" y="1625"/>
              <a:ext cx="10" cy="10"/>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3" name="Freeform 429"/>
            <p:cNvSpPr>
              <a:spLocks noEditPoints="1"/>
            </p:cNvSpPr>
            <p:nvPr userDrawn="1"/>
          </p:nvSpPr>
          <p:spPr bwMode="auto">
            <a:xfrm>
              <a:off x="3914" y="437"/>
              <a:ext cx="193" cy="168"/>
            </a:xfrm>
            <a:custGeom>
              <a:avLst/>
              <a:gdLst>
                <a:gd name="T0" fmla="*/ 105 w 115"/>
                <a:gd name="T1" fmla="*/ 0 h 100"/>
                <a:gd name="T2" fmla="*/ 9 w 115"/>
                <a:gd name="T3" fmla="*/ 0 h 100"/>
                <a:gd name="T4" fmla="*/ 0 w 115"/>
                <a:gd name="T5" fmla="*/ 9 h 100"/>
                <a:gd name="T6" fmla="*/ 0 w 115"/>
                <a:gd name="T7" fmla="*/ 77 h 100"/>
                <a:gd name="T8" fmla="*/ 9 w 115"/>
                <a:gd name="T9" fmla="*/ 86 h 100"/>
                <a:gd name="T10" fmla="*/ 41 w 115"/>
                <a:gd name="T11" fmla="*/ 86 h 100"/>
                <a:gd name="T12" fmla="*/ 41 w 115"/>
                <a:gd name="T13" fmla="*/ 96 h 100"/>
                <a:gd name="T14" fmla="*/ 38 w 115"/>
                <a:gd name="T15" fmla="*/ 96 h 100"/>
                <a:gd name="T16" fmla="*/ 36 w 115"/>
                <a:gd name="T17" fmla="*/ 98 h 100"/>
                <a:gd name="T18" fmla="*/ 38 w 115"/>
                <a:gd name="T19" fmla="*/ 100 h 100"/>
                <a:gd name="T20" fmla="*/ 77 w 115"/>
                <a:gd name="T21" fmla="*/ 100 h 100"/>
                <a:gd name="T22" fmla="*/ 79 w 115"/>
                <a:gd name="T23" fmla="*/ 98 h 100"/>
                <a:gd name="T24" fmla="*/ 77 w 115"/>
                <a:gd name="T25" fmla="*/ 96 h 100"/>
                <a:gd name="T26" fmla="*/ 74 w 115"/>
                <a:gd name="T27" fmla="*/ 96 h 100"/>
                <a:gd name="T28" fmla="*/ 74 w 115"/>
                <a:gd name="T29" fmla="*/ 86 h 100"/>
                <a:gd name="T30" fmla="*/ 105 w 115"/>
                <a:gd name="T31" fmla="*/ 86 h 100"/>
                <a:gd name="T32" fmla="*/ 115 w 115"/>
                <a:gd name="T33" fmla="*/ 77 h 100"/>
                <a:gd name="T34" fmla="*/ 115 w 115"/>
                <a:gd name="T35" fmla="*/ 9 h 100"/>
                <a:gd name="T36" fmla="*/ 105 w 115"/>
                <a:gd name="T37" fmla="*/ 0 h 100"/>
                <a:gd name="T38" fmla="*/ 9 w 115"/>
                <a:gd name="T39" fmla="*/ 4 h 100"/>
                <a:gd name="T40" fmla="*/ 105 w 115"/>
                <a:gd name="T41" fmla="*/ 4 h 100"/>
                <a:gd name="T42" fmla="*/ 110 w 115"/>
                <a:gd name="T43" fmla="*/ 9 h 100"/>
                <a:gd name="T44" fmla="*/ 110 w 115"/>
                <a:gd name="T45" fmla="*/ 61 h 100"/>
                <a:gd name="T46" fmla="*/ 5 w 115"/>
                <a:gd name="T47" fmla="*/ 61 h 100"/>
                <a:gd name="T48" fmla="*/ 5 w 115"/>
                <a:gd name="T49" fmla="*/ 9 h 100"/>
                <a:gd name="T50" fmla="*/ 9 w 115"/>
                <a:gd name="T51" fmla="*/ 4 h 100"/>
                <a:gd name="T52" fmla="*/ 105 w 115"/>
                <a:gd name="T53" fmla="*/ 82 h 100"/>
                <a:gd name="T54" fmla="*/ 9 w 115"/>
                <a:gd name="T55" fmla="*/ 82 h 100"/>
                <a:gd name="T56" fmla="*/ 5 w 115"/>
                <a:gd name="T57" fmla="*/ 77 h 100"/>
                <a:gd name="T58" fmla="*/ 5 w 115"/>
                <a:gd name="T59" fmla="*/ 65 h 100"/>
                <a:gd name="T60" fmla="*/ 110 w 115"/>
                <a:gd name="T61" fmla="*/ 65 h 100"/>
                <a:gd name="T62" fmla="*/ 110 w 115"/>
                <a:gd name="T63" fmla="*/ 77 h 100"/>
                <a:gd name="T64" fmla="*/ 105 w 115"/>
                <a:gd name="T65"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0">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6"/>
                    <a:pt x="41" y="96"/>
                    <a:pt x="41" y="96"/>
                  </a:cubicBezTo>
                  <a:cubicBezTo>
                    <a:pt x="38" y="96"/>
                    <a:pt x="38" y="96"/>
                    <a:pt x="38" y="96"/>
                  </a:cubicBezTo>
                  <a:cubicBezTo>
                    <a:pt x="36" y="96"/>
                    <a:pt x="36" y="97"/>
                    <a:pt x="36" y="98"/>
                  </a:cubicBezTo>
                  <a:cubicBezTo>
                    <a:pt x="36" y="99"/>
                    <a:pt x="36" y="100"/>
                    <a:pt x="38" y="100"/>
                  </a:cubicBezTo>
                  <a:cubicBezTo>
                    <a:pt x="77" y="100"/>
                    <a:pt x="77" y="100"/>
                    <a:pt x="77" y="100"/>
                  </a:cubicBezTo>
                  <a:cubicBezTo>
                    <a:pt x="78" y="100"/>
                    <a:pt x="79" y="99"/>
                    <a:pt x="79" y="98"/>
                  </a:cubicBezTo>
                  <a:cubicBezTo>
                    <a:pt x="79" y="97"/>
                    <a:pt x="78" y="96"/>
                    <a:pt x="77" y="96"/>
                  </a:cubicBezTo>
                  <a:cubicBezTo>
                    <a:pt x="74" y="96"/>
                    <a:pt x="74" y="96"/>
                    <a:pt x="74" y="96"/>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4"/>
                  </a:moveTo>
                  <a:cubicBezTo>
                    <a:pt x="105" y="4"/>
                    <a:pt x="105" y="4"/>
                    <a:pt x="105" y="4"/>
                  </a:cubicBezTo>
                  <a:cubicBezTo>
                    <a:pt x="108" y="4"/>
                    <a:pt x="110" y="6"/>
                    <a:pt x="110" y="9"/>
                  </a:cubicBezTo>
                  <a:cubicBezTo>
                    <a:pt x="110" y="61"/>
                    <a:pt x="110" y="61"/>
                    <a:pt x="110" y="61"/>
                  </a:cubicBezTo>
                  <a:cubicBezTo>
                    <a:pt x="5" y="61"/>
                    <a:pt x="5" y="61"/>
                    <a:pt x="5" y="61"/>
                  </a:cubicBezTo>
                  <a:cubicBezTo>
                    <a:pt x="5" y="9"/>
                    <a:pt x="5" y="9"/>
                    <a:pt x="5" y="9"/>
                  </a:cubicBezTo>
                  <a:cubicBezTo>
                    <a:pt x="5" y="6"/>
                    <a:pt x="7" y="4"/>
                    <a:pt x="9" y="4"/>
                  </a:cubicBezTo>
                  <a:close/>
                  <a:moveTo>
                    <a:pt x="105" y="82"/>
                  </a:moveTo>
                  <a:cubicBezTo>
                    <a:pt x="9" y="82"/>
                    <a:pt x="9" y="82"/>
                    <a:pt x="9" y="82"/>
                  </a:cubicBezTo>
                  <a:cubicBezTo>
                    <a:pt x="7" y="82"/>
                    <a:pt x="5" y="79"/>
                    <a:pt x="5" y="77"/>
                  </a:cubicBezTo>
                  <a:cubicBezTo>
                    <a:pt x="5" y="65"/>
                    <a:pt x="5" y="65"/>
                    <a:pt x="5" y="65"/>
                  </a:cubicBezTo>
                  <a:cubicBezTo>
                    <a:pt x="110" y="65"/>
                    <a:pt x="110" y="65"/>
                    <a:pt x="110" y="65"/>
                  </a:cubicBezTo>
                  <a:cubicBezTo>
                    <a:pt x="110" y="77"/>
                    <a:pt x="110" y="77"/>
                    <a:pt x="110" y="77"/>
                  </a:cubicBezTo>
                  <a:cubicBezTo>
                    <a:pt x="110" y="79"/>
                    <a:pt x="108" y="82"/>
                    <a:pt x="105"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4" name="Oval 430"/>
            <p:cNvSpPr>
              <a:spLocks noChangeArrowheads="1"/>
            </p:cNvSpPr>
            <p:nvPr userDrawn="1"/>
          </p:nvSpPr>
          <p:spPr bwMode="auto">
            <a:xfrm>
              <a:off x="4005" y="555"/>
              <a:ext cx="10" cy="10"/>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5" name="Freeform 431"/>
            <p:cNvSpPr>
              <a:spLocks/>
            </p:cNvSpPr>
            <p:nvPr userDrawn="1"/>
          </p:nvSpPr>
          <p:spPr bwMode="auto">
            <a:xfrm>
              <a:off x="6019" y="2265"/>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6" name="Rectangle 432"/>
            <p:cNvSpPr>
              <a:spLocks noChangeArrowheads="1"/>
            </p:cNvSpPr>
            <p:nvPr userDrawn="1"/>
          </p:nvSpPr>
          <p:spPr bwMode="auto">
            <a:xfrm>
              <a:off x="6019" y="2324"/>
              <a:ext cx="146"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7" name="Freeform 433"/>
            <p:cNvSpPr>
              <a:spLocks/>
            </p:cNvSpPr>
            <p:nvPr userDrawn="1"/>
          </p:nvSpPr>
          <p:spPr bwMode="auto">
            <a:xfrm>
              <a:off x="6019" y="2370"/>
              <a:ext cx="146" cy="43"/>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8" name="Freeform 434"/>
            <p:cNvSpPr>
              <a:spLocks noEditPoints="1"/>
            </p:cNvSpPr>
            <p:nvPr userDrawn="1"/>
          </p:nvSpPr>
          <p:spPr bwMode="auto">
            <a:xfrm>
              <a:off x="5348" y="518"/>
              <a:ext cx="156" cy="154"/>
            </a:xfrm>
            <a:custGeom>
              <a:avLst/>
              <a:gdLst>
                <a:gd name="T0" fmla="*/ 92 w 93"/>
                <a:gd name="T1" fmla="*/ 51 h 92"/>
                <a:gd name="T2" fmla="*/ 93 w 93"/>
                <a:gd name="T3" fmla="*/ 43 h 92"/>
                <a:gd name="T4" fmla="*/ 83 w 93"/>
                <a:gd name="T5" fmla="*/ 37 h 92"/>
                <a:gd name="T6" fmla="*/ 89 w 93"/>
                <a:gd name="T7" fmla="*/ 28 h 92"/>
                <a:gd name="T8" fmla="*/ 85 w 93"/>
                <a:gd name="T9" fmla="*/ 20 h 92"/>
                <a:gd name="T10" fmla="*/ 71 w 93"/>
                <a:gd name="T11" fmla="*/ 18 h 92"/>
                <a:gd name="T12" fmla="*/ 71 w 93"/>
                <a:gd name="T13" fmla="*/ 7 h 92"/>
                <a:gd name="T14" fmla="*/ 60 w 93"/>
                <a:gd name="T15" fmla="*/ 11 h 92"/>
                <a:gd name="T16" fmla="*/ 52 w 93"/>
                <a:gd name="T17" fmla="*/ 0 h 92"/>
                <a:gd name="T18" fmla="*/ 44 w 93"/>
                <a:gd name="T19" fmla="*/ 0 h 92"/>
                <a:gd name="T20" fmla="*/ 38 w 93"/>
                <a:gd name="T21" fmla="*/ 9 h 92"/>
                <a:gd name="T22" fmla="*/ 28 w 93"/>
                <a:gd name="T23" fmla="*/ 4 h 92"/>
                <a:gd name="T24" fmla="*/ 21 w 93"/>
                <a:gd name="T25" fmla="*/ 8 h 92"/>
                <a:gd name="T26" fmla="*/ 18 w 93"/>
                <a:gd name="T27" fmla="*/ 21 h 92"/>
                <a:gd name="T28" fmla="*/ 7 w 93"/>
                <a:gd name="T29" fmla="*/ 22 h 92"/>
                <a:gd name="T30" fmla="*/ 11 w 93"/>
                <a:gd name="T31" fmla="*/ 32 h 92"/>
                <a:gd name="T32" fmla="*/ 1 w 93"/>
                <a:gd name="T33" fmla="*/ 41 h 92"/>
                <a:gd name="T34" fmla="*/ 1 w 93"/>
                <a:gd name="T35" fmla="*/ 49 h 92"/>
                <a:gd name="T36" fmla="*/ 10 w 93"/>
                <a:gd name="T37" fmla="*/ 55 h 92"/>
                <a:gd name="T38" fmla="*/ 4 w 93"/>
                <a:gd name="T39" fmla="*/ 64 h 92"/>
                <a:gd name="T40" fmla="*/ 8 w 93"/>
                <a:gd name="T41" fmla="*/ 71 h 92"/>
                <a:gd name="T42" fmla="*/ 22 w 93"/>
                <a:gd name="T43" fmla="*/ 74 h 92"/>
                <a:gd name="T44" fmla="*/ 22 w 93"/>
                <a:gd name="T45" fmla="*/ 85 h 92"/>
                <a:gd name="T46" fmla="*/ 33 w 93"/>
                <a:gd name="T47" fmla="*/ 81 h 92"/>
                <a:gd name="T48" fmla="*/ 41 w 93"/>
                <a:gd name="T49" fmla="*/ 92 h 92"/>
                <a:gd name="T50" fmla="*/ 50 w 93"/>
                <a:gd name="T51" fmla="*/ 92 h 92"/>
                <a:gd name="T52" fmla="*/ 55 w 93"/>
                <a:gd name="T53" fmla="*/ 83 h 92"/>
                <a:gd name="T54" fmla="*/ 65 w 93"/>
                <a:gd name="T55" fmla="*/ 88 h 92"/>
                <a:gd name="T56" fmla="*/ 72 w 93"/>
                <a:gd name="T57" fmla="*/ 84 h 92"/>
                <a:gd name="T58" fmla="*/ 75 w 93"/>
                <a:gd name="T59" fmla="*/ 71 h 92"/>
                <a:gd name="T60" fmla="*/ 86 w 93"/>
                <a:gd name="T61" fmla="*/ 70 h 92"/>
                <a:gd name="T62" fmla="*/ 82 w 93"/>
                <a:gd name="T63" fmla="*/ 60 h 92"/>
                <a:gd name="T64" fmla="*/ 76 w 93"/>
                <a:gd name="T65" fmla="*/ 47 h 92"/>
                <a:gd name="T66" fmla="*/ 17 w 93"/>
                <a:gd name="T67" fmla="*/ 45 h 92"/>
                <a:gd name="T68" fmla="*/ 76 w 93"/>
                <a:gd name="T69" fmla="*/ 47 h 92"/>
                <a:gd name="T70" fmla="*/ 51 w 93"/>
                <a:gd name="T71" fmla="*/ 53 h 92"/>
                <a:gd name="T72" fmla="*/ 43 w 93"/>
                <a:gd name="T73"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92">
                  <a:moveTo>
                    <a:pt x="83" y="53"/>
                  </a:moveTo>
                  <a:cubicBezTo>
                    <a:pt x="88" y="52"/>
                    <a:pt x="92" y="51"/>
                    <a:pt x="92" y="51"/>
                  </a:cubicBezTo>
                  <a:cubicBezTo>
                    <a:pt x="92" y="50"/>
                    <a:pt x="93" y="49"/>
                    <a:pt x="93" y="47"/>
                  </a:cubicBezTo>
                  <a:cubicBezTo>
                    <a:pt x="93" y="46"/>
                    <a:pt x="93" y="44"/>
                    <a:pt x="93" y="43"/>
                  </a:cubicBezTo>
                  <a:cubicBezTo>
                    <a:pt x="84" y="40"/>
                    <a:pt x="84" y="40"/>
                    <a:pt x="84" y="40"/>
                  </a:cubicBezTo>
                  <a:cubicBezTo>
                    <a:pt x="84" y="39"/>
                    <a:pt x="83" y="38"/>
                    <a:pt x="83" y="37"/>
                  </a:cubicBezTo>
                  <a:cubicBezTo>
                    <a:pt x="83" y="36"/>
                    <a:pt x="83" y="35"/>
                    <a:pt x="82" y="34"/>
                  </a:cubicBezTo>
                  <a:cubicBezTo>
                    <a:pt x="85" y="31"/>
                    <a:pt x="89" y="28"/>
                    <a:pt x="89" y="28"/>
                  </a:cubicBezTo>
                  <a:cubicBezTo>
                    <a:pt x="88" y="26"/>
                    <a:pt x="88" y="25"/>
                    <a:pt x="87" y="24"/>
                  </a:cubicBezTo>
                  <a:cubicBezTo>
                    <a:pt x="86" y="23"/>
                    <a:pt x="86" y="21"/>
                    <a:pt x="85" y="20"/>
                  </a:cubicBezTo>
                  <a:cubicBezTo>
                    <a:pt x="76" y="22"/>
                    <a:pt x="76" y="22"/>
                    <a:pt x="76" y="22"/>
                  </a:cubicBezTo>
                  <a:cubicBezTo>
                    <a:pt x="75" y="21"/>
                    <a:pt x="73" y="19"/>
                    <a:pt x="71" y="18"/>
                  </a:cubicBezTo>
                  <a:cubicBezTo>
                    <a:pt x="73" y="14"/>
                    <a:pt x="74" y="9"/>
                    <a:pt x="74" y="9"/>
                  </a:cubicBezTo>
                  <a:cubicBezTo>
                    <a:pt x="73" y="8"/>
                    <a:pt x="72" y="7"/>
                    <a:pt x="71" y="7"/>
                  </a:cubicBezTo>
                  <a:cubicBezTo>
                    <a:pt x="69" y="6"/>
                    <a:pt x="68" y="5"/>
                    <a:pt x="67" y="5"/>
                  </a:cubicBezTo>
                  <a:cubicBezTo>
                    <a:pt x="60" y="11"/>
                    <a:pt x="60" y="11"/>
                    <a:pt x="60" y="11"/>
                  </a:cubicBezTo>
                  <a:cubicBezTo>
                    <a:pt x="58" y="10"/>
                    <a:pt x="56" y="9"/>
                    <a:pt x="54" y="9"/>
                  </a:cubicBezTo>
                  <a:cubicBezTo>
                    <a:pt x="53" y="5"/>
                    <a:pt x="52" y="0"/>
                    <a:pt x="52" y="0"/>
                  </a:cubicBezTo>
                  <a:cubicBezTo>
                    <a:pt x="51" y="0"/>
                    <a:pt x="49" y="0"/>
                    <a:pt x="48" y="0"/>
                  </a:cubicBezTo>
                  <a:cubicBezTo>
                    <a:pt x="46" y="0"/>
                    <a:pt x="45" y="0"/>
                    <a:pt x="44" y="0"/>
                  </a:cubicBezTo>
                  <a:cubicBezTo>
                    <a:pt x="41" y="9"/>
                    <a:pt x="41" y="9"/>
                    <a:pt x="41" y="9"/>
                  </a:cubicBezTo>
                  <a:cubicBezTo>
                    <a:pt x="40" y="9"/>
                    <a:pt x="39" y="9"/>
                    <a:pt x="38" y="9"/>
                  </a:cubicBezTo>
                  <a:cubicBezTo>
                    <a:pt x="37" y="10"/>
                    <a:pt x="36" y="10"/>
                    <a:pt x="35" y="10"/>
                  </a:cubicBezTo>
                  <a:cubicBezTo>
                    <a:pt x="32" y="7"/>
                    <a:pt x="28" y="4"/>
                    <a:pt x="28" y="4"/>
                  </a:cubicBezTo>
                  <a:cubicBezTo>
                    <a:pt x="27" y="4"/>
                    <a:pt x="26" y="5"/>
                    <a:pt x="25" y="5"/>
                  </a:cubicBezTo>
                  <a:cubicBezTo>
                    <a:pt x="23" y="6"/>
                    <a:pt x="22" y="7"/>
                    <a:pt x="21" y="8"/>
                  </a:cubicBezTo>
                  <a:cubicBezTo>
                    <a:pt x="23" y="16"/>
                    <a:pt x="23" y="16"/>
                    <a:pt x="23" y="16"/>
                  </a:cubicBezTo>
                  <a:cubicBezTo>
                    <a:pt x="21" y="18"/>
                    <a:pt x="20" y="19"/>
                    <a:pt x="18" y="21"/>
                  </a:cubicBezTo>
                  <a:cubicBezTo>
                    <a:pt x="14" y="20"/>
                    <a:pt x="10" y="18"/>
                    <a:pt x="10" y="18"/>
                  </a:cubicBezTo>
                  <a:cubicBezTo>
                    <a:pt x="9" y="20"/>
                    <a:pt x="8" y="21"/>
                    <a:pt x="7" y="22"/>
                  </a:cubicBezTo>
                  <a:cubicBezTo>
                    <a:pt x="7" y="23"/>
                    <a:pt x="6" y="24"/>
                    <a:pt x="5" y="26"/>
                  </a:cubicBezTo>
                  <a:cubicBezTo>
                    <a:pt x="11" y="32"/>
                    <a:pt x="11" y="32"/>
                    <a:pt x="11" y="32"/>
                  </a:cubicBezTo>
                  <a:cubicBezTo>
                    <a:pt x="11" y="34"/>
                    <a:pt x="10" y="36"/>
                    <a:pt x="10" y="38"/>
                  </a:cubicBezTo>
                  <a:cubicBezTo>
                    <a:pt x="6" y="39"/>
                    <a:pt x="1" y="41"/>
                    <a:pt x="1" y="41"/>
                  </a:cubicBezTo>
                  <a:cubicBezTo>
                    <a:pt x="1" y="42"/>
                    <a:pt x="1" y="43"/>
                    <a:pt x="0" y="45"/>
                  </a:cubicBezTo>
                  <a:cubicBezTo>
                    <a:pt x="0" y="46"/>
                    <a:pt x="0" y="48"/>
                    <a:pt x="1" y="49"/>
                  </a:cubicBezTo>
                  <a:cubicBezTo>
                    <a:pt x="9" y="51"/>
                    <a:pt x="9" y="51"/>
                    <a:pt x="9" y="51"/>
                  </a:cubicBezTo>
                  <a:cubicBezTo>
                    <a:pt x="9" y="53"/>
                    <a:pt x="10" y="54"/>
                    <a:pt x="10" y="55"/>
                  </a:cubicBezTo>
                  <a:cubicBezTo>
                    <a:pt x="10" y="56"/>
                    <a:pt x="10" y="57"/>
                    <a:pt x="11" y="58"/>
                  </a:cubicBezTo>
                  <a:cubicBezTo>
                    <a:pt x="8" y="61"/>
                    <a:pt x="4" y="64"/>
                    <a:pt x="4" y="64"/>
                  </a:cubicBezTo>
                  <a:cubicBezTo>
                    <a:pt x="5" y="65"/>
                    <a:pt x="5" y="67"/>
                    <a:pt x="6" y="68"/>
                  </a:cubicBezTo>
                  <a:cubicBezTo>
                    <a:pt x="7" y="69"/>
                    <a:pt x="7" y="70"/>
                    <a:pt x="8" y="71"/>
                  </a:cubicBezTo>
                  <a:cubicBezTo>
                    <a:pt x="17" y="69"/>
                    <a:pt x="17" y="69"/>
                    <a:pt x="17" y="69"/>
                  </a:cubicBezTo>
                  <a:cubicBezTo>
                    <a:pt x="18" y="71"/>
                    <a:pt x="20" y="73"/>
                    <a:pt x="22" y="74"/>
                  </a:cubicBezTo>
                  <a:cubicBezTo>
                    <a:pt x="20" y="78"/>
                    <a:pt x="19" y="83"/>
                    <a:pt x="19" y="83"/>
                  </a:cubicBezTo>
                  <a:cubicBezTo>
                    <a:pt x="20" y="84"/>
                    <a:pt x="21" y="84"/>
                    <a:pt x="22" y="85"/>
                  </a:cubicBezTo>
                  <a:cubicBezTo>
                    <a:pt x="24" y="86"/>
                    <a:pt x="25" y="87"/>
                    <a:pt x="26" y="87"/>
                  </a:cubicBezTo>
                  <a:cubicBezTo>
                    <a:pt x="33" y="81"/>
                    <a:pt x="33" y="81"/>
                    <a:pt x="33" y="81"/>
                  </a:cubicBezTo>
                  <a:cubicBezTo>
                    <a:pt x="35" y="82"/>
                    <a:pt x="37" y="82"/>
                    <a:pt x="39" y="83"/>
                  </a:cubicBezTo>
                  <a:cubicBezTo>
                    <a:pt x="40" y="87"/>
                    <a:pt x="41" y="92"/>
                    <a:pt x="41" y="92"/>
                  </a:cubicBezTo>
                  <a:cubicBezTo>
                    <a:pt x="43" y="92"/>
                    <a:pt x="44" y="92"/>
                    <a:pt x="45" y="92"/>
                  </a:cubicBezTo>
                  <a:cubicBezTo>
                    <a:pt x="47" y="92"/>
                    <a:pt x="48" y="92"/>
                    <a:pt x="50" y="92"/>
                  </a:cubicBezTo>
                  <a:cubicBezTo>
                    <a:pt x="52" y="83"/>
                    <a:pt x="52" y="83"/>
                    <a:pt x="52" y="83"/>
                  </a:cubicBezTo>
                  <a:cubicBezTo>
                    <a:pt x="53" y="83"/>
                    <a:pt x="54" y="83"/>
                    <a:pt x="55" y="83"/>
                  </a:cubicBezTo>
                  <a:cubicBezTo>
                    <a:pt x="56" y="82"/>
                    <a:pt x="57" y="82"/>
                    <a:pt x="59" y="82"/>
                  </a:cubicBezTo>
                  <a:cubicBezTo>
                    <a:pt x="61" y="85"/>
                    <a:pt x="65" y="88"/>
                    <a:pt x="65" y="88"/>
                  </a:cubicBezTo>
                  <a:cubicBezTo>
                    <a:pt x="66" y="88"/>
                    <a:pt x="67" y="87"/>
                    <a:pt x="69" y="86"/>
                  </a:cubicBezTo>
                  <a:cubicBezTo>
                    <a:pt x="70" y="86"/>
                    <a:pt x="71" y="85"/>
                    <a:pt x="72" y="84"/>
                  </a:cubicBezTo>
                  <a:cubicBezTo>
                    <a:pt x="70" y="75"/>
                    <a:pt x="70" y="75"/>
                    <a:pt x="70" y="75"/>
                  </a:cubicBezTo>
                  <a:cubicBezTo>
                    <a:pt x="72" y="74"/>
                    <a:pt x="73" y="73"/>
                    <a:pt x="75" y="71"/>
                  </a:cubicBezTo>
                  <a:cubicBezTo>
                    <a:pt x="79" y="72"/>
                    <a:pt x="83" y="73"/>
                    <a:pt x="83" y="73"/>
                  </a:cubicBezTo>
                  <a:cubicBezTo>
                    <a:pt x="84" y="72"/>
                    <a:pt x="85" y="71"/>
                    <a:pt x="86" y="70"/>
                  </a:cubicBezTo>
                  <a:cubicBezTo>
                    <a:pt x="87" y="69"/>
                    <a:pt x="87" y="68"/>
                    <a:pt x="88" y="66"/>
                  </a:cubicBezTo>
                  <a:cubicBezTo>
                    <a:pt x="82" y="60"/>
                    <a:pt x="82" y="60"/>
                    <a:pt x="82" y="60"/>
                  </a:cubicBezTo>
                  <a:cubicBezTo>
                    <a:pt x="82" y="58"/>
                    <a:pt x="83" y="56"/>
                    <a:pt x="83" y="53"/>
                  </a:cubicBezTo>
                  <a:close/>
                  <a:moveTo>
                    <a:pt x="76" y="47"/>
                  </a:moveTo>
                  <a:cubicBezTo>
                    <a:pt x="75" y="63"/>
                    <a:pt x="62" y="76"/>
                    <a:pt x="46" y="75"/>
                  </a:cubicBezTo>
                  <a:cubicBezTo>
                    <a:pt x="30" y="75"/>
                    <a:pt x="17" y="61"/>
                    <a:pt x="17" y="45"/>
                  </a:cubicBezTo>
                  <a:cubicBezTo>
                    <a:pt x="18" y="29"/>
                    <a:pt x="31" y="16"/>
                    <a:pt x="47" y="17"/>
                  </a:cubicBezTo>
                  <a:cubicBezTo>
                    <a:pt x="63" y="17"/>
                    <a:pt x="76" y="30"/>
                    <a:pt x="76" y="47"/>
                  </a:cubicBezTo>
                  <a:close/>
                  <a:moveTo>
                    <a:pt x="54" y="42"/>
                  </a:moveTo>
                  <a:cubicBezTo>
                    <a:pt x="56" y="46"/>
                    <a:pt x="55" y="51"/>
                    <a:pt x="51" y="53"/>
                  </a:cubicBezTo>
                  <a:cubicBezTo>
                    <a:pt x="46" y="55"/>
                    <a:pt x="41" y="54"/>
                    <a:pt x="39" y="50"/>
                  </a:cubicBezTo>
                  <a:cubicBezTo>
                    <a:pt x="37" y="46"/>
                    <a:pt x="38" y="41"/>
                    <a:pt x="43" y="39"/>
                  </a:cubicBezTo>
                  <a:cubicBezTo>
                    <a:pt x="47" y="36"/>
                    <a:pt x="52" y="38"/>
                    <a:pt x="54" y="4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39" name="Freeform 435"/>
            <p:cNvSpPr>
              <a:spLocks noEditPoints="1"/>
            </p:cNvSpPr>
            <p:nvPr userDrawn="1"/>
          </p:nvSpPr>
          <p:spPr bwMode="auto">
            <a:xfrm>
              <a:off x="5836" y="1993"/>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0" name="Freeform 436"/>
            <p:cNvSpPr>
              <a:spLocks noEditPoints="1"/>
            </p:cNvSpPr>
            <p:nvPr userDrawn="1"/>
          </p:nvSpPr>
          <p:spPr bwMode="auto">
            <a:xfrm>
              <a:off x="6038" y="1882"/>
              <a:ext cx="111"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7 h 97"/>
                <a:gd name="T28" fmla="*/ 62 w 66"/>
                <a:gd name="T29" fmla="*/ 77 h 97"/>
                <a:gd name="T30" fmla="*/ 62 w 66"/>
                <a:gd name="T31" fmla="*/ 87 h 97"/>
                <a:gd name="T32" fmla="*/ 62 w 66"/>
                <a:gd name="T33" fmla="*/ 21 h 97"/>
                <a:gd name="T34" fmla="*/ 4 w 66"/>
                <a:gd name="T35" fmla="*/ 21 h 97"/>
                <a:gd name="T36" fmla="*/ 4 w 66"/>
                <a:gd name="T37" fmla="*/ 10 h 97"/>
                <a:gd name="T38" fmla="*/ 10 w 66"/>
                <a:gd name="T39" fmla="*/ 4 h 97"/>
                <a:gd name="T40" fmla="*/ 56 w 66"/>
                <a:gd name="T41" fmla="*/ 4 h 97"/>
                <a:gd name="T42" fmla="*/ 62 w 66"/>
                <a:gd name="T43" fmla="*/ 10 h 97"/>
                <a:gd name="T44" fmla="*/ 62 w 66"/>
                <a:gd name="T45" fmla="*/ 21 h 97"/>
                <a:gd name="T46" fmla="*/ 29 w 66"/>
                <a:gd name="T47" fmla="*/ 85 h 97"/>
                <a:gd name="T48" fmla="*/ 33 w 66"/>
                <a:gd name="T49" fmla="*/ 80 h 97"/>
                <a:gd name="T50" fmla="*/ 37 w 66"/>
                <a:gd name="T51" fmla="*/ 85 h 97"/>
                <a:gd name="T52" fmla="*/ 33 w 66"/>
                <a:gd name="T53" fmla="*/ 89 h 97"/>
                <a:gd name="T54" fmla="*/ 29 w 66"/>
                <a:gd name="T55" fmla="*/ 85 h 97"/>
                <a:gd name="T56" fmla="*/ 26 w 66"/>
                <a:gd name="T57" fmla="*/ 11 h 97"/>
                <a:gd name="T58" fmla="*/ 41 w 66"/>
                <a:gd name="T59" fmla="*/ 11 h 97"/>
                <a:gd name="T60" fmla="*/ 41 w 66"/>
                <a:gd name="T61" fmla="*/ 14 h 97"/>
                <a:gd name="T62" fmla="*/ 26 w 66"/>
                <a:gd name="T63" fmla="*/ 14 h 97"/>
                <a:gd name="T64" fmla="*/ 26 w 66"/>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5"/>
                    <a:pt x="0" y="10"/>
                  </a:cubicBezTo>
                  <a:cubicBezTo>
                    <a:pt x="0" y="87"/>
                    <a:pt x="0" y="87"/>
                    <a:pt x="0" y="87"/>
                  </a:cubicBezTo>
                  <a:cubicBezTo>
                    <a:pt x="0" y="93"/>
                    <a:pt x="4" y="97"/>
                    <a:pt x="10" y="97"/>
                  </a:cubicBezTo>
                  <a:cubicBezTo>
                    <a:pt x="56" y="97"/>
                    <a:pt x="56" y="97"/>
                    <a:pt x="56" y="97"/>
                  </a:cubicBezTo>
                  <a:cubicBezTo>
                    <a:pt x="62" y="97"/>
                    <a:pt x="66" y="93"/>
                    <a:pt x="66" y="87"/>
                  </a:cubicBezTo>
                  <a:cubicBezTo>
                    <a:pt x="66" y="10"/>
                    <a:pt x="66" y="10"/>
                    <a:pt x="66" y="10"/>
                  </a:cubicBezTo>
                  <a:cubicBezTo>
                    <a:pt x="66" y="5"/>
                    <a:pt x="62" y="0"/>
                    <a:pt x="56" y="0"/>
                  </a:cubicBezTo>
                  <a:close/>
                  <a:moveTo>
                    <a:pt x="62" y="87"/>
                  </a:moveTo>
                  <a:cubicBezTo>
                    <a:pt x="62" y="90"/>
                    <a:pt x="60" y="93"/>
                    <a:pt x="56" y="93"/>
                  </a:cubicBezTo>
                  <a:cubicBezTo>
                    <a:pt x="10" y="93"/>
                    <a:pt x="10" y="93"/>
                    <a:pt x="10" y="93"/>
                  </a:cubicBezTo>
                  <a:cubicBezTo>
                    <a:pt x="7" y="93"/>
                    <a:pt x="4" y="90"/>
                    <a:pt x="4" y="87"/>
                  </a:cubicBezTo>
                  <a:cubicBezTo>
                    <a:pt x="4" y="77"/>
                    <a:pt x="4" y="77"/>
                    <a:pt x="4" y="77"/>
                  </a:cubicBezTo>
                  <a:cubicBezTo>
                    <a:pt x="62" y="77"/>
                    <a:pt x="62" y="77"/>
                    <a:pt x="62" y="77"/>
                  </a:cubicBezTo>
                  <a:lnTo>
                    <a:pt x="62" y="87"/>
                  </a:lnTo>
                  <a:close/>
                  <a:moveTo>
                    <a:pt x="62" y="21"/>
                  </a:moveTo>
                  <a:cubicBezTo>
                    <a:pt x="4" y="21"/>
                    <a:pt x="4" y="21"/>
                    <a:pt x="4" y="21"/>
                  </a:cubicBezTo>
                  <a:cubicBezTo>
                    <a:pt x="4" y="10"/>
                    <a:pt x="4" y="10"/>
                    <a:pt x="4" y="10"/>
                  </a:cubicBezTo>
                  <a:cubicBezTo>
                    <a:pt x="4" y="7"/>
                    <a:pt x="7" y="4"/>
                    <a:pt x="10" y="4"/>
                  </a:cubicBezTo>
                  <a:cubicBezTo>
                    <a:pt x="56" y="4"/>
                    <a:pt x="56" y="4"/>
                    <a:pt x="56" y="4"/>
                  </a:cubicBezTo>
                  <a:cubicBezTo>
                    <a:pt x="60" y="4"/>
                    <a:pt x="62" y="7"/>
                    <a:pt x="62" y="10"/>
                  </a:cubicBezTo>
                  <a:lnTo>
                    <a:pt x="62" y="21"/>
                  </a:lnTo>
                  <a:close/>
                  <a:moveTo>
                    <a:pt x="29" y="85"/>
                  </a:moveTo>
                  <a:cubicBezTo>
                    <a:pt x="29" y="82"/>
                    <a:pt x="31" y="80"/>
                    <a:pt x="33" y="80"/>
                  </a:cubicBezTo>
                  <a:cubicBezTo>
                    <a:pt x="36" y="80"/>
                    <a:pt x="37" y="82"/>
                    <a:pt x="37" y="85"/>
                  </a:cubicBezTo>
                  <a:cubicBezTo>
                    <a:pt x="37" y="87"/>
                    <a:pt x="36" y="89"/>
                    <a:pt x="33"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1" name="Freeform 437"/>
            <p:cNvSpPr>
              <a:spLocks noEditPoints="1"/>
            </p:cNvSpPr>
            <p:nvPr userDrawn="1"/>
          </p:nvSpPr>
          <p:spPr bwMode="auto">
            <a:xfrm>
              <a:off x="6243" y="1993"/>
              <a:ext cx="110"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6 h 97"/>
                <a:gd name="T28" fmla="*/ 62 w 66"/>
                <a:gd name="T29" fmla="*/ 76 h 97"/>
                <a:gd name="T30" fmla="*/ 62 w 66"/>
                <a:gd name="T31" fmla="*/ 87 h 97"/>
                <a:gd name="T32" fmla="*/ 62 w 66"/>
                <a:gd name="T33" fmla="*/ 20 h 97"/>
                <a:gd name="T34" fmla="*/ 4 w 66"/>
                <a:gd name="T35" fmla="*/ 20 h 97"/>
                <a:gd name="T36" fmla="*/ 4 w 66"/>
                <a:gd name="T37" fmla="*/ 10 h 97"/>
                <a:gd name="T38" fmla="*/ 10 w 66"/>
                <a:gd name="T39" fmla="*/ 4 h 97"/>
                <a:gd name="T40" fmla="*/ 56 w 66"/>
                <a:gd name="T41" fmla="*/ 4 h 97"/>
                <a:gd name="T42" fmla="*/ 62 w 66"/>
                <a:gd name="T43" fmla="*/ 10 h 97"/>
                <a:gd name="T44" fmla="*/ 62 w 66"/>
                <a:gd name="T45" fmla="*/ 20 h 97"/>
                <a:gd name="T46" fmla="*/ 29 w 66"/>
                <a:gd name="T47" fmla="*/ 84 h 97"/>
                <a:gd name="T48" fmla="*/ 33 w 66"/>
                <a:gd name="T49" fmla="*/ 80 h 97"/>
                <a:gd name="T50" fmla="*/ 37 w 66"/>
                <a:gd name="T51" fmla="*/ 84 h 97"/>
                <a:gd name="T52" fmla="*/ 33 w 66"/>
                <a:gd name="T53" fmla="*/ 89 h 97"/>
                <a:gd name="T54" fmla="*/ 29 w 66"/>
                <a:gd name="T55" fmla="*/ 84 h 97"/>
                <a:gd name="T56" fmla="*/ 25 w 66"/>
                <a:gd name="T57" fmla="*/ 10 h 97"/>
                <a:gd name="T58" fmla="*/ 41 w 66"/>
                <a:gd name="T59" fmla="*/ 10 h 97"/>
                <a:gd name="T60" fmla="*/ 41 w 66"/>
                <a:gd name="T61" fmla="*/ 14 h 97"/>
                <a:gd name="T62" fmla="*/ 25 w 66"/>
                <a:gd name="T63" fmla="*/ 14 h 97"/>
                <a:gd name="T64" fmla="*/ 25 w 66"/>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4"/>
                    <a:pt x="0" y="10"/>
                  </a:cubicBezTo>
                  <a:cubicBezTo>
                    <a:pt x="0" y="87"/>
                    <a:pt x="0" y="87"/>
                    <a:pt x="0" y="87"/>
                  </a:cubicBezTo>
                  <a:cubicBezTo>
                    <a:pt x="0" y="92"/>
                    <a:pt x="4" y="97"/>
                    <a:pt x="10" y="97"/>
                  </a:cubicBezTo>
                  <a:cubicBezTo>
                    <a:pt x="56" y="97"/>
                    <a:pt x="56" y="97"/>
                    <a:pt x="56" y="97"/>
                  </a:cubicBezTo>
                  <a:cubicBezTo>
                    <a:pt x="62" y="97"/>
                    <a:pt x="66" y="92"/>
                    <a:pt x="66" y="87"/>
                  </a:cubicBezTo>
                  <a:cubicBezTo>
                    <a:pt x="66" y="10"/>
                    <a:pt x="66" y="10"/>
                    <a:pt x="66" y="10"/>
                  </a:cubicBezTo>
                  <a:cubicBezTo>
                    <a:pt x="66" y="4"/>
                    <a:pt x="62" y="0"/>
                    <a:pt x="56" y="0"/>
                  </a:cubicBezTo>
                  <a:close/>
                  <a:moveTo>
                    <a:pt x="62" y="87"/>
                  </a:moveTo>
                  <a:cubicBezTo>
                    <a:pt x="62" y="90"/>
                    <a:pt x="60" y="93"/>
                    <a:pt x="56" y="93"/>
                  </a:cubicBezTo>
                  <a:cubicBezTo>
                    <a:pt x="10" y="93"/>
                    <a:pt x="10" y="93"/>
                    <a:pt x="10" y="93"/>
                  </a:cubicBezTo>
                  <a:cubicBezTo>
                    <a:pt x="7" y="93"/>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7"/>
                    <a:pt x="7" y="4"/>
                    <a:pt x="10" y="4"/>
                  </a:cubicBezTo>
                  <a:cubicBezTo>
                    <a:pt x="56" y="4"/>
                    <a:pt x="56" y="4"/>
                    <a:pt x="56" y="4"/>
                  </a:cubicBezTo>
                  <a:cubicBezTo>
                    <a:pt x="60" y="4"/>
                    <a:pt x="62" y="7"/>
                    <a:pt x="62" y="10"/>
                  </a:cubicBezTo>
                  <a:lnTo>
                    <a:pt x="62" y="20"/>
                  </a:lnTo>
                  <a:close/>
                  <a:moveTo>
                    <a:pt x="29" y="84"/>
                  </a:moveTo>
                  <a:cubicBezTo>
                    <a:pt x="29" y="82"/>
                    <a:pt x="31" y="80"/>
                    <a:pt x="33" y="80"/>
                  </a:cubicBezTo>
                  <a:cubicBezTo>
                    <a:pt x="36" y="80"/>
                    <a:pt x="37" y="82"/>
                    <a:pt x="37" y="84"/>
                  </a:cubicBezTo>
                  <a:cubicBezTo>
                    <a:pt x="37" y="87"/>
                    <a:pt x="36" y="89"/>
                    <a:pt x="33" y="89"/>
                  </a:cubicBezTo>
                  <a:cubicBezTo>
                    <a:pt x="31" y="89"/>
                    <a:pt x="29" y="87"/>
                    <a:pt x="29" y="84"/>
                  </a:cubicBezTo>
                  <a:close/>
                  <a:moveTo>
                    <a:pt x="25" y="10"/>
                  </a:moveTo>
                  <a:cubicBezTo>
                    <a:pt x="41" y="10"/>
                    <a:pt x="41" y="10"/>
                    <a:pt x="41" y="10"/>
                  </a:cubicBezTo>
                  <a:cubicBezTo>
                    <a:pt x="41" y="14"/>
                    <a:pt x="41" y="14"/>
                    <a:pt x="41" y="14"/>
                  </a:cubicBezTo>
                  <a:cubicBezTo>
                    <a:pt x="25" y="14"/>
                    <a:pt x="25" y="14"/>
                    <a:pt x="25" y="14"/>
                  </a:cubicBezTo>
                  <a:lnTo>
                    <a:pt x="25"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2" name="Freeform 438"/>
            <p:cNvSpPr>
              <a:spLocks noEditPoints="1"/>
            </p:cNvSpPr>
            <p:nvPr userDrawn="1"/>
          </p:nvSpPr>
          <p:spPr bwMode="auto">
            <a:xfrm>
              <a:off x="1211" y="494"/>
              <a:ext cx="156" cy="96"/>
            </a:xfrm>
            <a:custGeom>
              <a:avLst/>
              <a:gdLst>
                <a:gd name="T0" fmla="*/ 156 w 156"/>
                <a:gd name="T1" fmla="*/ 96 h 96"/>
                <a:gd name="T2" fmla="*/ 0 w 156"/>
                <a:gd name="T3" fmla="*/ 96 h 96"/>
                <a:gd name="T4" fmla="*/ 0 w 156"/>
                <a:gd name="T5" fmla="*/ 0 h 96"/>
                <a:gd name="T6" fmla="*/ 156 w 156"/>
                <a:gd name="T7" fmla="*/ 0 h 96"/>
                <a:gd name="T8" fmla="*/ 156 w 156"/>
                <a:gd name="T9" fmla="*/ 96 h 96"/>
                <a:gd name="T10" fmla="*/ 9 w 156"/>
                <a:gd name="T11" fmla="*/ 87 h 96"/>
                <a:gd name="T12" fmla="*/ 146 w 156"/>
                <a:gd name="T13" fmla="*/ 87 h 96"/>
                <a:gd name="T14" fmla="*/ 146 w 156"/>
                <a:gd name="T15" fmla="*/ 8 h 96"/>
                <a:gd name="T16" fmla="*/ 9 w 156"/>
                <a:gd name="T17" fmla="*/ 8 h 96"/>
                <a:gd name="T18" fmla="*/ 9 w 156"/>
                <a:gd name="T19" fmla="*/ 8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96">
                  <a:moveTo>
                    <a:pt x="156" y="96"/>
                  </a:moveTo>
                  <a:lnTo>
                    <a:pt x="0" y="96"/>
                  </a:lnTo>
                  <a:lnTo>
                    <a:pt x="0" y="0"/>
                  </a:lnTo>
                  <a:lnTo>
                    <a:pt x="156" y="0"/>
                  </a:lnTo>
                  <a:lnTo>
                    <a:pt x="156" y="96"/>
                  </a:lnTo>
                  <a:close/>
                  <a:moveTo>
                    <a:pt x="9" y="87"/>
                  </a:moveTo>
                  <a:lnTo>
                    <a:pt x="146" y="87"/>
                  </a:lnTo>
                  <a:lnTo>
                    <a:pt x="146" y="8"/>
                  </a:lnTo>
                  <a:lnTo>
                    <a:pt x="9" y="8"/>
                  </a:lnTo>
                  <a:lnTo>
                    <a:pt x="9" y="8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3" name="Freeform 439"/>
            <p:cNvSpPr>
              <a:spLocks/>
            </p:cNvSpPr>
            <p:nvPr userDrawn="1"/>
          </p:nvSpPr>
          <p:spPr bwMode="auto">
            <a:xfrm>
              <a:off x="1230" y="513"/>
              <a:ext cx="151" cy="90"/>
            </a:xfrm>
            <a:custGeom>
              <a:avLst/>
              <a:gdLst>
                <a:gd name="T0" fmla="*/ 151 w 151"/>
                <a:gd name="T1" fmla="*/ 90 h 90"/>
                <a:gd name="T2" fmla="*/ 0 w 151"/>
                <a:gd name="T3" fmla="*/ 90 h 90"/>
                <a:gd name="T4" fmla="*/ 0 w 151"/>
                <a:gd name="T5" fmla="*/ 82 h 90"/>
                <a:gd name="T6" fmla="*/ 142 w 151"/>
                <a:gd name="T7" fmla="*/ 82 h 90"/>
                <a:gd name="T8" fmla="*/ 142 w 151"/>
                <a:gd name="T9" fmla="*/ 0 h 90"/>
                <a:gd name="T10" fmla="*/ 151 w 151"/>
                <a:gd name="T11" fmla="*/ 0 h 90"/>
                <a:gd name="T12" fmla="*/ 151 w 151"/>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151" h="90">
                  <a:moveTo>
                    <a:pt x="151" y="90"/>
                  </a:moveTo>
                  <a:lnTo>
                    <a:pt x="0" y="90"/>
                  </a:lnTo>
                  <a:lnTo>
                    <a:pt x="0" y="82"/>
                  </a:lnTo>
                  <a:lnTo>
                    <a:pt x="142" y="82"/>
                  </a:lnTo>
                  <a:lnTo>
                    <a:pt x="142" y="0"/>
                  </a:lnTo>
                  <a:lnTo>
                    <a:pt x="151" y="0"/>
                  </a:lnTo>
                  <a:lnTo>
                    <a:pt x="151" y="9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4" name="Freeform 440"/>
            <p:cNvSpPr>
              <a:spLocks/>
            </p:cNvSpPr>
            <p:nvPr userDrawn="1"/>
          </p:nvSpPr>
          <p:spPr bwMode="auto">
            <a:xfrm>
              <a:off x="1243" y="526"/>
              <a:ext cx="151" cy="92"/>
            </a:xfrm>
            <a:custGeom>
              <a:avLst/>
              <a:gdLst>
                <a:gd name="T0" fmla="*/ 151 w 151"/>
                <a:gd name="T1" fmla="*/ 92 h 92"/>
                <a:gd name="T2" fmla="*/ 0 w 151"/>
                <a:gd name="T3" fmla="*/ 92 h 92"/>
                <a:gd name="T4" fmla="*/ 0 w 151"/>
                <a:gd name="T5" fmla="*/ 84 h 92"/>
                <a:gd name="T6" fmla="*/ 143 w 151"/>
                <a:gd name="T7" fmla="*/ 84 h 92"/>
                <a:gd name="T8" fmla="*/ 143 w 151"/>
                <a:gd name="T9" fmla="*/ 0 h 92"/>
                <a:gd name="T10" fmla="*/ 151 w 151"/>
                <a:gd name="T11" fmla="*/ 0 h 92"/>
                <a:gd name="T12" fmla="*/ 151 w 151"/>
                <a:gd name="T13" fmla="*/ 92 h 92"/>
              </a:gdLst>
              <a:ahLst/>
              <a:cxnLst>
                <a:cxn ang="0">
                  <a:pos x="T0" y="T1"/>
                </a:cxn>
                <a:cxn ang="0">
                  <a:pos x="T2" y="T3"/>
                </a:cxn>
                <a:cxn ang="0">
                  <a:pos x="T4" y="T5"/>
                </a:cxn>
                <a:cxn ang="0">
                  <a:pos x="T6" y="T7"/>
                </a:cxn>
                <a:cxn ang="0">
                  <a:pos x="T8" y="T9"/>
                </a:cxn>
                <a:cxn ang="0">
                  <a:pos x="T10" y="T11"/>
                </a:cxn>
                <a:cxn ang="0">
                  <a:pos x="T12" y="T13"/>
                </a:cxn>
              </a:cxnLst>
              <a:rect l="0" t="0" r="r" b="b"/>
              <a:pathLst>
                <a:path w="151" h="92">
                  <a:moveTo>
                    <a:pt x="151" y="92"/>
                  </a:moveTo>
                  <a:lnTo>
                    <a:pt x="0" y="92"/>
                  </a:lnTo>
                  <a:lnTo>
                    <a:pt x="0" y="84"/>
                  </a:lnTo>
                  <a:lnTo>
                    <a:pt x="143" y="84"/>
                  </a:lnTo>
                  <a:lnTo>
                    <a:pt x="143" y="0"/>
                  </a:lnTo>
                  <a:lnTo>
                    <a:pt x="151" y="0"/>
                  </a:lnTo>
                  <a:lnTo>
                    <a:pt x="151" y="9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5" name="Freeform 441"/>
            <p:cNvSpPr>
              <a:spLocks/>
            </p:cNvSpPr>
            <p:nvPr userDrawn="1"/>
          </p:nvSpPr>
          <p:spPr bwMode="auto">
            <a:xfrm>
              <a:off x="1277" y="516"/>
              <a:ext cx="28" cy="54"/>
            </a:xfrm>
            <a:custGeom>
              <a:avLst/>
              <a:gdLst>
                <a:gd name="T0" fmla="*/ 17 w 17"/>
                <a:gd name="T1" fmla="*/ 21 h 32"/>
                <a:gd name="T2" fmla="*/ 16 w 17"/>
                <a:gd name="T3" fmla="*/ 18 h 32"/>
                <a:gd name="T4" fmla="*/ 15 w 17"/>
                <a:gd name="T5" fmla="*/ 16 h 32"/>
                <a:gd name="T6" fmla="*/ 13 w 17"/>
                <a:gd name="T7" fmla="*/ 15 h 32"/>
                <a:gd name="T8" fmla="*/ 10 w 17"/>
                <a:gd name="T9" fmla="*/ 13 h 32"/>
                <a:gd name="T10" fmla="*/ 8 w 17"/>
                <a:gd name="T11" fmla="*/ 13 h 32"/>
                <a:gd name="T12" fmla="*/ 7 w 17"/>
                <a:gd name="T13" fmla="*/ 12 h 32"/>
                <a:gd name="T14" fmla="*/ 6 w 17"/>
                <a:gd name="T15" fmla="*/ 11 h 32"/>
                <a:gd name="T16" fmla="*/ 6 w 17"/>
                <a:gd name="T17" fmla="*/ 10 h 32"/>
                <a:gd name="T18" fmla="*/ 7 w 17"/>
                <a:gd name="T19" fmla="*/ 9 h 32"/>
                <a:gd name="T20" fmla="*/ 9 w 17"/>
                <a:gd name="T21" fmla="*/ 8 h 32"/>
                <a:gd name="T22" fmla="*/ 12 w 17"/>
                <a:gd name="T23" fmla="*/ 9 h 32"/>
                <a:gd name="T24" fmla="*/ 15 w 17"/>
                <a:gd name="T25" fmla="*/ 10 h 32"/>
                <a:gd name="T26" fmla="*/ 16 w 17"/>
                <a:gd name="T27" fmla="*/ 5 h 32"/>
                <a:gd name="T28" fmla="*/ 14 w 17"/>
                <a:gd name="T29" fmla="*/ 5 h 32"/>
                <a:gd name="T30" fmla="*/ 11 w 17"/>
                <a:gd name="T31" fmla="*/ 4 h 32"/>
                <a:gd name="T32" fmla="*/ 11 w 17"/>
                <a:gd name="T33" fmla="*/ 0 h 32"/>
                <a:gd name="T34" fmla="*/ 6 w 17"/>
                <a:gd name="T35" fmla="*/ 0 h 32"/>
                <a:gd name="T36" fmla="*/ 6 w 17"/>
                <a:gd name="T37" fmla="*/ 4 h 32"/>
                <a:gd name="T38" fmla="*/ 4 w 17"/>
                <a:gd name="T39" fmla="*/ 5 h 32"/>
                <a:gd name="T40" fmla="*/ 2 w 17"/>
                <a:gd name="T41" fmla="*/ 7 h 32"/>
                <a:gd name="T42" fmla="*/ 1 w 17"/>
                <a:gd name="T43" fmla="*/ 9 h 32"/>
                <a:gd name="T44" fmla="*/ 1 w 17"/>
                <a:gd name="T45" fmla="*/ 11 h 32"/>
                <a:gd name="T46" fmla="*/ 1 w 17"/>
                <a:gd name="T47" fmla="*/ 13 h 32"/>
                <a:gd name="T48" fmla="*/ 3 w 17"/>
                <a:gd name="T49" fmla="*/ 15 h 32"/>
                <a:gd name="T50" fmla="*/ 5 w 17"/>
                <a:gd name="T51" fmla="*/ 16 h 32"/>
                <a:gd name="T52" fmla="*/ 7 w 17"/>
                <a:gd name="T53" fmla="*/ 17 h 32"/>
                <a:gd name="T54" fmla="*/ 9 w 17"/>
                <a:gd name="T55" fmla="*/ 18 h 32"/>
                <a:gd name="T56" fmla="*/ 10 w 17"/>
                <a:gd name="T57" fmla="*/ 19 h 32"/>
                <a:gd name="T58" fmla="*/ 11 w 17"/>
                <a:gd name="T59" fmla="*/ 20 h 32"/>
                <a:gd name="T60" fmla="*/ 12 w 17"/>
                <a:gd name="T61" fmla="*/ 21 h 32"/>
                <a:gd name="T62" fmla="*/ 11 w 17"/>
                <a:gd name="T63" fmla="*/ 23 h 32"/>
                <a:gd name="T64" fmla="*/ 8 w 17"/>
                <a:gd name="T65" fmla="*/ 23 h 32"/>
                <a:gd name="T66" fmla="*/ 4 w 17"/>
                <a:gd name="T67" fmla="*/ 23 h 32"/>
                <a:gd name="T68" fmla="*/ 1 w 17"/>
                <a:gd name="T69" fmla="*/ 22 h 32"/>
                <a:gd name="T70" fmla="*/ 0 w 17"/>
                <a:gd name="T71" fmla="*/ 26 h 32"/>
                <a:gd name="T72" fmla="*/ 2 w 17"/>
                <a:gd name="T73" fmla="*/ 27 h 32"/>
                <a:gd name="T74" fmla="*/ 6 w 17"/>
                <a:gd name="T75" fmla="*/ 27 h 32"/>
                <a:gd name="T76" fmla="*/ 6 w 17"/>
                <a:gd name="T77" fmla="*/ 32 h 32"/>
                <a:gd name="T78" fmla="*/ 11 w 17"/>
                <a:gd name="T79" fmla="*/ 32 h 32"/>
                <a:gd name="T80" fmla="*/ 11 w 17"/>
                <a:gd name="T81" fmla="*/ 27 h 32"/>
                <a:gd name="T82" fmla="*/ 14 w 17"/>
                <a:gd name="T83" fmla="*/ 26 h 32"/>
                <a:gd name="T84" fmla="*/ 16 w 17"/>
                <a:gd name="T85" fmla="*/ 25 h 32"/>
                <a:gd name="T86" fmla="*/ 17 w 17"/>
                <a:gd name="T87" fmla="*/ 23 h 32"/>
                <a:gd name="T88" fmla="*/ 17 w 17"/>
                <a:gd name="T89"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32">
                  <a:moveTo>
                    <a:pt x="17" y="21"/>
                  </a:moveTo>
                  <a:cubicBezTo>
                    <a:pt x="17" y="20"/>
                    <a:pt x="17" y="19"/>
                    <a:pt x="16" y="18"/>
                  </a:cubicBezTo>
                  <a:cubicBezTo>
                    <a:pt x="16" y="17"/>
                    <a:pt x="16" y="17"/>
                    <a:pt x="15" y="16"/>
                  </a:cubicBezTo>
                  <a:cubicBezTo>
                    <a:pt x="14" y="16"/>
                    <a:pt x="14" y="15"/>
                    <a:pt x="13" y="15"/>
                  </a:cubicBezTo>
                  <a:cubicBezTo>
                    <a:pt x="12" y="14"/>
                    <a:pt x="11" y="14"/>
                    <a:pt x="10" y="13"/>
                  </a:cubicBezTo>
                  <a:cubicBezTo>
                    <a:pt x="9" y="13"/>
                    <a:pt x="9" y="13"/>
                    <a:pt x="8" y="13"/>
                  </a:cubicBezTo>
                  <a:cubicBezTo>
                    <a:pt x="8" y="13"/>
                    <a:pt x="7" y="12"/>
                    <a:pt x="7" y="12"/>
                  </a:cubicBezTo>
                  <a:cubicBezTo>
                    <a:pt x="7" y="12"/>
                    <a:pt x="6" y="12"/>
                    <a:pt x="6" y="11"/>
                  </a:cubicBezTo>
                  <a:cubicBezTo>
                    <a:pt x="6" y="11"/>
                    <a:pt x="6" y="11"/>
                    <a:pt x="6" y="10"/>
                  </a:cubicBezTo>
                  <a:cubicBezTo>
                    <a:pt x="6" y="10"/>
                    <a:pt x="6" y="9"/>
                    <a:pt x="7" y="9"/>
                  </a:cubicBezTo>
                  <a:cubicBezTo>
                    <a:pt x="7" y="9"/>
                    <a:pt x="8" y="8"/>
                    <a:pt x="9" y="8"/>
                  </a:cubicBezTo>
                  <a:cubicBezTo>
                    <a:pt x="10" y="8"/>
                    <a:pt x="11" y="8"/>
                    <a:pt x="12" y="9"/>
                  </a:cubicBezTo>
                  <a:cubicBezTo>
                    <a:pt x="13" y="9"/>
                    <a:pt x="14" y="9"/>
                    <a:pt x="15" y="10"/>
                  </a:cubicBezTo>
                  <a:cubicBezTo>
                    <a:pt x="16" y="5"/>
                    <a:pt x="16" y="5"/>
                    <a:pt x="16" y="5"/>
                  </a:cubicBezTo>
                  <a:cubicBezTo>
                    <a:pt x="16" y="5"/>
                    <a:pt x="15" y="5"/>
                    <a:pt x="14" y="5"/>
                  </a:cubicBezTo>
                  <a:cubicBezTo>
                    <a:pt x="13" y="4"/>
                    <a:pt x="12" y="4"/>
                    <a:pt x="11" y="4"/>
                  </a:cubicBezTo>
                  <a:cubicBezTo>
                    <a:pt x="11" y="0"/>
                    <a:pt x="11" y="0"/>
                    <a:pt x="11" y="0"/>
                  </a:cubicBezTo>
                  <a:cubicBezTo>
                    <a:pt x="6" y="0"/>
                    <a:pt x="6" y="0"/>
                    <a:pt x="6" y="0"/>
                  </a:cubicBezTo>
                  <a:cubicBezTo>
                    <a:pt x="6" y="4"/>
                    <a:pt x="6" y="4"/>
                    <a:pt x="6" y="4"/>
                  </a:cubicBezTo>
                  <a:cubicBezTo>
                    <a:pt x="5" y="4"/>
                    <a:pt x="4" y="5"/>
                    <a:pt x="4" y="5"/>
                  </a:cubicBezTo>
                  <a:cubicBezTo>
                    <a:pt x="3" y="6"/>
                    <a:pt x="2" y="6"/>
                    <a:pt x="2" y="7"/>
                  </a:cubicBezTo>
                  <a:cubicBezTo>
                    <a:pt x="1" y="7"/>
                    <a:pt x="1" y="8"/>
                    <a:pt x="1" y="9"/>
                  </a:cubicBezTo>
                  <a:cubicBezTo>
                    <a:pt x="1" y="9"/>
                    <a:pt x="1" y="10"/>
                    <a:pt x="1" y="11"/>
                  </a:cubicBezTo>
                  <a:cubicBezTo>
                    <a:pt x="1" y="12"/>
                    <a:pt x="1" y="13"/>
                    <a:pt x="1" y="13"/>
                  </a:cubicBezTo>
                  <a:cubicBezTo>
                    <a:pt x="1" y="14"/>
                    <a:pt x="2" y="15"/>
                    <a:pt x="3" y="15"/>
                  </a:cubicBezTo>
                  <a:cubicBezTo>
                    <a:pt x="3" y="16"/>
                    <a:pt x="4" y="16"/>
                    <a:pt x="5" y="16"/>
                  </a:cubicBezTo>
                  <a:cubicBezTo>
                    <a:pt x="5" y="17"/>
                    <a:pt x="6" y="17"/>
                    <a:pt x="7" y="17"/>
                  </a:cubicBezTo>
                  <a:cubicBezTo>
                    <a:pt x="8" y="18"/>
                    <a:pt x="8" y="18"/>
                    <a:pt x="9" y="18"/>
                  </a:cubicBezTo>
                  <a:cubicBezTo>
                    <a:pt x="9" y="18"/>
                    <a:pt x="10" y="19"/>
                    <a:pt x="10" y="19"/>
                  </a:cubicBezTo>
                  <a:cubicBezTo>
                    <a:pt x="11" y="19"/>
                    <a:pt x="11" y="20"/>
                    <a:pt x="11" y="20"/>
                  </a:cubicBezTo>
                  <a:cubicBezTo>
                    <a:pt x="12" y="20"/>
                    <a:pt x="12" y="21"/>
                    <a:pt x="12" y="21"/>
                  </a:cubicBezTo>
                  <a:cubicBezTo>
                    <a:pt x="12" y="22"/>
                    <a:pt x="11" y="22"/>
                    <a:pt x="11" y="23"/>
                  </a:cubicBezTo>
                  <a:cubicBezTo>
                    <a:pt x="10" y="23"/>
                    <a:pt x="9" y="23"/>
                    <a:pt x="8" y="23"/>
                  </a:cubicBezTo>
                  <a:cubicBezTo>
                    <a:pt x="7" y="23"/>
                    <a:pt x="5" y="23"/>
                    <a:pt x="4" y="23"/>
                  </a:cubicBezTo>
                  <a:cubicBezTo>
                    <a:pt x="3" y="22"/>
                    <a:pt x="2" y="22"/>
                    <a:pt x="1" y="22"/>
                  </a:cubicBezTo>
                  <a:cubicBezTo>
                    <a:pt x="0" y="26"/>
                    <a:pt x="0" y="26"/>
                    <a:pt x="0" y="26"/>
                  </a:cubicBezTo>
                  <a:cubicBezTo>
                    <a:pt x="0" y="26"/>
                    <a:pt x="1" y="26"/>
                    <a:pt x="2" y="27"/>
                  </a:cubicBezTo>
                  <a:cubicBezTo>
                    <a:pt x="3" y="27"/>
                    <a:pt x="5" y="27"/>
                    <a:pt x="6" y="27"/>
                  </a:cubicBezTo>
                  <a:cubicBezTo>
                    <a:pt x="6" y="32"/>
                    <a:pt x="6" y="32"/>
                    <a:pt x="6" y="32"/>
                  </a:cubicBezTo>
                  <a:cubicBezTo>
                    <a:pt x="11" y="32"/>
                    <a:pt x="11" y="32"/>
                    <a:pt x="11" y="32"/>
                  </a:cubicBezTo>
                  <a:cubicBezTo>
                    <a:pt x="11" y="27"/>
                    <a:pt x="11" y="27"/>
                    <a:pt x="11" y="27"/>
                  </a:cubicBezTo>
                  <a:cubicBezTo>
                    <a:pt x="12" y="27"/>
                    <a:pt x="13" y="27"/>
                    <a:pt x="14" y="26"/>
                  </a:cubicBezTo>
                  <a:cubicBezTo>
                    <a:pt x="15" y="26"/>
                    <a:pt x="15" y="25"/>
                    <a:pt x="16" y="25"/>
                  </a:cubicBezTo>
                  <a:cubicBezTo>
                    <a:pt x="16" y="24"/>
                    <a:pt x="16" y="24"/>
                    <a:pt x="17" y="23"/>
                  </a:cubicBezTo>
                  <a:cubicBezTo>
                    <a:pt x="17" y="22"/>
                    <a:pt x="17" y="22"/>
                    <a:pt x="17" y="2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6" name="Freeform 442"/>
            <p:cNvSpPr>
              <a:spLocks noEditPoints="1"/>
            </p:cNvSpPr>
            <p:nvPr userDrawn="1"/>
          </p:nvSpPr>
          <p:spPr bwMode="auto">
            <a:xfrm>
              <a:off x="780" y="1005"/>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4 h 100"/>
                <a:gd name="T12" fmla="*/ 96 w 100"/>
                <a:gd name="T13" fmla="*/ 32 h 100"/>
                <a:gd name="T14" fmla="*/ 4 w 100"/>
                <a:gd name="T15" fmla="*/ 32 h 100"/>
                <a:gd name="T16" fmla="*/ 4 w 100"/>
                <a:gd name="T17" fmla="*/ 4 h 100"/>
                <a:gd name="T18" fmla="*/ 96 w 100"/>
                <a:gd name="T19" fmla="*/ 4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0 h 100"/>
                <a:gd name="T42" fmla="*/ 15 w 100"/>
                <a:gd name="T43" fmla="*/ 20 h 100"/>
                <a:gd name="T44" fmla="*/ 15 w 100"/>
                <a:gd name="T45" fmla="*/ 16 h 100"/>
                <a:gd name="T46" fmla="*/ 52 w 100"/>
                <a:gd name="T47" fmla="*/ 16 h 100"/>
                <a:gd name="T48" fmla="*/ 52 w 100"/>
                <a:gd name="T49" fmla="*/ 20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2 h 100"/>
                <a:gd name="T62" fmla="*/ 15 w 100"/>
                <a:gd name="T63" fmla="*/ 48 h 100"/>
                <a:gd name="T64" fmla="*/ 52 w 100"/>
                <a:gd name="T65" fmla="*/ 48 h 100"/>
                <a:gd name="T66" fmla="*/ 52 w 100"/>
                <a:gd name="T67" fmla="*/ 52 h 100"/>
                <a:gd name="T68" fmla="*/ 15 w 100"/>
                <a:gd name="T69" fmla="*/ 52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4 h 100"/>
                <a:gd name="T86" fmla="*/ 15 w 100"/>
                <a:gd name="T87" fmla="*/ 84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4"/>
                  </a:moveTo>
                  <a:cubicBezTo>
                    <a:pt x="96" y="32"/>
                    <a:pt x="96" y="32"/>
                    <a:pt x="96" y="32"/>
                  </a:cubicBezTo>
                  <a:cubicBezTo>
                    <a:pt x="4" y="32"/>
                    <a:pt x="4" y="32"/>
                    <a:pt x="4" y="32"/>
                  </a:cubicBezTo>
                  <a:cubicBezTo>
                    <a:pt x="4" y="4"/>
                    <a:pt x="4" y="4"/>
                    <a:pt x="4" y="4"/>
                  </a:cubicBezTo>
                  <a:lnTo>
                    <a:pt x="96" y="4"/>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0"/>
                  </a:moveTo>
                  <a:cubicBezTo>
                    <a:pt x="15" y="20"/>
                    <a:pt x="15" y="20"/>
                    <a:pt x="15" y="20"/>
                  </a:cubicBezTo>
                  <a:cubicBezTo>
                    <a:pt x="15" y="16"/>
                    <a:pt x="15" y="16"/>
                    <a:pt x="15" y="16"/>
                  </a:cubicBezTo>
                  <a:cubicBezTo>
                    <a:pt x="52" y="16"/>
                    <a:pt x="52" y="16"/>
                    <a:pt x="52" y="16"/>
                  </a:cubicBezTo>
                  <a:lnTo>
                    <a:pt x="52" y="20"/>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2"/>
                  </a:moveTo>
                  <a:cubicBezTo>
                    <a:pt x="15" y="48"/>
                    <a:pt x="15" y="48"/>
                    <a:pt x="15" y="48"/>
                  </a:cubicBezTo>
                  <a:cubicBezTo>
                    <a:pt x="52" y="48"/>
                    <a:pt x="52" y="48"/>
                    <a:pt x="52" y="48"/>
                  </a:cubicBezTo>
                  <a:cubicBezTo>
                    <a:pt x="52" y="52"/>
                    <a:pt x="52" y="52"/>
                    <a:pt x="52" y="52"/>
                  </a:cubicBezTo>
                  <a:lnTo>
                    <a:pt x="15" y="52"/>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4"/>
                    <a:pt x="52" y="84"/>
                    <a:pt x="52" y="84"/>
                  </a:cubicBezTo>
                  <a:cubicBezTo>
                    <a:pt x="15" y="84"/>
                    <a:pt x="15" y="84"/>
                    <a:pt x="15" y="84"/>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7" name="Freeform 443"/>
            <p:cNvSpPr>
              <a:spLocks noEditPoints="1"/>
            </p:cNvSpPr>
            <p:nvPr userDrawn="1"/>
          </p:nvSpPr>
          <p:spPr bwMode="auto">
            <a:xfrm>
              <a:off x="1270" y="2062"/>
              <a:ext cx="170" cy="170"/>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9 h 101"/>
                <a:gd name="T52" fmla="*/ 86 w 101"/>
                <a:gd name="T53" fmla="*/ 15 h 101"/>
                <a:gd name="T54" fmla="*/ 89 w 101"/>
                <a:gd name="T55" fmla="*/ 19 h 101"/>
                <a:gd name="T56" fmla="*/ 86 w 101"/>
                <a:gd name="T57" fmla="*/ 22 h 101"/>
                <a:gd name="T58" fmla="*/ 82 w 101"/>
                <a:gd name="T59" fmla="*/ 19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1 h 101"/>
                <a:gd name="T72" fmla="*/ 86 w 101"/>
                <a:gd name="T73" fmla="*/ 47 h 101"/>
                <a:gd name="T74" fmla="*/ 89 w 101"/>
                <a:gd name="T75" fmla="*/ 51 h 101"/>
                <a:gd name="T76" fmla="*/ 86 w 101"/>
                <a:gd name="T77" fmla="*/ 54 h 101"/>
                <a:gd name="T78" fmla="*/ 82 w 101"/>
                <a:gd name="T79" fmla="*/ 51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3 h 101"/>
                <a:gd name="T92" fmla="*/ 86 w 101"/>
                <a:gd name="T93" fmla="*/ 86 h 101"/>
                <a:gd name="T94" fmla="*/ 82 w 101"/>
                <a:gd name="T95" fmla="*/ 83 h 101"/>
                <a:gd name="T96" fmla="*/ 86 w 101"/>
                <a:gd name="T97" fmla="*/ 79 h 101"/>
                <a:gd name="T98" fmla="*/ 89 w 101"/>
                <a:gd name="T9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9"/>
                  </a:moveTo>
                  <a:cubicBezTo>
                    <a:pt x="82" y="17"/>
                    <a:pt x="84" y="15"/>
                    <a:pt x="86" y="15"/>
                  </a:cubicBezTo>
                  <a:cubicBezTo>
                    <a:pt x="88" y="15"/>
                    <a:pt x="89" y="17"/>
                    <a:pt x="89" y="19"/>
                  </a:cubicBezTo>
                  <a:cubicBezTo>
                    <a:pt x="89" y="20"/>
                    <a:pt x="88" y="22"/>
                    <a:pt x="86" y="22"/>
                  </a:cubicBezTo>
                  <a:cubicBezTo>
                    <a:pt x="84" y="22"/>
                    <a:pt x="82" y="20"/>
                    <a:pt x="82" y="19"/>
                  </a:cubicBezTo>
                  <a:close/>
                  <a:moveTo>
                    <a:pt x="15" y="53"/>
                  </a:moveTo>
                  <a:cubicBezTo>
                    <a:pt x="15" y="48"/>
                    <a:pt x="15" y="48"/>
                    <a:pt x="15" y="48"/>
                  </a:cubicBezTo>
                  <a:cubicBezTo>
                    <a:pt x="53" y="48"/>
                    <a:pt x="53" y="48"/>
                    <a:pt x="53" y="48"/>
                  </a:cubicBezTo>
                  <a:cubicBezTo>
                    <a:pt x="53" y="53"/>
                    <a:pt x="53" y="53"/>
                    <a:pt x="53" y="53"/>
                  </a:cubicBezTo>
                  <a:lnTo>
                    <a:pt x="15" y="53"/>
                  </a:lnTo>
                  <a:close/>
                  <a:moveTo>
                    <a:pt x="82" y="51"/>
                  </a:moveTo>
                  <a:cubicBezTo>
                    <a:pt x="82" y="49"/>
                    <a:pt x="84" y="47"/>
                    <a:pt x="86" y="47"/>
                  </a:cubicBezTo>
                  <a:cubicBezTo>
                    <a:pt x="88" y="47"/>
                    <a:pt x="89" y="49"/>
                    <a:pt x="89" y="51"/>
                  </a:cubicBezTo>
                  <a:cubicBezTo>
                    <a:pt x="89" y="52"/>
                    <a:pt x="88" y="54"/>
                    <a:pt x="86" y="54"/>
                  </a:cubicBezTo>
                  <a:cubicBezTo>
                    <a:pt x="84" y="54"/>
                    <a:pt x="82" y="52"/>
                    <a:pt x="82" y="51"/>
                  </a:cubicBezTo>
                  <a:close/>
                  <a:moveTo>
                    <a:pt x="15" y="80"/>
                  </a:moveTo>
                  <a:cubicBezTo>
                    <a:pt x="53" y="80"/>
                    <a:pt x="53" y="80"/>
                    <a:pt x="53" y="80"/>
                  </a:cubicBezTo>
                  <a:cubicBezTo>
                    <a:pt x="53" y="85"/>
                    <a:pt x="53" y="85"/>
                    <a:pt x="53" y="85"/>
                  </a:cubicBezTo>
                  <a:cubicBezTo>
                    <a:pt x="15" y="85"/>
                    <a:pt x="15" y="85"/>
                    <a:pt x="15" y="85"/>
                  </a:cubicBezTo>
                  <a:lnTo>
                    <a:pt x="15" y="80"/>
                  </a:lnTo>
                  <a:close/>
                  <a:moveTo>
                    <a:pt x="89" y="83"/>
                  </a:moveTo>
                  <a:cubicBezTo>
                    <a:pt x="89" y="84"/>
                    <a:pt x="88" y="86"/>
                    <a:pt x="86" y="86"/>
                  </a:cubicBezTo>
                  <a:cubicBezTo>
                    <a:pt x="84" y="86"/>
                    <a:pt x="82" y="84"/>
                    <a:pt x="82" y="83"/>
                  </a:cubicBezTo>
                  <a:cubicBezTo>
                    <a:pt x="82" y="81"/>
                    <a:pt x="84" y="79"/>
                    <a:pt x="86" y="79"/>
                  </a:cubicBezTo>
                  <a:cubicBezTo>
                    <a:pt x="88" y="79"/>
                    <a:pt x="89" y="81"/>
                    <a:pt x="89" y="8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8" name="Freeform 444"/>
            <p:cNvSpPr>
              <a:spLocks noEditPoints="1"/>
            </p:cNvSpPr>
            <p:nvPr userDrawn="1"/>
          </p:nvSpPr>
          <p:spPr bwMode="auto">
            <a:xfrm>
              <a:off x="159" y="2486"/>
              <a:ext cx="169" cy="169"/>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8 h 101"/>
                <a:gd name="T52" fmla="*/ 86 w 101"/>
                <a:gd name="T53" fmla="*/ 15 h 101"/>
                <a:gd name="T54" fmla="*/ 89 w 101"/>
                <a:gd name="T55" fmla="*/ 18 h 101"/>
                <a:gd name="T56" fmla="*/ 86 w 101"/>
                <a:gd name="T57" fmla="*/ 22 h 101"/>
                <a:gd name="T58" fmla="*/ 82 w 101"/>
                <a:gd name="T59" fmla="*/ 18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0 h 101"/>
                <a:gd name="T72" fmla="*/ 86 w 101"/>
                <a:gd name="T73" fmla="*/ 47 h 101"/>
                <a:gd name="T74" fmla="*/ 89 w 101"/>
                <a:gd name="T75" fmla="*/ 50 h 101"/>
                <a:gd name="T76" fmla="*/ 86 w 101"/>
                <a:gd name="T77" fmla="*/ 54 h 101"/>
                <a:gd name="T78" fmla="*/ 82 w 101"/>
                <a:gd name="T79" fmla="*/ 50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2 h 101"/>
                <a:gd name="T92" fmla="*/ 86 w 101"/>
                <a:gd name="T93" fmla="*/ 86 h 101"/>
                <a:gd name="T94" fmla="*/ 82 w 101"/>
                <a:gd name="T95" fmla="*/ 82 h 101"/>
                <a:gd name="T96" fmla="*/ 86 w 101"/>
                <a:gd name="T97" fmla="*/ 79 h 101"/>
                <a:gd name="T98" fmla="*/ 89 w 101"/>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6" y="15"/>
                  </a:cubicBezTo>
                  <a:cubicBezTo>
                    <a:pt x="87" y="15"/>
                    <a:pt x="89" y="17"/>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6" y="47"/>
                  </a:cubicBezTo>
                  <a:cubicBezTo>
                    <a:pt x="87" y="47"/>
                    <a:pt x="89" y="49"/>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1"/>
                    <a:pt x="84" y="79"/>
                    <a:pt x="86" y="79"/>
                  </a:cubicBezTo>
                  <a:cubicBezTo>
                    <a:pt x="87" y="79"/>
                    <a:pt x="89" y="81"/>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49" name="Freeform 445"/>
            <p:cNvSpPr>
              <a:spLocks/>
            </p:cNvSpPr>
            <p:nvPr userDrawn="1"/>
          </p:nvSpPr>
          <p:spPr bwMode="auto">
            <a:xfrm>
              <a:off x="227" y="430"/>
              <a:ext cx="147" cy="46"/>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0" name="Rectangle 446"/>
            <p:cNvSpPr>
              <a:spLocks noChangeArrowheads="1"/>
            </p:cNvSpPr>
            <p:nvPr userDrawn="1"/>
          </p:nvSpPr>
          <p:spPr bwMode="auto">
            <a:xfrm>
              <a:off x="227" y="489"/>
              <a:ext cx="147"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1" name="Freeform 447"/>
            <p:cNvSpPr>
              <a:spLocks/>
            </p:cNvSpPr>
            <p:nvPr userDrawn="1"/>
          </p:nvSpPr>
          <p:spPr bwMode="auto">
            <a:xfrm>
              <a:off x="227" y="534"/>
              <a:ext cx="147" cy="46"/>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2" name="Freeform 448"/>
            <p:cNvSpPr>
              <a:spLocks/>
            </p:cNvSpPr>
            <p:nvPr userDrawn="1"/>
          </p:nvSpPr>
          <p:spPr bwMode="auto">
            <a:xfrm>
              <a:off x="508" y="1314"/>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3" name="Rectangle 449"/>
            <p:cNvSpPr>
              <a:spLocks noChangeArrowheads="1"/>
            </p:cNvSpPr>
            <p:nvPr userDrawn="1"/>
          </p:nvSpPr>
          <p:spPr bwMode="auto">
            <a:xfrm>
              <a:off x="508" y="1371"/>
              <a:ext cx="146" cy="34"/>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4" name="Freeform 450"/>
            <p:cNvSpPr>
              <a:spLocks/>
            </p:cNvSpPr>
            <p:nvPr userDrawn="1"/>
          </p:nvSpPr>
          <p:spPr bwMode="auto">
            <a:xfrm>
              <a:off x="508" y="1418"/>
              <a:ext cx="146"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5" name="Freeform 451"/>
            <p:cNvSpPr>
              <a:spLocks noEditPoints="1"/>
            </p:cNvSpPr>
            <p:nvPr userDrawn="1"/>
          </p:nvSpPr>
          <p:spPr bwMode="auto">
            <a:xfrm>
              <a:off x="551" y="177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2 w 97"/>
                <a:gd name="T19" fmla="*/ 87 h 97"/>
                <a:gd name="T20" fmla="*/ 87 w 97"/>
                <a:gd name="T21" fmla="*/ 93 h 97"/>
                <a:gd name="T22" fmla="*/ 10 w 97"/>
                <a:gd name="T23" fmla="*/ 93 h 97"/>
                <a:gd name="T24" fmla="*/ 4 w 97"/>
                <a:gd name="T25" fmla="*/ 87 h 97"/>
                <a:gd name="T26" fmla="*/ 4 w 97"/>
                <a:gd name="T27" fmla="*/ 77 h 97"/>
                <a:gd name="T28" fmla="*/ 92 w 97"/>
                <a:gd name="T29" fmla="*/ 77 h 97"/>
                <a:gd name="T30" fmla="*/ 92 w 97"/>
                <a:gd name="T31" fmla="*/ 87 h 97"/>
                <a:gd name="T32" fmla="*/ 92 w 97"/>
                <a:gd name="T33" fmla="*/ 21 h 97"/>
                <a:gd name="T34" fmla="*/ 4 w 97"/>
                <a:gd name="T35" fmla="*/ 21 h 97"/>
                <a:gd name="T36" fmla="*/ 4 w 97"/>
                <a:gd name="T37" fmla="*/ 10 h 97"/>
                <a:gd name="T38" fmla="*/ 10 w 97"/>
                <a:gd name="T39" fmla="*/ 5 h 97"/>
                <a:gd name="T40" fmla="*/ 87 w 97"/>
                <a:gd name="T41" fmla="*/ 5 h 97"/>
                <a:gd name="T42" fmla="*/ 92 w 97"/>
                <a:gd name="T43" fmla="*/ 10 h 97"/>
                <a:gd name="T44" fmla="*/ 92 w 97"/>
                <a:gd name="T45" fmla="*/ 21 h 97"/>
                <a:gd name="T46" fmla="*/ 44 w 97"/>
                <a:gd name="T47" fmla="*/ 85 h 97"/>
                <a:gd name="T48" fmla="*/ 48 w 97"/>
                <a:gd name="T49" fmla="*/ 81 h 97"/>
                <a:gd name="T50" fmla="*/ 52 w 97"/>
                <a:gd name="T51" fmla="*/ 85 h 97"/>
                <a:gd name="T52" fmla="*/ 48 w 97"/>
                <a:gd name="T53" fmla="*/ 89 h 97"/>
                <a:gd name="T54" fmla="*/ 44 w 97"/>
                <a:gd name="T55" fmla="*/ 85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5"/>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5"/>
                    <a:pt x="92" y="0"/>
                    <a:pt x="87" y="0"/>
                  </a:cubicBezTo>
                  <a:close/>
                  <a:moveTo>
                    <a:pt x="92" y="87"/>
                  </a:moveTo>
                  <a:cubicBezTo>
                    <a:pt x="92" y="91"/>
                    <a:pt x="90" y="93"/>
                    <a:pt x="87" y="93"/>
                  </a:cubicBezTo>
                  <a:cubicBezTo>
                    <a:pt x="10" y="93"/>
                    <a:pt x="10" y="93"/>
                    <a:pt x="10" y="93"/>
                  </a:cubicBezTo>
                  <a:cubicBezTo>
                    <a:pt x="6" y="93"/>
                    <a:pt x="4" y="91"/>
                    <a:pt x="4" y="87"/>
                  </a:cubicBezTo>
                  <a:cubicBezTo>
                    <a:pt x="4" y="77"/>
                    <a:pt x="4" y="77"/>
                    <a:pt x="4" y="77"/>
                  </a:cubicBezTo>
                  <a:cubicBezTo>
                    <a:pt x="92" y="77"/>
                    <a:pt x="92" y="77"/>
                    <a:pt x="92" y="77"/>
                  </a:cubicBezTo>
                  <a:lnTo>
                    <a:pt x="92" y="87"/>
                  </a:lnTo>
                  <a:close/>
                  <a:moveTo>
                    <a:pt x="92" y="21"/>
                  </a:moveTo>
                  <a:cubicBezTo>
                    <a:pt x="4" y="21"/>
                    <a:pt x="4" y="21"/>
                    <a:pt x="4" y="21"/>
                  </a:cubicBezTo>
                  <a:cubicBezTo>
                    <a:pt x="4" y="10"/>
                    <a:pt x="4" y="10"/>
                    <a:pt x="4" y="10"/>
                  </a:cubicBezTo>
                  <a:cubicBezTo>
                    <a:pt x="4" y="7"/>
                    <a:pt x="6" y="5"/>
                    <a:pt x="10" y="5"/>
                  </a:cubicBezTo>
                  <a:cubicBezTo>
                    <a:pt x="87" y="5"/>
                    <a:pt x="87" y="5"/>
                    <a:pt x="87" y="5"/>
                  </a:cubicBezTo>
                  <a:cubicBezTo>
                    <a:pt x="90" y="5"/>
                    <a:pt x="92" y="7"/>
                    <a:pt x="92" y="10"/>
                  </a:cubicBezTo>
                  <a:lnTo>
                    <a:pt x="92" y="21"/>
                  </a:lnTo>
                  <a:close/>
                  <a:moveTo>
                    <a:pt x="44" y="85"/>
                  </a:moveTo>
                  <a:cubicBezTo>
                    <a:pt x="44" y="83"/>
                    <a:pt x="46" y="81"/>
                    <a:pt x="48" y="81"/>
                  </a:cubicBezTo>
                  <a:cubicBezTo>
                    <a:pt x="51" y="81"/>
                    <a:pt x="52" y="83"/>
                    <a:pt x="52" y="85"/>
                  </a:cubicBezTo>
                  <a:cubicBezTo>
                    <a:pt x="52" y="87"/>
                    <a:pt x="51" y="89"/>
                    <a:pt x="48" y="89"/>
                  </a:cubicBezTo>
                  <a:cubicBezTo>
                    <a:pt x="46" y="89"/>
                    <a:pt x="44" y="87"/>
                    <a:pt x="44" y="85"/>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6" name="Freeform 452"/>
            <p:cNvSpPr>
              <a:spLocks noEditPoints="1"/>
            </p:cNvSpPr>
            <p:nvPr userDrawn="1"/>
          </p:nvSpPr>
          <p:spPr bwMode="auto">
            <a:xfrm>
              <a:off x="-71" y="1571"/>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7 h 97"/>
                <a:gd name="T28" fmla="*/ 63 w 67"/>
                <a:gd name="T29" fmla="*/ 77 h 97"/>
                <a:gd name="T30" fmla="*/ 63 w 67"/>
                <a:gd name="T31" fmla="*/ 87 h 97"/>
                <a:gd name="T32" fmla="*/ 63 w 67"/>
                <a:gd name="T33" fmla="*/ 21 h 97"/>
                <a:gd name="T34" fmla="*/ 4 w 67"/>
                <a:gd name="T35" fmla="*/ 21 h 97"/>
                <a:gd name="T36" fmla="*/ 4 w 67"/>
                <a:gd name="T37" fmla="*/ 10 h 97"/>
                <a:gd name="T38" fmla="*/ 10 w 67"/>
                <a:gd name="T39" fmla="*/ 5 h 97"/>
                <a:gd name="T40" fmla="*/ 57 w 67"/>
                <a:gd name="T41" fmla="*/ 5 h 97"/>
                <a:gd name="T42" fmla="*/ 63 w 67"/>
                <a:gd name="T43" fmla="*/ 10 h 97"/>
                <a:gd name="T44" fmla="*/ 63 w 67"/>
                <a:gd name="T45" fmla="*/ 21 h 97"/>
                <a:gd name="T46" fmla="*/ 29 w 67"/>
                <a:gd name="T47" fmla="*/ 85 h 97"/>
                <a:gd name="T48" fmla="*/ 34 w 67"/>
                <a:gd name="T49" fmla="*/ 81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2" y="97"/>
                    <a:pt x="67" y="93"/>
                    <a:pt x="67" y="87"/>
                  </a:cubicBezTo>
                  <a:cubicBezTo>
                    <a:pt x="67" y="10"/>
                    <a:pt x="67" y="10"/>
                    <a:pt x="67" y="10"/>
                  </a:cubicBezTo>
                  <a:cubicBezTo>
                    <a:pt x="67" y="5"/>
                    <a:pt x="62" y="0"/>
                    <a:pt x="57" y="0"/>
                  </a:cubicBezTo>
                  <a:close/>
                  <a:moveTo>
                    <a:pt x="63" y="87"/>
                  </a:moveTo>
                  <a:cubicBezTo>
                    <a:pt x="63" y="91"/>
                    <a:pt x="60" y="93"/>
                    <a:pt x="57" y="93"/>
                  </a:cubicBezTo>
                  <a:cubicBezTo>
                    <a:pt x="10" y="93"/>
                    <a:pt x="10" y="93"/>
                    <a:pt x="10" y="93"/>
                  </a:cubicBezTo>
                  <a:cubicBezTo>
                    <a:pt x="7" y="93"/>
                    <a:pt x="4" y="91"/>
                    <a:pt x="4" y="87"/>
                  </a:cubicBezTo>
                  <a:cubicBezTo>
                    <a:pt x="4" y="77"/>
                    <a:pt x="4" y="77"/>
                    <a:pt x="4" y="77"/>
                  </a:cubicBezTo>
                  <a:cubicBezTo>
                    <a:pt x="63" y="77"/>
                    <a:pt x="63" y="77"/>
                    <a:pt x="63" y="77"/>
                  </a:cubicBezTo>
                  <a:lnTo>
                    <a:pt x="63" y="87"/>
                  </a:lnTo>
                  <a:close/>
                  <a:moveTo>
                    <a:pt x="63" y="21"/>
                  </a:moveTo>
                  <a:cubicBezTo>
                    <a:pt x="4" y="21"/>
                    <a:pt x="4" y="21"/>
                    <a:pt x="4" y="21"/>
                  </a:cubicBezTo>
                  <a:cubicBezTo>
                    <a:pt x="4" y="10"/>
                    <a:pt x="4" y="10"/>
                    <a:pt x="4" y="10"/>
                  </a:cubicBezTo>
                  <a:cubicBezTo>
                    <a:pt x="4" y="7"/>
                    <a:pt x="7" y="5"/>
                    <a:pt x="10" y="5"/>
                  </a:cubicBezTo>
                  <a:cubicBezTo>
                    <a:pt x="57" y="5"/>
                    <a:pt x="57" y="5"/>
                    <a:pt x="57" y="5"/>
                  </a:cubicBezTo>
                  <a:cubicBezTo>
                    <a:pt x="60" y="5"/>
                    <a:pt x="63" y="7"/>
                    <a:pt x="63" y="10"/>
                  </a:cubicBezTo>
                  <a:lnTo>
                    <a:pt x="63" y="21"/>
                  </a:lnTo>
                  <a:close/>
                  <a:moveTo>
                    <a:pt x="29" y="85"/>
                  </a:moveTo>
                  <a:cubicBezTo>
                    <a:pt x="29" y="83"/>
                    <a:pt x="31" y="81"/>
                    <a:pt x="34" y="81"/>
                  </a:cubicBezTo>
                  <a:cubicBezTo>
                    <a:pt x="36" y="81"/>
                    <a:pt x="38" y="83"/>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7" name="Freeform 453"/>
            <p:cNvSpPr>
              <a:spLocks/>
            </p:cNvSpPr>
            <p:nvPr userDrawn="1"/>
          </p:nvSpPr>
          <p:spPr bwMode="auto">
            <a:xfrm>
              <a:off x="251" y="2650"/>
              <a:ext cx="317" cy="264"/>
            </a:xfrm>
            <a:custGeom>
              <a:avLst/>
              <a:gdLst>
                <a:gd name="T0" fmla="*/ 312 w 317"/>
                <a:gd name="T1" fmla="*/ 264 h 264"/>
                <a:gd name="T2" fmla="*/ 0 w 317"/>
                <a:gd name="T3" fmla="*/ 7 h 264"/>
                <a:gd name="T4" fmla="*/ 5 w 317"/>
                <a:gd name="T5" fmla="*/ 0 h 264"/>
                <a:gd name="T6" fmla="*/ 317 w 317"/>
                <a:gd name="T7" fmla="*/ 257 h 264"/>
                <a:gd name="T8" fmla="*/ 312 w 317"/>
                <a:gd name="T9" fmla="*/ 264 h 264"/>
              </a:gdLst>
              <a:ahLst/>
              <a:cxnLst>
                <a:cxn ang="0">
                  <a:pos x="T0" y="T1"/>
                </a:cxn>
                <a:cxn ang="0">
                  <a:pos x="T2" y="T3"/>
                </a:cxn>
                <a:cxn ang="0">
                  <a:pos x="T4" y="T5"/>
                </a:cxn>
                <a:cxn ang="0">
                  <a:pos x="T6" y="T7"/>
                </a:cxn>
                <a:cxn ang="0">
                  <a:pos x="T8" y="T9"/>
                </a:cxn>
              </a:cxnLst>
              <a:rect l="0" t="0" r="r" b="b"/>
              <a:pathLst>
                <a:path w="317" h="264">
                  <a:moveTo>
                    <a:pt x="312" y="264"/>
                  </a:moveTo>
                  <a:lnTo>
                    <a:pt x="0" y="7"/>
                  </a:lnTo>
                  <a:lnTo>
                    <a:pt x="5" y="0"/>
                  </a:lnTo>
                  <a:lnTo>
                    <a:pt x="317" y="257"/>
                  </a:lnTo>
                  <a:lnTo>
                    <a:pt x="312" y="264"/>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8" name="Freeform 454"/>
            <p:cNvSpPr>
              <a:spLocks noEditPoints="1"/>
            </p:cNvSpPr>
            <p:nvPr userDrawn="1"/>
          </p:nvSpPr>
          <p:spPr bwMode="auto">
            <a:xfrm>
              <a:off x="1418" y="1610"/>
              <a:ext cx="235" cy="136"/>
            </a:xfrm>
            <a:custGeom>
              <a:avLst/>
              <a:gdLst>
                <a:gd name="T0" fmla="*/ 115 w 140"/>
                <a:gd name="T1" fmla="*/ 22 h 81"/>
                <a:gd name="T2" fmla="*/ 102 w 140"/>
                <a:gd name="T3" fmla="*/ 9 h 81"/>
                <a:gd name="T4" fmla="*/ 92 w 140"/>
                <a:gd name="T5" fmla="*/ 7 h 81"/>
                <a:gd name="T6" fmla="*/ 82 w 140"/>
                <a:gd name="T7" fmla="*/ 9 h 81"/>
                <a:gd name="T8" fmla="*/ 69 w 140"/>
                <a:gd name="T9" fmla="*/ 6 h 81"/>
                <a:gd name="T10" fmla="*/ 64 w 140"/>
                <a:gd name="T11" fmla="*/ 6 h 81"/>
                <a:gd name="T12" fmla="*/ 46 w 140"/>
                <a:gd name="T13" fmla="*/ 0 h 81"/>
                <a:gd name="T14" fmla="*/ 31 w 140"/>
                <a:gd name="T15" fmla="*/ 4 h 81"/>
                <a:gd name="T16" fmla="*/ 18 w 140"/>
                <a:gd name="T17" fmla="*/ 28 h 81"/>
                <a:gd name="T18" fmla="*/ 16 w 140"/>
                <a:gd name="T19" fmla="*/ 31 h 81"/>
                <a:gd name="T20" fmla="*/ 9 w 140"/>
                <a:gd name="T21" fmla="*/ 35 h 81"/>
                <a:gd name="T22" fmla="*/ 0 w 140"/>
                <a:gd name="T23" fmla="*/ 56 h 81"/>
                <a:gd name="T24" fmla="*/ 24 w 140"/>
                <a:gd name="T25" fmla="*/ 81 h 81"/>
                <a:gd name="T26" fmla="*/ 108 w 140"/>
                <a:gd name="T27" fmla="*/ 81 h 81"/>
                <a:gd name="T28" fmla="*/ 110 w 140"/>
                <a:gd name="T29" fmla="*/ 81 h 81"/>
                <a:gd name="T30" fmla="*/ 140 w 140"/>
                <a:gd name="T31" fmla="*/ 51 h 81"/>
                <a:gd name="T32" fmla="*/ 115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2 w 140"/>
                <a:gd name="T63" fmla="*/ 12 h 81"/>
                <a:gd name="T64" fmla="*/ 64 w 140"/>
                <a:gd name="T65" fmla="*/ 11 h 81"/>
                <a:gd name="T66" fmla="*/ 80 w 140"/>
                <a:gd name="T67" fmla="*/ 14 h 81"/>
                <a:gd name="T68" fmla="*/ 81 w 140"/>
                <a:gd name="T69" fmla="*/ 15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0 w 140"/>
                <a:gd name="T87" fmla="*/ 48 h 81"/>
                <a:gd name="T88" fmla="*/ 43 w 140"/>
                <a:gd name="T89" fmla="*/ 55 h 81"/>
                <a:gd name="T90" fmla="*/ 36 w 140"/>
                <a:gd name="T91" fmla="*/ 48 h 81"/>
                <a:gd name="T92" fmla="*/ 43 w 140"/>
                <a:gd name="T93" fmla="*/ 41 h 81"/>
                <a:gd name="T94" fmla="*/ 50 w 140"/>
                <a:gd name="T95" fmla="*/ 48 h 81"/>
                <a:gd name="T96" fmla="*/ 81 w 140"/>
                <a:gd name="T97" fmla="*/ 48 h 81"/>
                <a:gd name="T98" fmla="*/ 70 w 140"/>
                <a:gd name="T99" fmla="*/ 59 h 81"/>
                <a:gd name="T100" fmla="*/ 58 w 140"/>
                <a:gd name="T101" fmla="*/ 48 h 81"/>
                <a:gd name="T102" fmla="*/ 70 w 140"/>
                <a:gd name="T103" fmla="*/ 36 h 81"/>
                <a:gd name="T104" fmla="*/ 81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5" y="22"/>
                  </a:moveTo>
                  <a:cubicBezTo>
                    <a:pt x="114" y="18"/>
                    <a:pt x="110" y="12"/>
                    <a:pt x="102" y="9"/>
                  </a:cubicBezTo>
                  <a:cubicBezTo>
                    <a:pt x="101" y="8"/>
                    <a:pt x="97" y="7"/>
                    <a:pt x="92" y="7"/>
                  </a:cubicBezTo>
                  <a:cubicBezTo>
                    <a:pt x="88" y="7"/>
                    <a:pt x="85" y="8"/>
                    <a:pt x="82" y="9"/>
                  </a:cubicBezTo>
                  <a:cubicBezTo>
                    <a:pt x="79" y="7"/>
                    <a:pt x="75" y="6"/>
                    <a:pt x="69" y="6"/>
                  </a:cubicBezTo>
                  <a:cubicBezTo>
                    <a:pt x="67" y="6"/>
                    <a:pt x="66" y="6"/>
                    <a:pt x="64" y="6"/>
                  </a:cubicBezTo>
                  <a:cubicBezTo>
                    <a:pt x="60" y="3"/>
                    <a:pt x="54" y="0"/>
                    <a:pt x="46" y="0"/>
                  </a:cubicBezTo>
                  <a:cubicBezTo>
                    <a:pt x="41" y="0"/>
                    <a:pt x="36" y="1"/>
                    <a:pt x="31" y="4"/>
                  </a:cubicBezTo>
                  <a:cubicBezTo>
                    <a:pt x="31" y="4"/>
                    <a:pt x="18" y="11"/>
                    <a:pt x="18" y="28"/>
                  </a:cubicBezTo>
                  <a:cubicBezTo>
                    <a:pt x="17" y="29"/>
                    <a:pt x="17" y="30"/>
                    <a:pt x="16" y="31"/>
                  </a:cubicBezTo>
                  <a:cubicBezTo>
                    <a:pt x="14" y="31"/>
                    <a:pt x="12" y="33"/>
                    <a:pt x="9" y="35"/>
                  </a:cubicBezTo>
                  <a:cubicBezTo>
                    <a:pt x="5" y="38"/>
                    <a:pt x="0" y="45"/>
                    <a:pt x="0" y="56"/>
                  </a:cubicBezTo>
                  <a:cubicBezTo>
                    <a:pt x="0" y="73"/>
                    <a:pt x="14" y="80"/>
                    <a:pt x="24" y="81"/>
                  </a:cubicBezTo>
                  <a:cubicBezTo>
                    <a:pt x="108" y="81"/>
                    <a:pt x="108" y="81"/>
                    <a:pt x="108" y="81"/>
                  </a:cubicBezTo>
                  <a:cubicBezTo>
                    <a:pt x="109" y="81"/>
                    <a:pt x="110" y="81"/>
                    <a:pt x="110" y="81"/>
                  </a:cubicBezTo>
                  <a:cubicBezTo>
                    <a:pt x="127" y="81"/>
                    <a:pt x="140" y="67"/>
                    <a:pt x="140" y="51"/>
                  </a:cubicBezTo>
                  <a:cubicBezTo>
                    <a:pt x="140" y="37"/>
                    <a:pt x="130" y="24"/>
                    <a:pt x="115"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2" y="12"/>
                    <a:pt x="62" y="12"/>
                    <a:pt x="62" y="12"/>
                  </a:cubicBezTo>
                  <a:cubicBezTo>
                    <a:pt x="64" y="11"/>
                    <a:pt x="64" y="11"/>
                    <a:pt x="64" y="11"/>
                  </a:cubicBezTo>
                  <a:cubicBezTo>
                    <a:pt x="70" y="10"/>
                    <a:pt x="75" y="11"/>
                    <a:pt x="80" y="14"/>
                  </a:cubicBezTo>
                  <a:cubicBezTo>
                    <a:pt x="81" y="15"/>
                    <a:pt x="81" y="15"/>
                    <a:pt x="81" y="15"/>
                  </a:cubicBezTo>
                  <a:cubicBezTo>
                    <a:pt x="83" y="15"/>
                    <a:pt x="83" y="15"/>
                    <a:pt x="83" y="15"/>
                  </a:cubicBezTo>
                  <a:cubicBezTo>
                    <a:pt x="85" y="13"/>
                    <a:pt x="88"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0" y="48"/>
                  </a:moveTo>
                  <a:cubicBezTo>
                    <a:pt x="50" y="52"/>
                    <a:pt x="47" y="55"/>
                    <a:pt x="43" y="55"/>
                  </a:cubicBezTo>
                  <a:cubicBezTo>
                    <a:pt x="39" y="55"/>
                    <a:pt x="36" y="52"/>
                    <a:pt x="36" y="48"/>
                  </a:cubicBezTo>
                  <a:cubicBezTo>
                    <a:pt x="36" y="44"/>
                    <a:pt x="39" y="41"/>
                    <a:pt x="43" y="41"/>
                  </a:cubicBezTo>
                  <a:cubicBezTo>
                    <a:pt x="47" y="41"/>
                    <a:pt x="50" y="44"/>
                    <a:pt x="50" y="48"/>
                  </a:cubicBezTo>
                  <a:close/>
                  <a:moveTo>
                    <a:pt x="81" y="48"/>
                  </a:moveTo>
                  <a:cubicBezTo>
                    <a:pt x="81" y="54"/>
                    <a:pt x="76" y="59"/>
                    <a:pt x="70" y="59"/>
                  </a:cubicBezTo>
                  <a:cubicBezTo>
                    <a:pt x="64" y="59"/>
                    <a:pt x="58" y="54"/>
                    <a:pt x="58" y="48"/>
                  </a:cubicBezTo>
                  <a:cubicBezTo>
                    <a:pt x="58" y="42"/>
                    <a:pt x="64" y="36"/>
                    <a:pt x="70" y="36"/>
                  </a:cubicBezTo>
                  <a:cubicBezTo>
                    <a:pt x="76" y="36"/>
                    <a:pt x="81" y="42"/>
                    <a:pt x="81"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59" name="Freeform 455"/>
            <p:cNvSpPr>
              <a:spLocks noEditPoints="1"/>
            </p:cNvSpPr>
            <p:nvPr userDrawn="1"/>
          </p:nvSpPr>
          <p:spPr bwMode="auto">
            <a:xfrm>
              <a:off x="1665" y="677"/>
              <a:ext cx="236" cy="136"/>
            </a:xfrm>
            <a:custGeom>
              <a:avLst/>
              <a:gdLst>
                <a:gd name="T0" fmla="*/ 116 w 141"/>
                <a:gd name="T1" fmla="*/ 22 h 81"/>
                <a:gd name="T2" fmla="*/ 102 w 141"/>
                <a:gd name="T3" fmla="*/ 9 h 81"/>
                <a:gd name="T4" fmla="*/ 92 w 141"/>
                <a:gd name="T5" fmla="*/ 7 h 81"/>
                <a:gd name="T6" fmla="*/ 82 w 141"/>
                <a:gd name="T7" fmla="*/ 10 h 81"/>
                <a:gd name="T8" fmla="*/ 70 w 141"/>
                <a:gd name="T9" fmla="*/ 6 h 81"/>
                <a:gd name="T10" fmla="*/ 64 w 141"/>
                <a:gd name="T11" fmla="*/ 6 h 81"/>
                <a:gd name="T12" fmla="*/ 47 w 141"/>
                <a:gd name="T13" fmla="*/ 0 h 81"/>
                <a:gd name="T14" fmla="*/ 32 w 141"/>
                <a:gd name="T15" fmla="*/ 4 h 81"/>
                <a:gd name="T16" fmla="*/ 19 w 141"/>
                <a:gd name="T17" fmla="*/ 28 h 81"/>
                <a:gd name="T18" fmla="*/ 17 w 141"/>
                <a:gd name="T19" fmla="*/ 31 h 81"/>
                <a:gd name="T20" fmla="*/ 10 w 141"/>
                <a:gd name="T21" fmla="*/ 35 h 81"/>
                <a:gd name="T22" fmla="*/ 0 w 141"/>
                <a:gd name="T23" fmla="*/ 56 h 81"/>
                <a:gd name="T24" fmla="*/ 24 w 141"/>
                <a:gd name="T25" fmla="*/ 81 h 81"/>
                <a:gd name="T26" fmla="*/ 109 w 141"/>
                <a:gd name="T27" fmla="*/ 81 h 81"/>
                <a:gd name="T28" fmla="*/ 111 w 141"/>
                <a:gd name="T29" fmla="*/ 81 h 81"/>
                <a:gd name="T30" fmla="*/ 141 w 141"/>
                <a:gd name="T31" fmla="*/ 51 h 81"/>
                <a:gd name="T32" fmla="*/ 116 w 141"/>
                <a:gd name="T33" fmla="*/ 22 h 81"/>
                <a:gd name="T34" fmla="*/ 111 w 141"/>
                <a:gd name="T35" fmla="*/ 76 h 81"/>
                <a:gd name="T36" fmla="*/ 109 w 141"/>
                <a:gd name="T37" fmla="*/ 76 h 81"/>
                <a:gd name="T38" fmla="*/ 24 w 141"/>
                <a:gd name="T39" fmla="*/ 76 h 81"/>
                <a:gd name="T40" fmla="*/ 6 w 141"/>
                <a:gd name="T41" fmla="*/ 56 h 81"/>
                <a:gd name="T42" fmla="*/ 13 w 141"/>
                <a:gd name="T43" fmla="*/ 39 h 81"/>
                <a:gd name="T44" fmla="*/ 19 w 141"/>
                <a:gd name="T45" fmla="*/ 35 h 81"/>
                <a:gd name="T46" fmla="*/ 20 w 141"/>
                <a:gd name="T47" fmla="*/ 35 h 81"/>
                <a:gd name="T48" fmla="*/ 21 w 141"/>
                <a:gd name="T49" fmla="*/ 34 h 81"/>
                <a:gd name="T50" fmla="*/ 23 w 141"/>
                <a:gd name="T51" fmla="*/ 31 h 81"/>
                <a:gd name="T52" fmla="*/ 24 w 141"/>
                <a:gd name="T53" fmla="*/ 31 h 81"/>
                <a:gd name="T54" fmla="*/ 24 w 141"/>
                <a:gd name="T55" fmla="*/ 29 h 81"/>
                <a:gd name="T56" fmla="*/ 34 w 141"/>
                <a:gd name="T57" fmla="*/ 8 h 81"/>
                <a:gd name="T58" fmla="*/ 47 w 141"/>
                <a:gd name="T59" fmla="*/ 5 h 81"/>
                <a:gd name="T60" fmla="*/ 62 w 141"/>
                <a:gd name="T61" fmla="*/ 11 h 81"/>
                <a:gd name="T62" fmla="*/ 63 w 141"/>
                <a:gd name="T63" fmla="*/ 12 h 81"/>
                <a:gd name="T64" fmla="*/ 64 w 141"/>
                <a:gd name="T65" fmla="*/ 12 h 81"/>
                <a:gd name="T66" fmla="*/ 80 w 141"/>
                <a:gd name="T67" fmla="*/ 15 h 81"/>
                <a:gd name="T68" fmla="*/ 82 w 141"/>
                <a:gd name="T69" fmla="*/ 16 h 81"/>
                <a:gd name="T70" fmla="*/ 83 w 141"/>
                <a:gd name="T71" fmla="*/ 15 h 81"/>
                <a:gd name="T72" fmla="*/ 92 w 141"/>
                <a:gd name="T73" fmla="*/ 12 h 81"/>
                <a:gd name="T74" fmla="*/ 101 w 141"/>
                <a:gd name="T75" fmla="*/ 14 h 81"/>
                <a:gd name="T76" fmla="*/ 112 w 141"/>
                <a:gd name="T77" fmla="*/ 25 h 81"/>
                <a:gd name="T78" fmla="*/ 112 w 141"/>
                <a:gd name="T79" fmla="*/ 27 h 81"/>
                <a:gd name="T80" fmla="*/ 114 w 141"/>
                <a:gd name="T81" fmla="*/ 27 h 81"/>
                <a:gd name="T82" fmla="*/ 135 w 141"/>
                <a:gd name="T83" fmla="*/ 51 h 81"/>
                <a:gd name="T84" fmla="*/ 111 w 141"/>
                <a:gd name="T85" fmla="*/ 76 h 81"/>
                <a:gd name="T86" fmla="*/ 51 w 141"/>
                <a:gd name="T87" fmla="*/ 48 h 81"/>
                <a:gd name="T88" fmla="*/ 44 w 141"/>
                <a:gd name="T89" fmla="*/ 56 h 81"/>
                <a:gd name="T90" fmla="*/ 36 w 141"/>
                <a:gd name="T91" fmla="*/ 48 h 81"/>
                <a:gd name="T92" fmla="*/ 44 w 141"/>
                <a:gd name="T93" fmla="*/ 41 h 81"/>
                <a:gd name="T94" fmla="*/ 51 w 141"/>
                <a:gd name="T95" fmla="*/ 48 h 81"/>
                <a:gd name="T96" fmla="*/ 82 w 141"/>
                <a:gd name="T97" fmla="*/ 48 h 81"/>
                <a:gd name="T98" fmla="*/ 70 w 141"/>
                <a:gd name="T99" fmla="*/ 60 h 81"/>
                <a:gd name="T100" fmla="*/ 59 w 141"/>
                <a:gd name="T101" fmla="*/ 48 h 81"/>
                <a:gd name="T102" fmla="*/ 70 w 141"/>
                <a:gd name="T103" fmla="*/ 37 h 81"/>
                <a:gd name="T104" fmla="*/ 82 w 141"/>
                <a:gd name="T105" fmla="*/ 48 h 81"/>
                <a:gd name="T106" fmla="*/ 105 w 141"/>
                <a:gd name="T107" fmla="*/ 48 h 81"/>
                <a:gd name="T108" fmla="*/ 97 w 141"/>
                <a:gd name="T109" fmla="*/ 56 h 81"/>
                <a:gd name="T110" fmla="*/ 90 w 141"/>
                <a:gd name="T111" fmla="*/ 48 h 81"/>
                <a:gd name="T112" fmla="*/ 97 w 141"/>
                <a:gd name="T113" fmla="*/ 41 h 81"/>
                <a:gd name="T114" fmla="*/ 105 w 141"/>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81">
                  <a:moveTo>
                    <a:pt x="116" y="22"/>
                  </a:moveTo>
                  <a:cubicBezTo>
                    <a:pt x="114" y="18"/>
                    <a:pt x="110" y="12"/>
                    <a:pt x="102" y="9"/>
                  </a:cubicBezTo>
                  <a:cubicBezTo>
                    <a:pt x="102" y="9"/>
                    <a:pt x="98" y="7"/>
                    <a:pt x="92" y="7"/>
                  </a:cubicBezTo>
                  <a:cubicBezTo>
                    <a:pt x="89" y="7"/>
                    <a:pt x="85" y="8"/>
                    <a:pt x="82" y="10"/>
                  </a:cubicBezTo>
                  <a:cubicBezTo>
                    <a:pt x="79" y="8"/>
                    <a:pt x="75" y="6"/>
                    <a:pt x="70" y="6"/>
                  </a:cubicBezTo>
                  <a:cubicBezTo>
                    <a:pt x="68" y="6"/>
                    <a:pt x="66" y="6"/>
                    <a:pt x="64" y="6"/>
                  </a:cubicBezTo>
                  <a:cubicBezTo>
                    <a:pt x="61" y="4"/>
                    <a:pt x="55" y="0"/>
                    <a:pt x="47" y="0"/>
                  </a:cubicBezTo>
                  <a:cubicBezTo>
                    <a:pt x="42" y="0"/>
                    <a:pt x="37" y="1"/>
                    <a:pt x="32" y="4"/>
                  </a:cubicBezTo>
                  <a:cubicBezTo>
                    <a:pt x="31" y="4"/>
                    <a:pt x="18" y="11"/>
                    <a:pt x="19" y="28"/>
                  </a:cubicBezTo>
                  <a:cubicBezTo>
                    <a:pt x="18" y="29"/>
                    <a:pt x="17" y="30"/>
                    <a:pt x="17" y="31"/>
                  </a:cubicBezTo>
                  <a:cubicBezTo>
                    <a:pt x="15" y="32"/>
                    <a:pt x="12" y="33"/>
                    <a:pt x="10" y="35"/>
                  </a:cubicBezTo>
                  <a:cubicBezTo>
                    <a:pt x="6" y="38"/>
                    <a:pt x="0" y="45"/>
                    <a:pt x="0" y="56"/>
                  </a:cubicBezTo>
                  <a:cubicBezTo>
                    <a:pt x="0" y="73"/>
                    <a:pt x="15" y="81"/>
                    <a:pt x="24" y="81"/>
                  </a:cubicBezTo>
                  <a:cubicBezTo>
                    <a:pt x="109" y="81"/>
                    <a:pt x="109" y="81"/>
                    <a:pt x="109" y="81"/>
                  </a:cubicBezTo>
                  <a:cubicBezTo>
                    <a:pt x="110" y="81"/>
                    <a:pt x="110" y="81"/>
                    <a:pt x="111" y="81"/>
                  </a:cubicBezTo>
                  <a:cubicBezTo>
                    <a:pt x="127" y="81"/>
                    <a:pt x="141" y="68"/>
                    <a:pt x="141" y="51"/>
                  </a:cubicBezTo>
                  <a:cubicBezTo>
                    <a:pt x="141" y="37"/>
                    <a:pt x="130" y="25"/>
                    <a:pt x="116" y="22"/>
                  </a:cubicBezTo>
                  <a:close/>
                  <a:moveTo>
                    <a:pt x="111" y="76"/>
                  </a:moveTo>
                  <a:cubicBezTo>
                    <a:pt x="110" y="76"/>
                    <a:pt x="110" y="76"/>
                    <a:pt x="109" y="76"/>
                  </a:cubicBezTo>
                  <a:cubicBezTo>
                    <a:pt x="24" y="76"/>
                    <a:pt x="24" y="76"/>
                    <a:pt x="24" y="76"/>
                  </a:cubicBezTo>
                  <a:cubicBezTo>
                    <a:pt x="20" y="76"/>
                    <a:pt x="6" y="71"/>
                    <a:pt x="6" y="56"/>
                  </a:cubicBezTo>
                  <a:cubicBezTo>
                    <a:pt x="6" y="47"/>
                    <a:pt x="10" y="42"/>
                    <a:pt x="13" y="39"/>
                  </a:cubicBezTo>
                  <a:cubicBezTo>
                    <a:pt x="15" y="37"/>
                    <a:pt x="18" y="36"/>
                    <a:pt x="19" y="35"/>
                  </a:cubicBezTo>
                  <a:cubicBezTo>
                    <a:pt x="20" y="35"/>
                    <a:pt x="20" y="35"/>
                    <a:pt x="20" y="35"/>
                  </a:cubicBezTo>
                  <a:cubicBezTo>
                    <a:pt x="21" y="34"/>
                    <a:pt x="21" y="34"/>
                    <a:pt x="21" y="34"/>
                  </a:cubicBezTo>
                  <a:cubicBezTo>
                    <a:pt x="21" y="33"/>
                    <a:pt x="22" y="32"/>
                    <a:pt x="23" y="31"/>
                  </a:cubicBezTo>
                  <a:cubicBezTo>
                    <a:pt x="24" y="31"/>
                    <a:pt x="24" y="31"/>
                    <a:pt x="24" y="31"/>
                  </a:cubicBezTo>
                  <a:cubicBezTo>
                    <a:pt x="24" y="29"/>
                    <a:pt x="24" y="29"/>
                    <a:pt x="24" y="29"/>
                  </a:cubicBezTo>
                  <a:cubicBezTo>
                    <a:pt x="23" y="15"/>
                    <a:pt x="34" y="9"/>
                    <a:pt x="34" y="8"/>
                  </a:cubicBezTo>
                  <a:cubicBezTo>
                    <a:pt x="39" y="6"/>
                    <a:pt x="43" y="5"/>
                    <a:pt x="47" y="5"/>
                  </a:cubicBezTo>
                  <a:cubicBezTo>
                    <a:pt x="54" y="5"/>
                    <a:pt x="59" y="8"/>
                    <a:pt x="62" y="11"/>
                  </a:cubicBezTo>
                  <a:cubicBezTo>
                    <a:pt x="63" y="12"/>
                    <a:pt x="63" y="12"/>
                    <a:pt x="63" y="12"/>
                  </a:cubicBezTo>
                  <a:cubicBezTo>
                    <a:pt x="64" y="12"/>
                    <a:pt x="64" y="12"/>
                    <a:pt x="64" y="12"/>
                  </a:cubicBezTo>
                  <a:cubicBezTo>
                    <a:pt x="70" y="10"/>
                    <a:pt x="76" y="11"/>
                    <a:pt x="80" y="15"/>
                  </a:cubicBezTo>
                  <a:cubicBezTo>
                    <a:pt x="82" y="16"/>
                    <a:pt x="82" y="16"/>
                    <a:pt x="82" y="16"/>
                  </a:cubicBezTo>
                  <a:cubicBezTo>
                    <a:pt x="83" y="15"/>
                    <a:pt x="83" y="15"/>
                    <a:pt x="83" y="15"/>
                  </a:cubicBezTo>
                  <a:cubicBezTo>
                    <a:pt x="86" y="13"/>
                    <a:pt x="89" y="12"/>
                    <a:pt x="92" y="12"/>
                  </a:cubicBezTo>
                  <a:cubicBezTo>
                    <a:pt x="97" y="12"/>
                    <a:pt x="100" y="14"/>
                    <a:pt x="101" y="14"/>
                  </a:cubicBezTo>
                  <a:cubicBezTo>
                    <a:pt x="106" y="16"/>
                    <a:pt x="110" y="20"/>
                    <a:pt x="112" y="25"/>
                  </a:cubicBezTo>
                  <a:cubicBezTo>
                    <a:pt x="112" y="27"/>
                    <a:pt x="112" y="27"/>
                    <a:pt x="112" y="27"/>
                  </a:cubicBezTo>
                  <a:cubicBezTo>
                    <a:pt x="114" y="27"/>
                    <a:pt x="114" y="27"/>
                    <a:pt x="114" y="27"/>
                  </a:cubicBezTo>
                  <a:cubicBezTo>
                    <a:pt x="126" y="29"/>
                    <a:pt x="135" y="39"/>
                    <a:pt x="135" y="51"/>
                  </a:cubicBezTo>
                  <a:cubicBezTo>
                    <a:pt x="135" y="65"/>
                    <a:pt x="124" y="76"/>
                    <a:pt x="111" y="76"/>
                  </a:cubicBezTo>
                  <a:close/>
                  <a:moveTo>
                    <a:pt x="51" y="48"/>
                  </a:moveTo>
                  <a:cubicBezTo>
                    <a:pt x="51" y="52"/>
                    <a:pt x="48" y="56"/>
                    <a:pt x="44" y="56"/>
                  </a:cubicBezTo>
                  <a:cubicBezTo>
                    <a:pt x="40" y="56"/>
                    <a:pt x="36" y="52"/>
                    <a:pt x="36" y="48"/>
                  </a:cubicBezTo>
                  <a:cubicBezTo>
                    <a:pt x="36" y="44"/>
                    <a:pt x="40" y="41"/>
                    <a:pt x="44" y="41"/>
                  </a:cubicBezTo>
                  <a:cubicBezTo>
                    <a:pt x="48"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5" y="48"/>
                  </a:moveTo>
                  <a:cubicBezTo>
                    <a:pt x="105" y="52"/>
                    <a:pt x="101" y="56"/>
                    <a:pt x="97" y="56"/>
                  </a:cubicBezTo>
                  <a:cubicBezTo>
                    <a:pt x="93" y="56"/>
                    <a:pt x="90" y="52"/>
                    <a:pt x="90" y="48"/>
                  </a:cubicBezTo>
                  <a:cubicBezTo>
                    <a:pt x="90" y="44"/>
                    <a:pt x="93" y="41"/>
                    <a:pt x="97" y="41"/>
                  </a:cubicBezTo>
                  <a:cubicBezTo>
                    <a:pt x="101" y="41"/>
                    <a:pt x="105" y="44"/>
                    <a:pt x="105" y="48"/>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0" name="Freeform 456"/>
            <p:cNvSpPr>
              <a:spLocks noEditPoints="1"/>
            </p:cNvSpPr>
            <p:nvPr userDrawn="1"/>
          </p:nvSpPr>
          <p:spPr bwMode="auto">
            <a:xfrm>
              <a:off x="118" y="1676"/>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4 h 100"/>
                <a:gd name="T12" fmla="*/ 96 w 101"/>
                <a:gd name="T13" fmla="*/ 32 h 100"/>
                <a:gd name="T14" fmla="*/ 5 w 101"/>
                <a:gd name="T15" fmla="*/ 32 h 100"/>
                <a:gd name="T16" fmla="*/ 5 w 101"/>
                <a:gd name="T17" fmla="*/ 4 h 100"/>
                <a:gd name="T18" fmla="*/ 96 w 101"/>
                <a:gd name="T19" fmla="*/ 4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5 h 100"/>
                <a:gd name="T46" fmla="*/ 53 w 101"/>
                <a:gd name="T47" fmla="*/ 15 h 100"/>
                <a:gd name="T48" fmla="*/ 53 w 101"/>
                <a:gd name="T49" fmla="*/ 20 h 100"/>
                <a:gd name="T50" fmla="*/ 82 w 101"/>
                <a:gd name="T51" fmla="*/ 18 h 100"/>
                <a:gd name="T52" fmla="*/ 86 w 101"/>
                <a:gd name="T53" fmla="*/ 14 h 100"/>
                <a:gd name="T54" fmla="*/ 89 w 101"/>
                <a:gd name="T55" fmla="*/ 18 h 100"/>
                <a:gd name="T56" fmla="*/ 86 w 101"/>
                <a:gd name="T57" fmla="*/ 21 h 100"/>
                <a:gd name="T58" fmla="*/ 82 w 101"/>
                <a:gd name="T59" fmla="*/ 18 h 100"/>
                <a:gd name="T60" fmla="*/ 15 w 101"/>
                <a:gd name="T61" fmla="*/ 52 h 100"/>
                <a:gd name="T62" fmla="*/ 15 w 101"/>
                <a:gd name="T63" fmla="*/ 47 h 100"/>
                <a:gd name="T64" fmla="*/ 53 w 101"/>
                <a:gd name="T65" fmla="*/ 47 h 100"/>
                <a:gd name="T66" fmla="*/ 53 w 101"/>
                <a:gd name="T67" fmla="*/ 52 h 100"/>
                <a:gd name="T68" fmla="*/ 15 w 101"/>
                <a:gd name="T69" fmla="*/ 52 h 100"/>
                <a:gd name="T70" fmla="*/ 82 w 101"/>
                <a:gd name="T71" fmla="*/ 50 h 100"/>
                <a:gd name="T72" fmla="*/ 86 w 101"/>
                <a:gd name="T73" fmla="*/ 46 h 100"/>
                <a:gd name="T74" fmla="*/ 89 w 101"/>
                <a:gd name="T75" fmla="*/ 50 h 100"/>
                <a:gd name="T76" fmla="*/ 86 w 101"/>
                <a:gd name="T77" fmla="*/ 53 h 100"/>
                <a:gd name="T78" fmla="*/ 82 w 101"/>
                <a:gd name="T79" fmla="*/ 50 h 100"/>
                <a:gd name="T80" fmla="*/ 15 w 101"/>
                <a:gd name="T81" fmla="*/ 79 h 100"/>
                <a:gd name="T82" fmla="*/ 53 w 101"/>
                <a:gd name="T83" fmla="*/ 79 h 100"/>
                <a:gd name="T84" fmla="*/ 53 w 101"/>
                <a:gd name="T85" fmla="*/ 84 h 100"/>
                <a:gd name="T86" fmla="*/ 15 w 101"/>
                <a:gd name="T87" fmla="*/ 84 h 100"/>
                <a:gd name="T88" fmla="*/ 15 w 101"/>
                <a:gd name="T89" fmla="*/ 79 h 100"/>
                <a:gd name="T90" fmla="*/ 89 w 101"/>
                <a:gd name="T91" fmla="*/ 82 h 100"/>
                <a:gd name="T92" fmla="*/ 86 w 101"/>
                <a:gd name="T93" fmla="*/ 85 h 100"/>
                <a:gd name="T94" fmla="*/ 82 w 101"/>
                <a:gd name="T95" fmla="*/ 82 h 100"/>
                <a:gd name="T96" fmla="*/ 86 w 101"/>
                <a:gd name="T97" fmla="*/ 78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4"/>
                  </a:moveTo>
                  <a:cubicBezTo>
                    <a:pt x="96" y="32"/>
                    <a:pt x="96" y="32"/>
                    <a:pt x="96" y="32"/>
                  </a:cubicBezTo>
                  <a:cubicBezTo>
                    <a:pt x="5" y="32"/>
                    <a:pt x="5" y="32"/>
                    <a:pt x="5" y="32"/>
                  </a:cubicBezTo>
                  <a:cubicBezTo>
                    <a:pt x="5" y="4"/>
                    <a:pt x="5" y="4"/>
                    <a:pt x="5" y="4"/>
                  </a:cubicBezTo>
                  <a:lnTo>
                    <a:pt x="96" y="4"/>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5"/>
                    <a:pt x="15" y="15"/>
                    <a:pt x="15" y="15"/>
                  </a:cubicBezTo>
                  <a:cubicBezTo>
                    <a:pt x="53" y="15"/>
                    <a:pt x="53" y="15"/>
                    <a:pt x="53" y="15"/>
                  </a:cubicBezTo>
                  <a:lnTo>
                    <a:pt x="53" y="20"/>
                  </a:lnTo>
                  <a:close/>
                  <a:moveTo>
                    <a:pt x="82" y="18"/>
                  </a:moveTo>
                  <a:cubicBezTo>
                    <a:pt x="82" y="16"/>
                    <a:pt x="84" y="14"/>
                    <a:pt x="86" y="14"/>
                  </a:cubicBezTo>
                  <a:cubicBezTo>
                    <a:pt x="88" y="14"/>
                    <a:pt x="89" y="16"/>
                    <a:pt x="89" y="18"/>
                  </a:cubicBezTo>
                  <a:cubicBezTo>
                    <a:pt x="89" y="20"/>
                    <a:pt x="88" y="21"/>
                    <a:pt x="86" y="21"/>
                  </a:cubicBezTo>
                  <a:cubicBezTo>
                    <a:pt x="84" y="21"/>
                    <a:pt x="82" y="20"/>
                    <a:pt x="82" y="18"/>
                  </a:cubicBezTo>
                  <a:close/>
                  <a:moveTo>
                    <a:pt x="15" y="52"/>
                  </a:moveTo>
                  <a:cubicBezTo>
                    <a:pt x="15" y="47"/>
                    <a:pt x="15" y="47"/>
                    <a:pt x="15" y="47"/>
                  </a:cubicBezTo>
                  <a:cubicBezTo>
                    <a:pt x="53" y="47"/>
                    <a:pt x="53" y="47"/>
                    <a:pt x="53" y="47"/>
                  </a:cubicBezTo>
                  <a:cubicBezTo>
                    <a:pt x="53" y="52"/>
                    <a:pt x="53" y="52"/>
                    <a:pt x="53" y="52"/>
                  </a:cubicBezTo>
                  <a:lnTo>
                    <a:pt x="15" y="52"/>
                  </a:lnTo>
                  <a:close/>
                  <a:moveTo>
                    <a:pt x="82" y="50"/>
                  </a:moveTo>
                  <a:cubicBezTo>
                    <a:pt x="82" y="48"/>
                    <a:pt x="84" y="46"/>
                    <a:pt x="86" y="46"/>
                  </a:cubicBezTo>
                  <a:cubicBezTo>
                    <a:pt x="88" y="46"/>
                    <a:pt x="89" y="48"/>
                    <a:pt x="89" y="50"/>
                  </a:cubicBezTo>
                  <a:cubicBezTo>
                    <a:pt x="89" y="52"/>
                    <a:pt x="88" y="53"/>
                    <a:pt x="86" y="53"/>
                  </a:cubicBezTo>
                  <a:cubicBezTo>
                    <a:pt x="84" y="53"/>
                    <a:pt x="82" y="52"/>
                    <a:pt x="82" y="50"/>
                  </a:cubicBezTo>
                  <a:close/>
                  <a:moveTo>
                    <a:pt x="15" y="79"/>
                  </a:moveTo>
                  <a:cubicBezTo>
                    <a:pt x="53" y="79"/>
                    <a:pt x="53" y="79"/>
                    <a:pt x="53" y="79"/>
                  </a:cubicBezTo>
                  <a:cubicBezTo>
                    <a:pt x="53" y="84"/>
                    <a:pt x="53" y="84"/>
                    <a:pt x="53" y="84"/>
                  </a:cubicBezTo>
                  <a:cubicBezTo>
                    <a:pt x="15" y="84"/>
                    <a:pt x="15" y="84"/>
                    <a:pt x="15" y="84"/>
                  </a:cubicBezTo>
                  <a:lnTo>
                    <a:pt x="15" y="79"/>
                  </a:lnTo>
                  <a:close/>
                  <a:moveTo>
                    <a:pt x="89" y="82"/>
                  </a:moveTo>
                  <a:cubicBezTo>
                    <a:pt x="89" y="84"/>
                    <a:pt x="88" y="85"/>
                    <a:pt x="86" y="85"/>
                  </a:cubicBezTo>
                  <a:cubicBezTo>
                    <a:pt x="84" y="85"/>
                    <a:pt x="82" y="84"/>
                    <a:pt x="82" y="82"/>
                  </a:cubicBezTo>
                  <a:cubicBezTo>
                    <a:pt x="82" y="80"/>
                    <a:pt x="84" y="78"/>
                    <a:pt x="86" y="78"/>
                  </a:cubicBezTo>
                  <a:cubicBezTo>
                    <a:pt x="88" y="78"/>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1" name="Freeform 457"/>
            <p:cNvSpPr>
              <a:spLocks noEditPoints="1"/>
            </p:cNvSpPr>
            <p:nvPr userDrawn="1"/>
          </p:nvSpPr>
          <p:spPr bwMode="auto">
            <a:xfrm>
              <a:off x="-274" y="1694"/>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7 h 97"/>
                <a:gd name="T28" fmla="*/ 63 w 67"/>
                <a:gd name="T29" fmla="*/ 77 h 97"/>
                <a:gd name="T30" fmla="*/ 63 w 67"/>
                <a:gd name="T31" fmla="*/ 87 h 97"/>
                <a:gd name="T32" fmla="*/ 63 w 67"/>
                <a:gd name="T33" fmla="*/ 21 h 97"/>
                <a:gd name="T34" fmla="*/ 5 w 67"/>
                <a:gd name="T35" fmla="*/ 21 h 97"/>
                <a:gd name="T36" fmla="*/ 5 w 67"/>
                <a:gd name="T37" fmla="*/ 10 h 97"/>
                <a:gd name="T38" fmla="*/ 10 w 67"/>
                <a:gd name="T39" fmla="*/ 4 h 97"/>
                <a:gd name="T40" fmla="*/ 57 w 67"/>
                <a:gd name="T41" fmla="*/ 4 h 97"/>
                <a:gd name="T42" fmla="*/ 63 w 67"/>
                <a:gd name="T43" fmla="*/ 10 h 97"/>
                <a:gd name="T44" fmla="*/ 63 w 67"/>
                <a:gd name="T45" fmla="*/ 21 h 97"/>
                <a:gd name="T46" fmla="*/ 29 w 67"/>
                <a:gd name="T47" fmla="*/ 85 h 97"/>
                <a:gd name="T48" fmla="*/ 34 w 67"/>
                <a:gd name="T49" fmla="*/ 80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3" y="97"/>
                    <a:pt x="67" y="93"/>
                    <a:pt x="67" y="87"/>
                  </a:cubicBezTo>
                  <a:cubicBezTo>
                    <a:pt x="67" y="10"/>
                    <a:pt x="67" y="10"/>
                    <a:pt x="67" y="10"/>
                  </a:cubicBezTo>
                  <a:cubicBezTo>
                    <a:pt x="67" y="5"/>
                    <a:pt x="63" y="0"/>
                    <a:pt x="57" y="0"/>
                  </a:cubicBezTo>
                  <a:close/>
                  <a:moveTo>
                    <a:pt x="63" y="87"/>
                  </a:moveTo>
                  <a:cubicBezTo>
                    <a:pt x="63" y="90"/>
                    <a:pt x="60" y="93"/>
                    <a:pt x="57" y="93"/>
                  </a:cubicBezTo>
                  <a:cubicBezTo>
                    <a:pt x="10" y="93"/>
                    <a:pt x="10" y="93"/>
                    <a:pt x="10" y="93"/>
                  </a:cubicBezTo>
                  <a:cubicBezTo>
                    <a:pt x="7" y="93"/>
                    <a:pt x="5" y="90"/>
                    <a:pt x="5" y="87"/>
                  </a:cubicBezTo>
                  <a:cubicBezTo>
                    <a:pt x="5" y="77"/>
                    <a:pt x="5" y="77"/>
                    <a:pt x="5" y="77"/>
                  </a:cubicBezTo>
                  <a:cubicBezTo>
                    <a:pt x="63" y="77"/>
                    <a:pt x="63" y="77"/>
                    <a:pt x="63" y="77"/>
                  </a:cubicBezTo>
                  <a:lnTo>
                    <a:pt x="63" y="87"/>
                  </a:lnTo>
                  <a:close/>
                  <a:moveTo>
                    <a:pt x="63" y="21"/>
                  </a:moveTo>
                  <a:cubicBezTo>
                    <a:pt x="5" y="21"/>
                    <a:pt x="5" y="21"/>
                    <a:pt x="5" y="21"/>
                  </a:cubicBezTo>
                  <a:cubicBezTo>
                    <a:pt x="5" y="10"/>
                    <a:pt x="5" y="10"/>
                    <a:pt x="5" y="10"/>
                  </a:cubicBezTo>
                  <a:cubicBezTo>
                    <a:pt x="5" y="7"/>
                    <a:pt x="7" y="4"/>
                    <a:pt x="10" y="4"/>
                  </a:cubicBezTo>
                  <a:cubicBezTo>
                    <a:pt x="57" y="4"/>
                    <a:pt x="57" y="4"/>
                    <a:pt x="57" y="4"/>
                  </a:cubicBezTo>
                  <a:cubicBezTo>
                    <a:pt x="60" y="4"/>
                    <a:pt x="63" y="7"/>
                    <a:pt x="63" y="10"/>
                  </a:cubicBezTo>
                  <a:lnTo>
                    <a:pt x="63" y="21"/>
                  </a:lnTo>
                  <a:close/>
                  <a:moveTo>
                    <a:pt x="29" y="85"/>
                  </a:moveTo>
                  <a:cubicBezTo>
                    <a:pt x="29" y="82"/>
                    <a:pt x="31" y="80"/>
                    <a:pt x="34" y="80"/>
                  </a:cubicBezTo>
                  <a:cubicBezTo>
                    <a:pt x="36" y="80"/>
                    <a:pt x="38" y="82"/>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2" name="Freeform 458"/>
            <p:cNvSpPr>
              <a:spLocks/>
            </p:cNvSpPr>
            <p:nvPr userDrawn="1"/>
          </p:nvSpPr>
          <p:spPr bwMode="auto">
            <a:xfrm>
              <a:off x="565" y="1864"/>
              <a:ext cx="373" cy="1052"/>
            </a:xfrm>
            <a:custGeom>
              <a:avLst/>
              <a:gdLst>
                <a:gd name="T0" fmla="*/ 8 w 373"/>
                <a:gd name="T1" fmla="*/ 1052 h 1052"/>
                <a:gd name="T2" fmla="*/ 0 w 373"/>
                <a:gd name="T3" fmla="*/ 1048 h 1052"/>
                <a:gd name="T4" fmla="*/ 364 w 373"/>
                <a:gd name="T5" fmla="*/ 0 h 1052"/>
                <a:gd name="T6" fmla="*/ 373 w 373"/>
                <a:gd name="T7" fmla="*/ 3 h 1052"/>
                <a:gd name="T8" fmla="*/ 8 w 373"/>
                <a:gd name="T9" fmla="*/ 1052 h 1052"/>
              </a:gdLst>
              <a:ahLst/>
              <a:cxnLst>
                <a:cxn ang="0">
                  <a:pos x="T0" y="T1"/>
                </a:cxn>
                <a:cxn ang="0">
                  <a:pos x="T2" y="T3"/>
                </a:cxn>
                <a:cxn ang="0">
                  <a:pos x="T4" y="T5"/>
                </a:cxn>
                <a:cxn ang="0">
                  <a:pos x="T6" y="T7"/>
                </a:cxn>
                <a:cxn ang="0">
                  <a:pos x="T8" y="T9"/>
                </a:cxn>
              </a:cxnLst>
              <a:rect l="0" t="0" r="r" b="b"/>
              <a:pathLst>
                <a:path w="373" h="1052">
                  <a:moveTo>
                    <a:pt x="8" y="1052"/>
                  </a:moveTo>
                  <a:lnTo>
                    <a:pt x="0" y="1048"/>
                  </a:lnTo>
                  <a:lnTo>
                    <a:pt x="364" y="0"/>
                  </a:lnTo>
                  <a:lnTo>
                    <a:pt x="373" y="3"/>
                  </a:lnTo>
                  <a:lnTo>
                    <a:pt x="8" y="10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3" name="Freeform 459"/>
            <p:cNvSpPr>
              <a:spLocks/>
            </p:cNvSpPr>
            <p:nvPr userDrawn="1"/>
          </p:nvSpPr>
          <p:spPr bwMode="auto">
            <a:xfrm>
              <a:off x="3379" y="1319"/>
              <a:ext cx="911" cy="899"/>
            </a:xfrm>
            <a:custGeom>
              <a:avLst/>
              <a:gdLst>
                <a:gd name="T0" fmla="*/ 327 w 543"/>
                <a:gd name="T1" fmla="*/ 535 h 535"/>
                <a:gd name="T2" fmla="*/ 324 w 543"/>
                <a:gd name="T3" fmla="*/ 521 h 535"/>
                <a:gd name="T4" fmla="*/ 529 w 543"/>
                <a:gd name="T5" fmla="*/ 270 h 535"/>
                <a:gd name="T6" fmla="*/ 271 w 543"/>
                <a:gd name="T7" fmla="*/ 14 h 535"/>
                <a:gd name="T8" fmla="*/ 14 w 543"/>
                <a:gd name="T9" fmla="*/ 270 h 535"/>
                <a:gd name="T10" fmla="*/ 17 w 543"/>
                <a:gd name="T11" fmla="*/ 311 h 535"/>
                <a:gd name="T12" fmla="*/ 3 w 543"/>
                <a:gd name="T13" fmla="*/ 314 h 535"/>
                <a:gd name="T14" fmla="*/ 0 w 543"/>
                <a:gd name="T15" fmla="*/ 270 h 535"/>
                <a:gd name="T16" fmla="*/ 271 w 543"/>
                <a:gd name="T17" fmla="*/ 0 h 535"/>
                <a:gd name="T18" fmla="*/ 543 w 543"/>
                <a:gd name="T19" fmla="*/ 270 h 535"/>
                <a:gd name="T20" fmla="*/ 327 w 543"/>
                <a:gd name="T21"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3" h="535">
                  <a:moveTo>
                    <a:pt x="327" y="535"/>
                  </a:moveTo>
                  <a:cubicBezTo>
                    <a:pt x="324" y="521"/>
                    <a:pt x="324" y="521"/>
                    <a:pt x="324" y="521"/>
                  </a:cubicBezTo>
                  <a:cubicBezTo>
                    <a:pt x="442" y="496"/>
                    <a:pt x="529" y="391"/>
                    <a:pt x="529" y="270"/>
                  </a:cubicBezTo>
                  <a:cubicBezTo>
                    <a:pt x="529" y="129"/>
                    <a:pt x="413" y="14"/>
                    <a:pt x="271" y="14"/>
                  </a:cubicBezTo>
                  <a:cubicBezTo>
                    <a:pt x="129" y="14"/>
                    <a:pt x="14" y="129"/>
                    <a:pt x="14" y="270"/>
                  </a:cubicBezTo>
                  <a:cubicBezTo>
                    <a:pt x="14" y="284"/>
                    <a:pt x="15" y="298"/>
                    <a:pt x="17" y="311"/>
                  </a:cubicBezTo>
                  <a:cubicBezTo>
                    <a:pt x="3" y="314"/>
                    <a:pt x="3" y="314"/>
                    <a:pt x="3" y="314"/>
                  </a:cubicBezTo>
                  <a:cubicBezTo>
                    <a:pt x="1" y="299"/>
                    <a:pt x="0" y="285"/>
                    <a:pt x="0" y="270"/>
                  </a:cubicBezTo>
                  <a:cubicBezTo>
                    <a:pt x="0" y="121"/>
                    <a:pt x="121" y="0"/>
                    <a:pt x="271" y="0"/>
                  </a:cubicBezTo>
                  <a:cubicBezTo>
                    <a:pt x="421" y="0"/>
                    <a:pt x="543" y="121"/>
                    <a:pt x="543" y="270"/>
                  </a:cubicBezTo>
                  <a:cubicBezTo>
                    <a:pt x="543" y="397"/>
                    <a:pt x="452" y="509"/>
                    <a:pt x="327" y="53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4" name="Freeform 460"/>
            <p:cNvSpPr>
              <a:spLocks/>
            </p:cNvSpPr>
            <p:nvPr userDrawn="1"/>
          </p:nvSpPr>
          <p:spPr bwMode="auto">
            <a:xfrm>
              <a:off x="6886" y="2042"/>
              <a:ext cx="146"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5" name="Rectangle 461"/>
            <p:cNvSpPr>
              <a:spLocks noChangeArrowheads="1"/>
            </p:cNvSpPr>
            <p:nvPr userDrawn="1"/>
          </p:nvSpPr>
          <p:spPr bwMode="auto">
            <a:xfrm>
              <a:off x="6886" y="2101"/>
              <a:ext cx="146"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6" name="Freeform 462"/>
            <p:cNvSpPr>
              <a:spLocks/>
            </p:cNvSpPr>
            <p:nvPr userDrawn="1"/>
          </p:nvSpPr>
          <p:spPr bwMode="auto">
            <a:xfrm>
              <a:off x="6886" y="2146"/>
              <a:ext cx="146" cy="45"/>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7"/>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7" name="Freeform 463"/>
            <p:cNvSpPr>
              <a:spLocks noEditPoints="1"/>
            </p:cNvSpPr>
            <p:nvPr userDrawn="1"/>
          </p:nvSpPr>
          <p:spPr bwMode="auto">
            <a:xfrm>
              <a:off x="6971" y="2507"/>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2 w 67"/>
                <a:gd name="T19" fmla="*/ 87 h 97"/>
                <a:gd name="T20" fmla="*/ 57 w 67"/>
                <a:gd name="T21" fmla="*/ 92 h 97"/>
                <a:gd name="T22" fmla="*/ 10 w 67"/>
                <a:gd name="T23" fmla="*/ 92 h 97"/>
                <a:gd name="T24" fmla="*/ 4 w 67"/>
                <a:gd name="T25" fmla="*/ 87 h 97"/>
                <a:gd name="T26" fmla="*/ 4 w 67"/>
                <a:gd name="T27" fmla="*/ 76 h 97"/>
                <a:gd name="T28" fmla="*/ 62 w 67"/>
                <a:gd name="T29" fmla="*/ 76 h 97"/>
                <a:gd name="T30" fmla="*/ 62 w 67"/>
                <a:gd name="T31" fmla="*/ 87 h 97"/>
                <a:gd name="T32" fmla="*/ 62 w 67"/>
                <a:gd name="T33" fmla="*/ 20 h 97"/>
                <a:gd name="T34" fmla="*/ 4 w 67"/>
                <a:gd name="T35" fmla="*/ 20 h 97"/>
                <a:gd name="T36" fmla="*/ 4 w 67"/>
                <a:gd name="T37" fmla="*/ 10 h 97"/>
                <a:gd name="T38" fmla="*/ 10 w 67"/>
                <a:gd name="T39" fmla="*/ 4 h 97"/>
                <a:gd name="T40" fmla="*/ 57 w 67"/>
                <a:gd name="T41" fmla="*/ 4 h 97"/>
                <a:gd name="T42" fmla="*/ 62 w 67"/>
                <a:gd name="T43" fmla="*/ 10 h 97"/>
                <a:gd name="T44" fmla="*/ 62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3 h 97"/>
                <a:gd name="T62" fmla="*/ 26 w 67"/>
                <a:gd name="T63" fmla="*/ 13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4" y="0"/>
                    <a:pt x="0" y="4"/>
                    <a:pt x="0" y="10"/>
                  </a:cubicBezTo>
                  <a:cubicBezTo>
                    <a:pt x="0" y="87"/>
                    <a:pt x="0" y="87"/>
                    <a:pt x="0" y="87"/>
                  </a:cubicBezTo>
                  <a:cubicBezTo>
                    <a:pt x="0" y="92"/>
                    <a:pt x="4"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2" y="87"/>
                  </a:moveTo>
                  <a:cubicBezTo>
                    <a:pt x="62" y="90"/>
                    <a:pt x="60" y="92"/>
                    <a:pt x="57" y="92"/>
                  </a:cubicBezTo>
                  <a:cubicBezTo>
                    <a:pt x="10" y="92"/>
                    <a:pt x="10" y="92"/>
                    <a:pt x="10" y="92"/>
                  </a:cubicBezTo>
                  <a:cubicBezTo>
                    <a:pt x="7" y="92"/>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6"/>
                    <a:pt x="7" y="4"/>
                    <a:pt x="10" y="4"/>
                  </a:cubicBezTo>
                  <a:cubicBezTo>
                    <a:pt x="57" y="4"/>
                    <a:pt x="57" y="4"/>
                    <a:pt x="57" y="4"/>
                  </a:cubicBezTo>
                  <a:cubicBezTo>
                    <a:pt x="60" y="4"/>
                    <a:pt x="62" y="6"/>
                    <a:pt x="62" y="10"/>
                  </a:cubicBezTo>
                  <a:lnTo>
                    <a:pt x="62"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3"/>
                    <a:pt x="41" y="13"/>
                    <a:pt x="41" y="13"/>
                  </a:cubicBezTo>
                  <a:cubicBezTo>
                    <a:pt x="26" y="13"/>
                    <a:pt x="26" y="13"/>
                    <a:pt x="26" y="13"/>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8" name="Freeform 464"/>
            <p:cNvSpPr>
              <a:spLocks noEditPoints="1"/>
            </p:cNvSpPr>
            <p:nvPr userDrawn="1"/>
          </p:nvSpPr>
          <p:spPr bwMode="auto">
            <a:xfrm>
              <a:off x="6857" y="1351"/>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1 h 100"/>
                <a:gd name="T42" fmla="*/ 15 w 101"/>
                <a:gd name="T43" fmla="*/ 21 h 100"/>
                <a:gd name="T44" fmla="*/ 15 w 101"/>
                <a:gd name="T45" fmla="*/ 16 h 100"/>
                <a:gd name="T46" fmla="*/ 53 w 101"/>
                <a:gd name="T47" fmla="*/ 16 h 100"/>
                <a:gd name="T48" fmla="*/ 53 w 101"/>
                <a:gd name="T49" fmla="*/ 21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3 h 100"/>
                <a:gd name="T62" fmla="*/ 15 w 101"/>
                <a:gd name="T63" fmla="*/ 48 h 100"/>
                <a:gd name="T64" fmla="*/ 53 w 101"/>
                <a:gd name="T65" fmla="*/ 48 h 100"/>
                <a:gd name="T66" fmla="*/ 53 w 101"/>
                <a:gd name="T67" fmla="*/ 53 h 100"/>
                <a:gd name="T68" fmla="*/ 15 w 101"/>
                <a:gd name="T69" fmla="*/ 53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5 h 100"/>
                <a:gd name="T86" fmla="*/ 15 w 101"/>
                <a:gd name="T87" fmla="*/ 85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6"/>
                    <a:pt x="84" y="15"/>
                    <a:pt x="86" y="15"/>
                  </a:cubicBezTo>
                  <a:cubicBezTo>
                    <a:pt x="87" y="15"/>
                    <a:pt x="89" y="16"/>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8"/>
                    <a:pt x="84" y="47"/>
                    <a:pt x="86" y="47"/>
                  </a:cubicBezTo>
                  <a:cubicBezTo>
                    <a:pt x="87" y="47"/>
                    <a:pt x="89" y="48"/>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0"/>
                    <a:pt x="84" y="79"/>
                    <a:pt x="86" y="79"/>
                  </a:cubicBezTo>
                  <a:cubicBezTo>
                    <a:pt x="87" y="79"/>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69" name="Freeform 465"/>
            <p:cNvSpPr>
              <a:spLocks noEditPoints="1"/>
            </p:cNvSpPr>
            <p:nvPr userDrawn="1"/>
          </p:nvSpPr>
          <p:spPr bwMode="auto">
            <a:xfrm>
              <a:off x="3666" y="2489"/>
              <a:ext cx="168" cy="170"/>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5 h 101"/>
                <a:gd name="T12" fmla="*/ 96 w 100"/>
                <a:gd name="T13" fmla="*/ 32 h 101"/>
                <a:gd name="T14" fmla="*/ 5 w 100"/>
                <a:gd name="T15" fmla="*/ 32 h 101"/>
                <a:gd name="T16" fmla="*/ 5 w 100"/>
                <a:gd name="T17" fmla="*/ 5 h 101"/>
                <a:gd name="T18" fmla="*/ 96 w 100"/>
                <a:gd name="T19" fmla="*/ 5 h 101"/>
                <a:gd name="T20" fmla="*/ 96 w 100"/>
                <a:gd name="T21" fmla="*/ 37 h 101"/>
                <a:gd name="T22" fmla="*/ 96 w 100"/>
                <a:gd name="T23" fmla="*/ 64 h 101"/>
                <a:gd name="T24" fmla="*/ 5 w 100"/>
                <a:gd name="T25" fmla="*/ 64 h 101"/>
                <a:gd name="T26" fmla="*/ 5 w 100"/>
                <a:gd name="T27" fmla="*/ 37 h 101"/>
                <a:gd name="T28" fmla="*/ 96 w 100"/>
                <a:gd name="T29" fmla="*/ 37 h 101"/>
                <a:gd name="T30" fmla="*/ 5 w 100"/>
                <a:gd name="T31" fmla="*/ 96 h 101"/>
                <a:gd name="T32" fmla="*/ 5 w 100"/>
                <a:gd name="T33" fmla="*/ 69 h 101"/>
                <a:gd name="T34" fmla="*/ 96 w 100"/>
                <a:gd name="T35" fmla="*/ 69 h 101"/>
                <a:gd name="T36" fmla="*/ 96 w 100"/>
                <a:gd name="T37" fmla="*/ 96 h 101"/>
                <a:gd name="T38" fmla="*/ 5 w 100"/>
                <a:gd name="T39" fmla="*/ 96 h 101"/>
                <a:gd name="T40" fmla="*/ 53 w 100"/>
                <a:gd name="T41" fmla="*/ 21 h 101"/>
                <a:gd name="T42" fmla="*/ 15 w 100"/>
                <a:gd name="T43" fmla="*/ 21 h 101"/>
                <a:gd name="T44" fmla="*/ 15 w 100"/>
                <a:gd name="T45" fmla="*/ 16 h 101"/>
                <a:gd name="T46" fmla="*/ 53 w 100"/>
                <a:gd name="T47" fmla="*/ 16 h 101"/>
                <a:gd name="T48" fmla="*/ 53 w 100"/>
                <a:gd name="T49" fmla="*/ 21 h 101"/>
                <a:gd name="T50" fmla="*/ 82 w 100"/>
                <a:gd name="T51" fmla="*/ 18 h 101"/>
                <a:gd name="T52" fmla="*/ 85 w 100"/>
                <a:gd name="T53" fmla="*/ 15 h 101"/>
                <a:gd name="T54" fmla="*/ 89 w 100"/>
                <a:gd name="T55" fmla="*/ 18 h 101"/>
                <a:gd name="T56" fmla="*/ 85 w 100"/>
                <a:gd name="T57" fmla="*/ 22 h 101"/>
                <a:gd name="T58" fmla="*/ 82 w 100"/>
                <a:gd name="T59" fmla="*/ 18 h 101"/>
                <a:gd name="T60" fmla="*/ 15 w 100"/>
                <a:gd name="T61" fmla="*/ 53 h 101"/>
                <a:gd name="T62" fmla="*/ 15 w 100"/>
                <a:gd name="T63" fmla="*/ 48 h 101"/>
                <a:gd name="T64" fmla="*/ 53 w 100"/>
                <a:gd name="T65" fmla="*/ 48 h 101"/>
                <a:gd name="T66" fmla="*/ 53 w 100"/>
                <a:gd name="T67" fmla="*/ 53 h 101"/>
                <a:gd name="T68" fmla="*/ 15 w 100"/>
                <a:gd name="T69" fmla="*/ 53 h 101"/>
                <a:gd name="T70" fmla="*/ 82 w 100"/>
                <a:gd name="T71" fmla="*/ 50 h 101"/>
                <a:gd name="T72" fmla="*/ 85 w 100"/>
                <a:gd name="T73" fmla="*/ 47 h 101"/>
                <a:gd name="T74" fmla="*/ 89 w 100"/>
                <a:gd name="T75" fmla="*/ 50 h 101"/>
                <a:gd name="T76" fmla="*/ 85 w 100"/>
                <a:gd name="T77" fmla="*/ 54 h 101"/>
                <a:gd name="T78" fmla="*/ 82 w 100"/>
                <a:gd name="T79" fmla="*/ 50 h 101"/>
                <a:gd name="T80" fmla="*/ 15 w 100"/>
                <a:gd name="T81" fmla="*/ 80 h 101"/>
                <a:gd name="T82" fmla="*/ 53 w 100"/>
                <a:gd name="T83" fmla="*/ 80 h 101"/>
                <a:gd name="T84" fmla="*/ 53 w 100"/>
                <a:gd name="T85" fmla="*/ 85 h 101"/>
                <a:gd name="T86" fmla="*/ 15 w 100"/>
                <a:gd name="T87" fmla="*/ 85 h 101"/>
                <a:gd name="T88" fmla="*/ 15 w 100"/>
                <a:gd name="T89" fmla="*/ 80 h 101"/>
                <a:gd name="T90" fmla="*/ 89 w 100"/>
                <a:gd name="T91" fmla="*/ 82 h 101"/>
                <a:gd name="T92" fmla="*/ 85 w 100"/>
                <a:gd name="T93" fmla="*/ 86 h 101"/>
                <a:gd name="T94" fmla="*/ 82 w 100"/>
                <a:gd name="T95" fmla="*/ 82 h 101"/>
                <a:gd name="T96" fmla="*/ 85 w 100"/>
                <a:gd name="T97" fmla="*/ 79 h 101"/>
                <a:gd name="T98" fmla="*/ 89 w 100"/>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5" y="15"/>
                  </a:cubicBezTo>
                  <a:cubicBezTo>
                    <a:pt x="87" y="15"/>
                    <a:pt x="89" y="17"/>
                    <a:pt x="89" y="18"/>
                  </a:cubicBezTo>
                  <a:cubicBezTo>
                    <a:pt x="89" y="20"/>
                    <a:pt x="87" y="22"/>
                    <a:pt x="85"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5" y="47"/>
                  </a:cubicBezTo>
                  <a:cubicBezTo>
                    <a:pt x="87" y="47"/>
                    <a:pt x="89" y="49"/>
                    <a:pt x="89" y="50"/>
                  </a:cubicBezTo>
                  <a:cubicBezTo>
                    <a:pt x="89" y="52"/>
                    <a:pt x="87" y="54"/>
                    <a:pt x="85"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5" y="86"/>
                  </a:cubicBezTo>
                  <a:cubicBezTo>
                    <a:pt x="84" y="86"/>
                    <a:pt x="82" y="84"/>
                    <a:pt x="82" y="82"/>
                  </a:cubicBezTo>
                  <a:cubicBezTo>
                    <a:pt x="82" y="81"/>
                    <a:pt x="84" y="79"/>
                    <a:pt x="85" y="79"/>
                  </a:cubicBezTo>
                  <a:cubicBezTo>
                    <a:pt x="87" y="79"/>
                    <a:pt x="89" y="81"/>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0" name="Freeform 466"/>
            <p:cNvSpPr>
              <a:spLocks/>
            </p:cNvSpPr>
            <p:nvPr userDrawn="1"/>
          </p:nvSpPr>
          <p:spPr bwMode="auto">
            <a:xfrm>
              <a:off x="6370" y="958"/>
              <a:ext cx="146" cy="45"/>
            </a:xfrm>
            <a:custGeom>
              <a:avLst/>
              <a:gdLst>
                <a:gd name="T0" fmla="*/ 0 w 87"/>
                <a:gd name="T1" fmla="*/ 10 h 27"/>
                <a:gd name="T2" fmla="*/ 0 w 87"/>
                <a:gd name="T3" fmla="*/ 27 h 27"/>
                <a:gd name="T4" fmla="*/ 87 w 87"/>
                <a:gd name="T5" fmla="*/ 27 h 27"/>
                <a:gd name="T6" fmla="*/ 87 w 87"/>
                <a:gd name="T7" fmla="*/ 10 h 27"/>
                <a:gd name="T8" fmla="*/ 0 w 87"/>
                <a:gd name="T9" fmla="*/ 10 h 27"/>
              </a:gdLst>
              <a:ahLst/>
              <a:cxnLst>
                <a:cxn ang="0">
                  <a:pos x="T0" y="T1"/>
                </a:cxn>
                <a:cxn ang="0">
                  <a:pos x="T2" y="T3"/>
                </a:cxn>
                <a:cxn ang="0">
                  <a:pos x="T4" y="T5"/>
                </a:cxn>
                <a:cxn ang="0">
                  <a:pos x="T6" y="T7"/>
                </a:cxn>
                <a:cxn ang="0">
                  <a:pos x="T8" y="T9"/>
                </a:cxn>
              </a:cxnLst>
              <a:rect l="0" t="0" r="r" b="b"/>
              <a:pathLst>
                <a:path w="87" h="27">
                  <a:moveTo>
                    <a:pt x="0" y="10"/>
                  </a:moveTo>
                  <a:cubicBezTo>
                    <a:pt x="0" y="27"/>
                    <a:pt x="0" y="27"/>
                    <a:pt x="0" y="27"/>
                  </a:cubicBezTo>
                  <a:cubicBezTo>
                    <a:pt x="87" y="27"/>
                    <a:pt x="87" y="27"/>
                    <a:pt x="87" y="27"/>
                  </a:cubicBezTo>
                  <a:cubicBezTo>
                    <a:pt x="87" y="10"/>
                    <a:pt x="87" y="10"/>
                    <a:pt x="87" y="10"/>
                  </a:cubicBezTo>
                  <a:cubicBezTo>
                    <a:pt x="55" y="0"/>
                    <a:pt x="29" y="1"/>
                    <a:pt x="0" y="1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1" name="Rectangle 467"/>
            <p:cNvSpPr>
              <a:spLocks noChangeArrowheads="1"/>
            </p:cNvSpPr>
            <p:nvPr userDrawn="1"/>
          </p:nvSpPr>
          <p:spPr bwMode="auto">
            <a:xfrm>
              <a:off x="6370" y="1017"/>
              <a:ext cx="146" cy="3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2" name="Freeform 468"/>
            <p:cNvSpPr>
              <a:spLocks/>
            </p:cNvSpPr>
            <p:nvPr userDrawn="1"/>
          </p:nvSpPr>
          <p:spPr bwMode="auto">
            <a:xfrm>
              <a:off x="6370" y="1062"/>
              <a:ext cx="146" cy="45"/>
            </a:xfrm>
            <a:custGeom>
              <a:avLst/>
              <a:gdLst>
                <a:gd name="T0" fmla="*/ 0 w 87"/>
                <a:gd name="T1" fmla="*/ 18 h 27"/>
                <a:gd name="T2" fmla="*/ 87 w 87"/>
                <a:gd name="T3" fmla="*/ 18 h 27"/>
                <a:gd name="T4" fmla="*/ 87 w 87"/>
                <a:gd name="T5" fmla="*/ 0 h 27"/>
                <a:gd name="T6" fmla="*/ 0 w 87"/>
                <a:gd name="T7" fmla="*/ 0 h 27"/>
                <a:gd name="T8" fmla="*/ 0 w 87"/>
                <a:gd name="T9" fmla="*/ 18 h 27"/>
              </a:gdLst>
              <a:ahLst/>
              <a:cxnLst>
                <a:cxn ang="0">
                  <a:pos x="T0" y="T1"/>
                </a:cxn>
                <a:cxn ang="0">
                  <a:pos x="T2" y="T3"/>
                </a:cxn>
                <a:cxn ang="0">
                  <a:pos x="T4" y="T5"/>
                </a:cxn>
                <a:cxn ang="0">
                  <a:pos x="T6" y="T7"/>
                </a:cxn>
                <a:cxn ang="0">
                  <a:pos x="T8" y="T9"/>
                </a:cxn>
              </a:cxnLst>
              <a:rect l="0" t="0" r="r" b="b"/>
              <a:pathLst>
                <a:path w="87" h="27">
                  <a:moveTo>
                    <a:pt x="0" y="18"/>
                  </a:moveTo>
                  <a:cubicBezTo>
                    <a:pt x="32" y="27"/>
                    <a:pt x="58" y="27"/>
                    <a:pt x="87" y="18"/>
                  </a:cubicBezTo>
                  <a:cubicBezTo>
                    <a:pt x="87" y="0"/>
                    <a:pt x="87" y="0"/>
                    <a:pt x="87" y="0"/>
                  </a:cubicBezTo>
                  <a:cubicBezTo>
                    <a:pt x="0" y="0"/>
                    <a:pt x="0" y="0"/>
                    <a:pt x="0" y="0"/>
                  </a:cubicBezTo>
                  <a:lnTo>
                    <a:pt x="0" y="1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3" name="Freeform 469"/>
            <p:cNvSpPr>
              <a:spLocks noEditPoints="1"/>
            </p:cNvSpPr>
            <p:nvPr userDrawn="1"/>
          </p:nvSpPr>
          <p:spPr bwMode="auto">
            <a:xfrm>
              <a:off x="7574" y="2854"/>
              <a:ext cx="169"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6 h 100"/>
                <a:gd name="T46" fmla="*/ 53 w 101"/>
                <a:gd name="T47" fmla="*/ 16 h 100"/>
                <a:gd name="T48" fmla="*/ 53 w 101"/>
                <a:gd name="T49" fmla="*/ 20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2 h 100"/>
                <a:gd name="T62" fmla="*/ 15 w 101"/>
                <a:gd name="T63" fmla="*/ 48 h 100"/>
                <a:gd name="T64" fmla="*/ 53 w 101"/>
                <a:gd name="T65" fmla="*/ 48 h 100"/>
                <a:gd name="T66" fmla="*/ 53 w 101"/>
                <a:gd name="T67" fmla="*/ 52 h 100"/>
                <a:gd name="T68" fmla="*/ 15 w 101"/>
                <a:gd name="T69" fmla="*/ 52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4 h 100"/>
                <a:gd name="T86" fmla="*/ 15 w 101"/>
                <a:gd name="T87" fmla="*/ 84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6"/>
                    <a:pt x="15" y="16"/>
                    <a:pt x="15" y="16"/>
                  </a:cubicBezTo>
                  <a:cubicBezTo>
                    <a:pt x="53" y="16"/>
                    <a:pt x="53" y="16"/>
                    <a:pt x="53" y="16"/>
                  </a:cubicBezTo>
                  <a:lnTo>
                    <a:pt x="53" y="20"/>
                  </a:lnTo>
                  <a:close/>
                  <a:moveTo>
                    <a:pt x="82" y="18"/>
                  </a:moveTo>
                  <a:cubicBezTo>
                    <a:pt x="82" y="16"/>
                    <a:pt x="84" y="15"/>
                    <a:pt x="86" y="15"/>
                  </a:cubicBezTo>
                  <a:cubicBezTo>
                    <a:pt x="88" y="15"/>
                    <a:pt x="89" y="16"/>
                    <a:pt x="89" y="18"/>
                  </a:cubicBezTo>
                  <a:cubicBezTo>
                    <a:pt x="89" y="20"/>
                    <a:pt x="88" y="22"/>
                    <a:pt x="86" y="22"/>
                  </a:cubicBezTo>
                  <a:cubicBezTo>
                    <a:pt x="84" y="22"/>
                    <a:pt x="82" y="20"/>
                    <a:pt x="82" y="18"/>
                  </a:cubicBezTo>
                  <a:close/>
                  <a:moveTo>
                    <a:pt x="15" y="52"/>
                  </a:moveTo>
                  <a:cubicBezTo>
                    <a:pt x="15" y="48"/>
                    <a:pt x="15" y="48"/>
                    <a:pt x="15" y="48"/>
                  </a:cubicBezTo>
                  <a:cubicBezTo>
                    <a:pt x="53" y="48"/>
                    <a:pt x="53" y="48"/>
                    <a:pt x="53" y="48"/>
                  </a:cubicBezTo>
                  <a:cubicBezTo>
                    <a:pt x="53" y="52"/>
                    <a:pt x="53" y="52"/>
                    <a:pt x="53" y="52"/>
                  </a:cubicBezTo>
                  <a:lnTo>
                    <a:pt x="15" y="52"/>
                  </a:lnTo>
                  <a:close/>
                  <a:moveTo>
                    <a:pt x="82" y="50"/>
                  </a:moveTo>
                  <a:cubicBezTo>
                    <a:pt x="82" y="48"/>
                    <a:pt x="84" y="47"/>
                    <a:pt x="86" y="47"/>
                  </a:cubicBezTo>
                  <a:cubicBezTo>
                    <a:pt x="88" y="47"/>
                    <a:pt x="89" y="48"/>
                    <a:pt x="89" y="50"/>
                  </a:cubicBezTo>
                  <a:cubicBezTo>
                    <a:pt x="89" y="52"/>
                    <a:pt x="88" y="54"/>
                    <a:pt x="86" y="54"/>
                  </a:cubicBezTo>
                  <a:cubicBezTo>
                    <a:pt x="84" y="54"/>
                    <a:pt x="82" y="52"/>
                    <a:pt x="82" y="50"/>
                  </a:cubicBezTo>
                  <a:close/>
                  <a:moveTo>
                    <a:pt x="15" y="80"/>
                  </a:moveTo>
                  <a:cubicBezTo>
                    <a:pt x="53" y="80"/>
                    <a:pt x="53" y="80"/>
                    <a:pt x="53" y="80"/>
                  </a:cubicBezTo>
                  <a:cubicBezTo>
                    <a:pt x="53" y="84"/>
                    <a:pt x="53" y="84"/>
                    <a:pt x="53" y="84"/>
                  </a:cubicBezTo>
                  <a:cubicBezTo>
                    <a:pt x="15" y="84"/>
                    <a:pt x="15" y="84"/>
                    <a:pt x="15" y="84"/>
                  </a:cubicBezTo>
                  <a:lnTo>
                    <a:pt x="15" y="80"/>
                  </a:lnTo>
                  <a:close/>
                  <a:moveTo>
                    <a:pt x="89" y="82"/>
                  </a:moveTo>
                  <a:cubicBezTo>
                    <a:pt x="89" y="84"/>
                    <a:pt x="88" y="86"/>
                    <a:pt x="86" y="86"/>
                  </a:cubicBezTo>
                  <a:cubicBezTo>
                    <a:pt x="84" y="86"/>
                    <a:pt x="82" y="84"/>
                    <a:pt x="82" y="82"/>
                  </a:cubicBezTo>
                  <a:cubicBezTo>
                    <a:pt x="82" y="80"/>
                    <a:pt x="84" y="79"/>
                    <a:pt x="86" y="79"/>
                  </a:cubicBezTo>
                  <a:cubicBezTo>
                    <a:pt x="88" y="79"/>
                    <a:pt x="89" y="80"/>
                    <a:pt x="89" y="8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4" name="Freeform 470"/>
            <p:cNvSpPr>
              <a:spLocks noEditPoints="1"/>
            </p:cNvSpPr>
            <p:nvPr userDrawn="1"/>
          </p:nvSpPr>
          <p:spPr bwMode="auto">
            <a:xfrm>
              <a:off x="7570" y="1470"/>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3"/>
                    <a:pt x="57" y="93"/>
                  </a:cubicBezTo>
                  <a:cubicBezTo>
                    <a:pt x="10" y="93"/>
                    <a:pt x="10" y="93"/>
                    <a:pt x="10" y="93"/>
                  </a:cubicBezTo>
                  <a:cubicBezTo>
                    <a:pt x="7" y="93"/>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5" name="Freeform 471"/>
            <p:cNvSpPr>
              <a:spLocks noEditPoints="1"/>
            </p:cNvSpPr>
            <p:nvPr userDrawn="1"/>
          </p:nvSpPr>
          <p:spPr bwMode="auto">
            <a:xfrm>
              <a:off x="7126" y="2738"/>
              <a:ext cx="167" cy="168"/>
            </a:xfrm>
            <a:custGeom>
              <a:avLst/>
              <a:gdLst>
                <a:gd name="T0" fmla="*/ 114 w 167"/>
                <a:gd name="T1" fmla="*/ 75 h 168"/>
                <a:gd name="T2" fmla="*/ 52 w 167"/>
                <a:gd name="T3" fmla="*/ 75 h 168"/>
                <a:gd name="T4" fmla="*/ 52 w 167"/>
                <a:gd name="T5" fmla="*/ 67 h 168"/>
                <a:gd name="T6" fmla="*/ 114 w 167"/>
                <a:gd name="T7" fmla="*/ 67 h 168"/>
                <a:gd name="T8" fmla="*/ 114 w 167"/>
                <a:gd name="T9" fmla="*/ 75 h 168"/>
                <a:gd name="T10" fmla="*/ 114 w 167"/>
                <a:gd name="T11" fmla="*/ 95 h 168"/>
                <a:gd name="T12" fmla="*/ 52 w 167"/>
                <a:gd name="T13" fmla="*/ 95 h 168"/>
                <a:gd name="T14" fmla="*/ 52 w 167"/>
                <a:gd name="T15" fmla="*/ 104 h 168"/>
                <a:gd name="T16" fmla="*/ 114 w 167"/>
                <a:gd name="T17" fmla="*/ 104 h 168"/>
                <a:gd name="T18" fmla="*/ 114 w 167"/>
                <a:gd name="T19" fmla="*/ 95 h 168"/>
                <a:gd name="T20" fmla="*/ 114 w 167"/>
                <a:gd name="T21" fmla="*/ 38 h 168"/>
                <a:gd name="T22" fmla="*/ 52 w 167"/>
                <a:gd name="T23" fmla="*/ 38 h 168"/>
                <a:gd name="T24" fmla="*/ 52 w 167"/>
                <a:gd name="T25" fmla="*/ 47 h 168"/>
                <a:gd name="T26" fmla="*/ 114 w 167"/>
                <a:gd name="T27" fmla="*/ 47 h 168"/>
                <a:gd name="T28" fmla="*/ 114 w 167"/>
                <a:gd name="T29" fmla="*/ 38 h 168"/>
                <a:gd name="T30" fmla="*/ 114 w 167"/>
                <a:gd name="T31" fmla="*/ 126 h 168"/>
                <a:gd name="T32" fmla="*/ 52 w 167"/>
                <a:gd name="T33" fmla="*/ 126 h 168"/>
                <a:gd name="T34" fmla="*/ 52 w 167"/>
                <a:gd name="T35" fmla="*/ 132 h 168"/>
                <a:gd name="T36" fmla="*/ 114 w 167"/>
                <a:gd name="T37" fmla="*/ 132 h 168"/>
                <a:gd name="T38" fmla="*/ 114 w 167"/>
                <a:gd name="T39" fmla="*/ 126 h 168"/>
                <a:gd name="T40" fmla="*/ 167 w 167"/>
                <a:gd name="T41" fmla="*/ 168 h 168"/>
                <a:gd name="T42" fmla="*/ 0 w 167"/>
                <a:gd name="T43" fmla="*/ 168 h 168"/>
                <a:gd name="T44" fmla="*/ 0 w 167"/>
                <a:gd name="T45" fmla="*/ 0 h 168"/>
                <a:gd name="T46" fmla="*/ 167 w 167"/>
                <a:gd name="T47" fmla="*/ 0 h 168"/>
                <a:gd name="T48" fmla="*/ 167 w 167"/>
                <a:gd name="T49" fmla="*/ 168 h 168"/>
                <a:gd name="T50" fmla="*/ 159 w 167"/>
                <a:gd name="T51" fmla="*/ 8 h 168"/>
                <a:gd name="T52" fmla="*/ 6 w 167"/>
                <a:gd name="T53" fmla="*/ 8 h 168"/>
                <a:gd name="T54" fmla="*/ 6 w 167"/>
                <a:gd name="T55" fmla="*/ 161 h 168"/>
                <a:gd name="T56" fmla="*/ 159 w 167"/>
                <a:gd name="T57" fmla="*/ 161 h 168"/>
                <a:gd name="T58" fmla="*/ 159 w 167"/>
                <a:gd name="T59" fmla="*/ 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168">
                  <a:moveTo>
                    <a:pt x="114" y="75"/>
                  </a:moveTo>
                  <a:lnTo>
                    <a:pt x="52" y="75"/>
                  </a:lnTo>
                  <a:lnTo>
                    <a:pt x="52" y="67"/>
                  </a:lnTo>
                  <a:lnTo>
                    <a:pt x="114" y="67"/>
                  </a:lnTo>
                  <a:lnTo>
                    <a:pt x="114" y="75"/>
                  </a:lnTo>
                  <a:close/>
                  <a:moveTo>
                    <a:pt x="114" y="95"/>
                  </a:moveTo>
                  <a:lnTo>
                    <a:pt x="52" y="95"/>
                  </a:lnTo>
                  <a:lnTo>
                    <a:pt x="52" y="104"/>
                  </a:lnTo>
                  <a:lnTo>
                    <a:pt x="114" y="104"/>
                  </a:lnTo>
                  <a:lnTo>
                    <a:pt x="114" y="95"/>
                  </a:lnTo>
                  <a:close/>
                  <a:moveTo>
                    <a:pt x="114" y="38"/>
                  </a:moveTo>
                  <a:lnTo>
                    <a:pt x="52" y="38"/>
                  </a:lnTo>
                  <a:lnTo>
                    <a:pt x="52" y="47"/>
                  </a:lnTo>
                  <a:lnTo>
                    <a:pt x="114" y="47"/>
                  </a:lnTo>
                  <a:lnTo>
                    <a:pt x="114" y="38"/>
                  </a:lnTo>
                  <a:close/>
                  <a:moveTo>
                    <a:pt x="114" y="126"/>
                  </a:moveTo>
                  <a:lnTo>
                    <a:pt x="52" y="126"/>
                  </a:lnTo>
                  <a:lnTo>
                    <a:pt x="52" y="132"/>
                  </a:lnTo>
                  <a:lnTo>
                    <a:pt x="114" y="132"/>
                  </a:lnTo>
                  <a:lnTo>
                    <a:pt x="114" y="126"/>
                  </a:lnTo>
                  <a:close/>
                  <a:moveTo>
                    <a:pt x="167" y="168"/>
                  </a:moveTo>
                  <a:lnTo>
                    <a:pt x="0" y="168"/>
                  </a:lnTo>
                  <a:lnTo>
                    <a:pt x="0" y="0"/>
                  </a:lnTo>
                  <a:lnTo>
                    <a:pt x="167" y="0"/>
                  </a:lnTo>
                  <a:lnTo>
                    <a:pt x="167" y="168"/>
                  </a:lnTo>
                  <a:close/>
                  <a:moveTo>
                    <a:pt x="159" y="8"/>
                  </a:moveTo>
                  <a:lnTo>
                    <a:pt x="6" y="8"/>
                  </a:lnTo>
                  <a:lnTo>
                    <a:pt x="6" y="161"/>
                  </a:lnTo>
                  <a:lnTo>
                    <a:pt x="159" y="161"/>
                  </a:lnTo>
                  <a:lnTo>
                    <a:pt x="159" y="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6" name="Freeform 472"/>
            <p:cNvSpPr>
              <a:spLocks noEditPoints="1"/>
            </p:cNvSpPr>
            <p:nvPr userDrawn="1"/>
          </p:nvSpPr>
          <p:spPr bwMode="auto">
            <a:xfrm>
              <a:off x="7367" y="781"/>
              <a:ext cx="170" cy="73"/>
            </a:xfrm>
            <a:custGeom>
              <a:avLst/>
              <a:gdLst>
                <a:gd name="T0" fmla="*/ 78 w 101"/>
                <a:gd name="T1" fmla="*/ 34 h 43"/>
                <a:gd name="T2" fmla="*/ 78 w 101"/>
                <a:gd name="T3" fmla="*/ 33 h 43"/>
                <a:gd name="T4" fmla="*/ 78 w 101"/>
                <a:gd name="T5" fmla="*/ 0 h 43"/>
                <a:gd name="T6" fmla="*/ 23 w 101"/>
                <a:gd name="T7" fmla="*/ 0 h 43"/>
                <a:gd name="T8" fmla="*/ 23 w 101"/>
                <a:gd name="T9" fmla="*/ 33 h 43"/>
                <a:gd name="T10" fmla="*/ 23 w 101"/>
                <a:gd name="T11" fmla="*/ 34 h 43"/>
                <a:gd name="T12" fmla="*/ 0 w 101"/>
                <a:gd name="T13" fmla="*/ 34 h 43"/>
                <a:gd name="T14" fmla="*/ 0 w 101"/>
                <a:gd name="T15" fmla="*/ 43 h 43"/>
                <a:gd name="T16" fmla="*/ 101 w 101"/>
                <a:gd name="T17" fmla="*/ 43 h 43"/>
                <a:gd name="T18" fmla="*/ 101 w 101"/>
                <a:gd name="T19" fmla="*/ 34 h 43"/>
                <a:gd name="T20" fmla="*/ 78 w 101"/>
                <a:gd name="T21" fmla="*/ 34 h 43"/>
                <a:gd name="T22" fmla="*/ 66 w 101"/>
                <a:gd name="T23" fmla="*/ 29 h 43"/>
                <a:gd name="T24" fmla="*/ 66 w 101"/>
                <a:gd name="T25" fmla="*/ 29 h 43"/>
                <a:gd name="T26" fmla="*/ 35 w 101"/>
                <a:gd name="T27" fmla="*/ 29 h 43"/>
                <a:gd name="T28" fmla="*/ 35 w 101"/>
                <a:gd name="T29" fmla="*/ 29 h 43"/>
                <a:gd name="T30" fmla="*/ 35 w 101"/>
                <a:gd name="T31" fmla="*/ 11 h 43"/>
                <a:gd name="T32" fmla="*/ 66 w 101"/>
                <a:gd name="T33" fmla="*/ 11 h 43"/>
                <a:gd name="T34" fmla="*/ 66 w 101"/>
                <a:gd name="T3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43">
                  <a:moveTo>
                    <a:pt x="78" y="34"/>
                  </a:moveTo>
                  <a:cubicBezTo>
                    <a:pt x="78" y="33"/>
                    <a:pt x="78" y="33"/>
                    <a:pt x="78" y="33"/>
                  </a:cubicBezTo>
                  <a:cubicBezTo>
                    <a:pt x="78" y="0"/>
                    <a:pt x="78" y="0"/>
                    <a:pt x="78" y="0"/>
                  </a:cubicBezTo>
                  <a:cubicBezTo>
                    <a:pt x="23" y="0"/>
                    <a:pt x="23" y="0"/>
                    <a:pt x="23" y="0"/>
                  </a:cubicBezTo>
                  <a:cubicBezTo>
                    <a:pt x="23" y="33"/>
                    <a:pt x="23" y="33"/>
                    <a:pt x="23" y="33"/>
                  </a:cubicBezTo>
                  <a:cubicBezTo>
                    <a:pt x="23" y="33"/>
                    <a:pt x="23" y="34"/>
                    <a:pt x="23" y="34"/>
                  </a:cubicBezTo>
                  <a:cubicBezTo>
                    <a:pt x="0" y="34"/>
                    <a:pt x="0" y="34"/>
                    <a:pt x="0" y="34"/>
                  </a:cubicBezTo>
                  <a:cubicBezTo>
                    <a:pt x="0" y="43"/>
                    <a:pt x="0" y="43"/>
                    <a:pt x="0" y="43"/>
                  </a:cubicBezTo>
                  <a:cubicBezTo>
                    <a:pt x="101" y="43"/>
                    <a:pt x="101" y="43"/>
                    <a:pt x="101" y="43"/>
                  </a:cubicBezTo>
                  <a:cubicBezTo>
                    <a:pt x="101" y="34"/>
                    <a:pt x="101" y="34"/>
                    <a:pt x="101" y="34"/>
                  </a:cubicBezTo>
                  <a:lnTo>
                    <a:pt x="78" y="34"/>
                  </a:lnTo>
                  <a:close/>
                  <a:moveTo>
                    <a:pt x="66" y="29"/>
                  </a:moveTo>
                  <a:cubicBezTo>
                    <a:pt x="66" y="29"/>
                    <a:pt x="66" y="29"/>
                    <a:pt x="66" y="29"/>
                  </a:cubicBezTo>
                  <a:cubicBezTo>
                    <a:pt x="35" y="29"/>
                    <a:pt x="35" y="29"/>
                    <a:pt x="35" y="29"/>
                  </a:cubicBezTo>
                  <a:cubicBezTo>
                    <a:pt x="35" y="29"/>
                    <a:pt x="35" y="29"/>
                    <a:pt x="35" y="29"/>
                  </a:cubicBezTo>
                  <a:cubicBezTo>
                    <a:pt x="35" y="11"/>
                    <a:pt x="35" y="11"/>
                    <a:pt x="35" y="11"/>
                  </a:cubicBezTo>
                  <a:cubicBezTo>
                    <a:pt x="66" y="11"/>
                    <a:pt x="66" y="11"/>
                    <a:pt x="66" y="11"/>
                  </a:cubicBezTo>
                  <a:lnTo>
                    <a:pt x="66" y="2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7" name="Rectangle 473"/>
            <p:cNvSpPr>
              <a:spLocks noChangeArrowheads="1"/>
            </p:cNvSpPr>
            <p:nvPr userDrawn="1"/>
          </p:nvSpPr>
          <p:spPr bwMode="auto">
            <a:xfrm>
              <a:off x="7367" y="876"/>
              <a:ext cx="170" cy="11"/>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8" name="Rectangle 474"/>
            <p:cNvSpPr>
              <a:spLocks noChangeArrowheads="1"/>
            </p:cNvSpPr>
            <p:nvPr userDrawn="1"/>
          </p:nvSpPr>
          <p:spPr bwMode="auto">
            <a:xfrm>
              <a:off x="7367" y="907"/>
              <a:ext cx="170" cy="1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79" name="Rectangle 475"/>
            <p:cNvSpPr>
              <a:spLocks noChangeArrowheads="1"/>
            </p:cNvSpPr>
            <p:nvPr userDrawn="1"/>
          </p:nvSpPr>
          <p:spPr bwMode="auto">
            <a:xfrm>
              <a:off x="7367" y="939"/>
              <a:ext cx="170" cy="12"/>
            </a:xfrm>
            <a:prstGeom prst="rect">
              <a:avLst/>
            </a:prstGeom>
            <a:solidFill>
              <a:srgbClr val="E6E6E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0" name="Freeform 476"/>
            <p:cNvSpPr>
              <a:spLocks noEditPoints="1"/>
            </p:cNvSpPr>
            <p:nvPr userDrawn="1"/>
          </p:nvSpPr>
          <p:spPr bwMode="auto">
            <a:xfrm>
              <a:off x="3454" y="1395"/>
              <a:ext cx="759" cy="756"/>
            </a:xfrm>
            <a:custGeom>
              <a:avLst/>
              <a:gdLst>
                <a:gd name="T0" fmla="*/ 226 w 452"/>
                <a:gd name="T1" fmla="*/ 0 h 450"/>
                <a:gd name="T2" fmla="*/ 0 w 452"/>
                <a:gd name="T3" fmla="*/ 225 h 450"/>
                <a:gd name="T4" fmla="*/ 226 w 452"/>
                <a:gd name="T5" fmla="*/ 450 h 450"/>
                <a:gd name="T6" fmla="*/ 452 w 452"/>
                <a:gd name="T7" fmla="*/ 225 h 450"/>
                <a:gd name="T8" fmla="*/ 226 w 452"/>
                <a:gd name="T9" fmla="*/ 0 h 450"/>
                <a:gd name="T10" fmla="*/ 226 w 452"/>
                <a:gd name="T11" fmla="*/ 432 h 450"/>
                <a:gd name="T12" fmla="*/ 20 w 452"/>
                <a:gd name="T13" fmla="*/ 226 h 450"/>
                <a:gd name="T14" fmla="*/ 226 w 452"/>
                <a:gd name="T15" fmla="*/ 20 h 450"/>
                <a:gd name="T16" fmla="*/ 432 w 452"/>
                <a:gd name="T17" fmla="*/ 226 h 450"/>
                <a:gd name="T18" fmla="*/ 226 w 452"/>
                <a:gd name="T19" fmla="*/ 432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0">
                  <a:moveTo>
                    <a:pt x="226" y="0"/>
                  </a:moveTo>
                  <a:cubicBezTo>
                    <a:pt x="102" y="0"/>
                    <a:pt x="0" y="101"/>
                    <a:pt x="0" y="225"/>
                  </a:cubicBezTo>
                  <a:cubicBezTo>
                    <a:pt x="0" y="349"/>
                    <a:pt x="102" y="450"/>
                    <a:pt x="226" y="450"/>
                  </a:cubicBezTo>
                  <a:cubicBezTo>
                    <a:pt x="351" y="450"/>
                    <a:pt x="452" y="349"/>
                    <a:pt x="452" y="225"/>
                  </a:cubicBezTo>
                  <a:cubicBezTo>
                    <a:pt x="452" y="101"/>
                    <a:pt x="351" y="0"/>
                    <a:pt x="226" y="0"/>
                  </a:cubicBezTo>
                  <a:close/>
                  <a:moveTo>
                    <a:pt x="226" y="432"/>
                  </a:moveTo>
                  <a:cubicBezTo>
                    <a:pt x="112" y="432"/>
                    <a:pt x="20" y="340"/>
                    <a:pt x="20" y="226"/>
                  </a:cubicBezTo>
                  <a:cubicBezTo>
                    <a:pt x="20" y="113"/>
                    <a:pt x="112" y="20"/>
                    <a:pt x="226" y="20"/>
                  </a:cubicBezTo>
                  <a:cubicBezTo>
                    <a:pt x="340" y="20"/>
                    <a:pt x="432" y="113"/>
                    <a:pt x="432" y="226"/>
                  </a:cubicBezTo>
                  <a:cubicBezTo>
                    <a:pt x="432" y="340"/>
                    <a:pt x="340" y="432"/>
                    <a:pt x="226" y="43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1" name="Freeform 477"/>
            <p:cNvSpPr>
              <a:spLocks/>
            </p:cNvSpPr>
            <p:nvPr userDrawn="1"/>
          </p:nvSpPr>
          <p:spPr bwMode="auto">
            <a:xfrm>
              <a:off x="3550" y="1531"/>
              <a:ext cx="567" cy="502"/>
            </a:xfrm>
            <a:custGeom>
              <a:avLst/>
              <a:gdLst>
                <a:gd name="T0" fmla="*/ 112 w 338"/>
                <a:gd name="T1" fmla="*/ 245 h 299"/>
                <a:gd name="T2" fmla="*/ 54 w 338"/>
                <a:gd name="T3" fmla="*/ 151 h 299"/>
                <a:gd name="T4" fmla="*/ 72 w 338"/>
                <a:gd name="T5" fmla="*/ 92 h 299"/>
                <a:gd name="T6" fmla="*/ 146 w 338"/>
                <a:gd name="T7" fmla="*/ 202 h 299"/>
                <a:gd name="T8" fmla="*/ 191 w 338"/>
                <a:gd name="T9" fmla="*/ 202 h 299"/>
                <a:gd name="T10" fmla="*/ 265 w 338"/>
                <a:gd name="T11" fmla="*/ 92 h 299"/>
                <a:gd name="T12" fmla="*/ 283 w 338"/>
                <a:gd name="T13" fmla="*/ 151 h 299"/>
                <a:gd name="T14" fmla="*/ 232 w 338"/>
                <a:gd name="T15" fmla="*/ 241 h 299"/>
                <a:gd name="T16" fmla="*/ 247 w 338"/>
                <a:gd name="T17" fmla="*/ 296 h 299"/>
                <a:gd name="T18" fmla="*/ 338 w 338"/>
                <a:gd name="T19" fmla="*/ 146 h 299"/>
                <a:gd name="T20" fmla="*/ 256 w 338"/>
                <a:gd name="T21" fmla="*/ 0 h 299"/>
                <a:gd name="T22" fmla="*/ 169 w 338"/>
                <a:gd name="T23" fmla="*/ 133 h 299"/>
                <a:gd name="T24" fmla="*/ 84 w 338"/>
                <a:gd name="T25" fmla="*/ 0 h 299"/>
                <a:gd name="T26" fmla="*/ 0 w 338"/>
                <a:gd name="T27" fmla="*/ 146 h 299"/>
                <a:gd name="T28" fmla="*/ 98 w 338"/>
                <a:gd name="T29" fmla="*/ 299 h 299"/>
                <a:gd name="T30" fmla="*/ 112 w 338"/>
                <a:gd name="T31" fmla="*/ 24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9">
                  <a:moveTo>
                    <a:pt x="112" y="245"/>
                  </a:moveTo>
                  <a:cubicBezTo>
                    <a:pt x="78" y="229"/>
                    <a:pt x="54" y="193"/>
                    <a:pt x="54" y="151"/>
                  </a:cubicBezTo>
                  <a:cubicBezTo>
                    <a:pt x="54" y="129"/>
                    <a:pt x="61" y="108"/>
                    <a:pt x="72" y="92"/>
                  </a:cubicBezTo>
                  <a:cubicBezTo>
                    <a:pt x="146" y="202"/>
                    <a:pt x="146" y="202"/>
                    <a:pt x="146" y="202"/>
                  </a:cubicBezTo>
                  <a:cubicBezTo>
                    <a:pt x="191" y="202"/>
                    <a:pt x="191" y="202"/>
                    <a:pt x="191" y="202"/>
                  </a:cubicBezTo>
                  <a:cubicBezTo>
                    <a:pt x="265" y="92"/>
                    <a:pt x="265" y="92"/>
                    <a:pt x="265" y="92"/>
                  </a:cubicBezTo>
                  <a:cubicBezTo>
                    <a:pt x="277" y="108"/>
                    <a:pt x="283" y="129"/>
                    <a:pt x="283" y="151"/>
                  </a:cubicBezTo>
                  <a:cubicBezTo>
                    <a:pt x="283" y="190"/>
                    <a:pt x="263" y="224"/>
                    <a:pt x="232" y="241"/>
                  </a:cubicBezTo>
                  <a:cubicBezTo>
                    <a:pt x="247" y="296"/>
                    <a:pt x="247" y="296"/>
                    <a:pt x="247" y="296"/>
                  </a:cubicBezTo>
                  <a:cubicBezTo>
                    <a:pt x="301" y="268"/>
                    <a:pt x="338" y="211"/>
                    <a:pt x="338" y="146"/>
                  </a:cubicBezTo>
                  <a:cubicBezTo>
                    <a:pt x="338" y="84"/>
                    <a:pt x="305" y="30"/>
                    <a:pt x="256" y="0"/>
                  </a:cubicBezTo>
                  <a:cubicBezTo>
                    <a:pt x="169" y="133"/>
                    <a:pt x="169" y="133"/>
                    <a:pt x="169" y="133"/>
                  </a:cubicBezTo>
                  <a:cubicBezTo>
                    <a:pt x="84" y="0"/>
                    <a:pt x="84" y="0"/>
                    <a:pt x="84" y="0"/>
                  </a:cubicBezTo>
                  <a:cubicBezTo>
                    <a:pt x="34" y="29"/>
                    <a:pt x="0" y="84"/>
                    <a:pt x="0" y="146"/>
                  </a:cubicBezTo>
                  <a:cubicBezTo>
                    <a:pt x="0" y="214"/>
                    <a:pt x="40" y="272"/>
                    <a:pt x="98" y="299"/>
                  </a:cubicBezTo>
                  <a:lnTo>
                    <a:pt x="112" y="24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2" name="Freeform 478"/>
            <p:cNvSpPr>
              <a:spLocks/>
            </p:cNvSpPr>
            <p:nvPr userDrawn="1"/>
          </p:nvSpPr>
          <p:spPr bwMode="auto">
            <a:xfrm>
              <a:off x="886" y="1833"/>
              <a:ext cx="124" cy="96"/>
            </a:xfrm>
            <a:custGeom>
              <a:avLst/>
              <a:gdLst>
                <a:gd name="T0" fmla="*/ 32 w 74"/>
                <a:gd name="T1" fmla="*/ 57 h 57"/>
                <a:gd name="T2" fmla="*/ 19 w 74"/>
                <a:gd name="T3" fmla="*/ 55 h 57"/>
                <a:gd name="T4" fmla="*/ 0 w 74"/>
                <a:gd name="T5" fmla="*/ 43 h 57"/>
                <a:gd name="T6" fmla="*/ 2 w 74"/>
                <a:gd name="T7" fmla="*/ 41 h 57"/>
                <a:gd name="T8" fmla="*/ 20 w 74"/>
                <a:gd name="T9" fmla="*/ 53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8" y="57"/>
                    <a:pt x="23" y="57"/>
                    <a:pt x="19" y="55"/>
                  </a:cubicBezTo>
                  <a:cubicBezTo>
                    <a:pt x="12" y="53"/>
                    <a:pt x="5" y="49"/>
                    <a:pt x="0" y="43"/>
                  </a:cubicBezTo>
                  <a:cubicBezTo>
                    <a:pt x="2" y="41"/>
                    <a:pt x="2" y="41"/>
                    <a:pt x="2" y="41"/>
                  </a:cubicBezTo>
                  <a:cubicBezTo>
                    <a:pt x="7" y="46"/>
                    <a:pt x="13" y="50"/>
                    <a:pt x="20" y="53"/>
                  </a:cubicBezTo>
                  <a:cubicBezTo>
                    <a:pt x="30" y="56"/>
                    <a:pt x="40" y="55"/>
                    <a:pt x="49" y="50"/>
                  </a:cubicBezTo>
                  <a:cubicBezTo>
                    <a:pt x="59" y="45"/>
                    <a:pt x="65" y="37"/>
                    <a:pt x="68" y="27"/>
                  </a:cubicBezTo>
                  <a:cubicBezTo>
                    <a:pt x="71" y="19"/>
                    <a:pt x="70" y="10"/>
                    <a:pt x="67" y="1"/>
                  </a:cubicBezTo>
                  <a:cubicBezTo>
                    <a:pt x="70" y="0"/>
                    <a:pt x="70" y="0"/>
                    <a:pt x="70" y="0"/>
                  </a:cubicBezTo>
                  <a:cubicBezTo>
                    <a:pt x="73" y="9"/>
                    <a:pt x="74" y="19"/>
                    <a:pt x="71" y="28"/>
                  </a:cubicBezTo>
                  <a:cubicBezTo>
                    <a:pt x="68" y="39"/>
                    <a:pt x="61" y="47"/>
                    <a:pt x="51" y="52"/>
                  </a:cubicBezTo>
                  <a:cubicBezTo>
                    <a:pt x="45" y="56"/>
                    <a:pt x="38" y="57"/>
                    <a:pt x="32" y="57"/>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3" name="Freeform 479"/>
            <p:cNvSpPr>
              <a:spLocks/>
            </p:cNvSpPr>
            <p:nvPr userDrawn="1"/>
          </p:nvSpPr>
          <p:spPr bwMode="auto">
            <a:xfrm>
              <a:off x="869" y="1793"/>
              <a:ext cx="53" cy="88"/>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6" y="14"/>
                    <a:pt x="17" y="4"/>
                    <a:pt x="31" y="0"/>
                  </a:cubicBezTo>
                  <a:cubicBezTo>
                    <a:pt x="32" y="3"/>
                    <a:pt x="32" y="3"/>
                    <a:pt x="32" y="3"/>
                  </a:cubicBezTo>
                  <a:cubicBezTo>
                    <a:pt x="19" y="6"/>
                    <a:pt x="9" y="16"/>
                    <a:pt x="5" y="29"/>
                  </a:cubicBezTo>
                  <a:cubicBezTo>
                    <a:pt x="3" y="36"/>
                    <a:pt x="3" y="44"/>
                    <a:pt x="5" y="51"/>
                  </a:cubicBezTo>
                  <a:lnTo>
                    <a:pt x="2" y="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4" name="Freeform 480"/>
            <p:cNvSpPr>
              <a:spLocks/>
            </p:cNvSpPr>
            <p:nvPr userDrawn="1"/>
          </p:nvSpPr>
          <p:spPr bwMode="auto">
            <a:xfrm>
              <a:off x="837" y="1818"/>
              <a:ext cx="54" cy="120"/>
            </a:xfrm>
            <a:custGeom>
              <a:avLst/>
              <a:gdLst>
                <a:gd name="T0" fmla="*/ 30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7"/>
                    <a:pt x="0" y="31"/>
                    <a:pt x="7" y="8"/>
                  </a:cubicBezTo>
                  <a:cubicBezTo>
                    <a:pt x="8" y="5"/>
                    <a:pt x="9" y="3"/>
                    <a:pt x="10" y="0"/>
                  </a:cubicBezTo>
                  <a:cubicBezTo>
                    <a:pt x="15" y="2"/>
                    <a:pt x="15" y="2"/>
                    <a:pt x="15" y="2"/>
                  </a:cubicBezTo>
                  <a:cubicBezTo>
                    <a:pt x="14" y="5"/>
                    <a:pt x="13" y="7"/>
                    <a:pt x="12" y="9"/>
                  </a:cubicBezTo>
                  <a:cubicBezTo>
                    <a:pt x="5" y="31"/>
                    <a:pt x="14" y="55"/>
                    <a:pt x="32" y="67"/>
                  </a:cubicBezTo>
                  <a:lnTo>
                    <a:pt x="30"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5" name="Freeform 481"/>
            <p:cNvSpPr>
              <a:spLocks/>
            </p:cNvSpPr>
            <p:nvPr userDrawn="1"/>
          </p:nvSpPr>
          <p:spPr bwMode="auto">
            <a:xfrm>
              <a:off x="879" y="1761"/>
              <a:ext cx="164" cy="160"/>
            </a:xfrm>
            <a:custGeom>
              <a:avLst/>
              <a:gdLst>
                <a:gd name="T0" fmla="*/ 78 w 98"/>
                <a:gd name="T1" fmla="*/ 95 h 95"/>
                <a:gd name="T2" fmla="*/ 75 w 98"/>
                <a:gd name="T3" fmla="*/ 92 h 95"/>
                <a:gd name="T4" fmla="*/ 85 w 98"/>
                <a:gd name="T5" fmla="*/ 74 h 95"/>
                <a:gd name="T6" fmla="*/ 51 w 98"/>
                <a:gd name="T7" fmla="*/ 10 h 95"/>
                <a:gd name="T8" fmla="*/ 3 w 98"/>
                <a:gd name="T9" fmla="*/ 19 h 95"/>
                <a:gd name="T10" fmla="*/ 0 w 98"/>
                <a:gd name="T11" fmla="*/ 16 h 95"/>
                <a:gd name="T12" fmla="*/ 52 w 98"/>
                <a:gd name="T13" fmla="*/ 5 h 95"/>
                <a:gd name="T14" fmla="*/ 89 w 98"/>
                <a:gd name="T15" fmla="*/ 75 h 95"/>
                <a:gd name="T16" fmla="*/ 78 w 98"/>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5">
                  <a:moveTo>
                    <a:pt x="78" y="95"/>
                  </a:moveTo>
                  <a:cubicBezTo>
                    <a:pt x="75" y="92"/>
                    <a:pt x="75" y="92"/>
                    <a:pt x="75" y="92"/>
                  </a:cubicBezTo>
                  <a:cubicBezTo>
                    <a:pt x="79" y="86"/>
                    <a:pt x="82" y="80"/>
                    <a:pt x="85" y="74"/>
                  </a:cubicBezTo>
                  <a:cubicBezTo>
                    <a:pt x="93" y="47"/>
                    <a:pt x="78" y="18"/>
                    <a:pt x="51" y="10"/>
                  </a:cubicBezTo>
                  <a:cubicBezTo>
                    <a:pt x="34" y="5"/>
                    <a:pt x="16" y="8"/>
                    <a:pt x="3" y="19"/>
                  </a:cubicBezTo>
                  <a:cubicBezTo>
                    <a:pt x="0" y="16"/>
                    <a:pt x="0" y="16"/>
                    <a:pt x="0" y="16"/>
                  </a:cubicBezTo>
                  <a:cubicBezTo>
                    <a:pt x="15" y="3"/>
                    <a:pt x="34" y="0"/>
                    <a:pt x="52" y="5"/>
                  </a:cubicBezTo>
                  <a:cubicBezTo>
                    <a:pt x="82" y="14"/>
                    <a:pt x="98" y="46"/>
                    <a:pt x="89" y="75"/>
                  </a:cubicBezTo>
                  <a:cubicBezTo>
                    <a:pt x="87" y="82"/>
                    <a:pt x="83" y="89"/>
                    <a:pt x="78" y="9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6" name="Freeform 482"/>
            <p:cNvSpPr>
              <a:spLocks/>
            </p:cNvSpPr>
            <p:nvPr userDrawn="1"/>
          </p:nvSpPr>
          <p:spPr bwMode="auto">
            <a:xfrm>
              <a:off x="1332" y="781"/>
              <a:ext cx="341" cy="76"/>
            </a:xfrm>
            <a:custGeom>
              <a:avLst/>
              <a:gdLst>
                <a:gd name="T0" fmla="*/ 0 w 341"/>
                <a:gd name="T1" fmla="*/ 76 h 76"/>
                <a:gd name="T2" fmla="*/ 0 w 341"/>
                <a:gd name="T3" fmla="*/ 68 h 76"/>
                <a:gd name="T4" fmla="*/ 339 w 341"/>
                <a:gd name="T5" fmla="*/ 0 h 76"/>
                <a:gd name="T6" fmla="*/ 341 w 341"/>
                <a:gd name="T7" fmla="*/ 9 h 76"/>
                <a:gd name="T8" fmla="*/ 0 w 341"/>
                <a:gd name="T9" fmla="*/ 76 h 76"/>
              </a:gdLst>
              <a:ahLst/>
              <a:cxnLst>
                <a:cxn ang="0">
                  <a:pos x="T0" y="T1"/>
                </a:cxn>
                <a:cxn ang="0">
                  <a:pos x="T2" y="T3"/>
                </a:cxn>
                <a:cxn ang="0">
                  <a:pos x="T4" y="T5"/>
                </a:cxn>
                <a:cxn ang="0">
                  <a:pos x="T6" y="T7"/>
                </a:cxn>
                <a:cxn ang="0">
                  <a:pos x="T8" y="T9"/>
                </a:cxn>
              </a:cxnLst>
              <a:rect l="0" t="0" r="r" b="b"/>
              <a:pathLst>
                <a:path w="341" h="76">
                  <a:moveTo>
                    <a:pt x="0" y="76"/>
                  </a:moveTo>
                  <a:lnTo>
                    <a:pt x="0" y="68"/>
                  </a:lnTo>
                  <a:lnTo>
                    <a:pt x="339" y="0"/>
                  </a:lnTo>
                  <a:lnTo>
                    <a:pt x="341" y="9"/>
                  </a:lnTo>
                  <a:lnTo>
                    <a:pt x="0" y="76"/>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7" name="Freeform 483"/>
            <p:cNvSpPr>
              <a:spLocks/>
            </p:cNvSpPr>
            <p:nvPr userDrawn="1"/>
          </p:nvSpPr>
          <p:spPr bwMode="auto">
            <a:xfrm>
              <a:off x="1282" y="847"/>
              <a:ext cx="132" cy="82"/>
            </a:xfrm>
            <a:custGeom>
              <a:avLst/>
              <a:gdLst>
                <a:gd name="T0" fmla="*/ 37 w 79"/>
                <a:gd name="T1" fmla="*/ 49 h 49"/>
                <a:gd name="T2" fmla="*/ 17 w 79"/>
                <a:gd name="T3" fmla="*/ 44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3 w 79"/>
                <a:gd name="T19" fmla="*/ 27 h 49"/>
                <a:gd name="T20" fmla="*/ 48 w 79"/>
                <a:gd name="T21" fmla="*/ 47 h 49"/>
                <a:gd name="T22" fmla="*/ 37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7" y="49"/>
                  </a:moveTo>
                  <a:cubicBezTo>
                    <a:pt x="30" y="49"/>
                    <a:pt x="23" y="47"/>
                    <a:pt x="17" y="44"/>
                  </a:cubicBezTo>
                  <a:cubicBezTo>
                    <a:pt x="10" y="40"/>
                    <a:pt x="4" y="34"/>
                    <a:pt x="0" y="27"/>
                  </a:cubicBezTo>
                  <a:cubicBezTo>
                    <a:pt x="3" y="26"/>
                    <a:pt x="3" y="26"/>
                    <a:pt x="3" y="26"/>
                  </a:cubicBezTo>
                  <a:cubicBezTo>
                    <a:pt x="7" y="32"/>
                    <a:pt x="12" y="37"/>
                    <a:pt x="18" y="41"/>
                  </a:cubicBezTo>
                  <a:cubicBezTo>
                    <a:pt x="27" y="46"/>
                    <a:pt x="37" y="47"/>
                    <a:pt x="47" y="44"/>
                  </a:cubicBezTo>
                  <a:cubicBezTo>
                    <a:pt x="57" y="41"/>
                    <a:pt x="65" y="35"/>
                    <a:pt x="70" y="26"/>
                  </a:cubicBezTo>
                  <a:cubicBezTo>
                    <a:pt x="75" y="18"/>
                    <a:pt x="76" y="9"/>
                    <a:pt x="74" y="0"/>
                  </a:cubicBezTo>
                  <a:cubicBezTo>
                    <a:pt x="77" y="0"/>
                    <a:pt x="77" y="0"/>
                    <a:pt x="77" y="0"/>
                  </a:cubicBezTo>
                  <a:cubicBezTo>
                    <a:pt x="79" y="9"/>
                    <a:pt x="77" y="19"/>
                    <a:pt x="73" y="27"/>
                  </a:cubicBezTo>
                  <a:cubicBezTo>
                    <a:pt x="67" y="37"/>
                    <a:pt x="59" y="44"/>
                    <a:pt x="48" y="47"/>
                  </a:cubicBezTo>
                  <a:cubicBezTo>
                    <a:pt x="44" y="48"/>
                    <a:pt x="40" y="49"/>
                    <a:pt x="37" y="49"/>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8" name="Freeform 484"/>
            <p:cNvSpPr>
              <a:spLocks/>
            </p:cNvSpPr>
            <p:nvPr userDrawn="1"/>
          </p:nvSpPr>
          <p:spPr bwMode="auto">
            <a:xfrm>
              <a:off x="1273" y="790"/>
              <a:ext cx="68" cy="75"/>
            </a:xfrm>
            <a:custGeom>
              <a:avLst/>
              <a:gdLst>
                <a:gd name="T0" fmla="*/ 1 w 40"/>
                <a:gd name="T1" fmla="*/ 45 h 45"/>
                <a:gd name="T2" fmla="*/ 6 w 40"/>
                <a:gd name="T3" fmla="*/ 21 h 45"/>
                <a:gd name="T4" fmla="*/ 40 w 40"/>
                <a:gd name="T5" fmla="*/ 0 h 45"/>
                <a:gd name="T6" fmla="*/ 40 w 40"/>
                <a:gd name="T7" fmla="*/ 3 h 45"/>
                <a:gd name="T8" fmla="*/ 8 w 40"/>
                <a:gd name="T9" fmla="*/ 23 h 45"/>
                <a:gd name="T10" fmla="*/ 3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2" y="9"/>
                    <a:pt x="25" y="1"/>
                    <a:pt x="40" y="0"/>
                  </a:cubicBezTo>
                  <a:cubicBezTo>
                    <a:pt x="40" y="3"/>
                    <a:pt x="40" y="3"/>
                    <a:pt x="40" y="3"/>
                  </a:cubicBezTo>
                  <a:cubicBezTo>
                    <a:pt x="26" y="4"/>
                    <a:pt x="15" y="11"/>
                    <a:pt x="8" y="23"/>
                  </a:cubicBezTo>
                  <a:cubicBezTo>
                    <a:pt x="4" y="30"/>
                    <a:pt x="3" y="37"/>
                    <a:pt x="3" y="45"/>
                  </a:cubicBezTo>
                  <a:lnTo>
                    <a:pt x="1" y="4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89" name="Freeform 485"/>
            <p:cNvSpPr>
              <a:spLocks/>
            </p:cNvSpPr>
            <p:nvPr userDrawn="1"/>
          </p:nvSpPr>
          <p:spPr bwMode="auto">
            <a:xfrm>
              <a:off x="1241" y="802"/>
              <a:ext cx="41" cy="122"/>
            </a:xfrm>
            <a:custGeom>
              <a:avLst/>
              <a:gdLst>
                <a:gd name="T0" fmla="*/ 21 w 24"/>
                <a:gd name="T1" fmla="*/ 73 h 73"/>
                <a:gd name="T2" fmla="*/ 12 w 24"/>
                <a:gd name="T3" fmla="*/ 7 h 73"/>
                <a:gd name="T4" fmla="*/ 17 w 24"/>
                <a:gd name="T5" fmla="*/ 0 h 73"/>
                <a:gd name="T6" fmla="*/ 20 w 24"/>
                <a:gd name="T7" fmla="*/ 3 h 73"/>
                <a:gd name="T8" fmla="*/ 16 w 24"/>
                <a:gd name="T9" fmla="*/ 9 h 73"/>
                <a:gd name="T10" fmla="*/ 24 w 24"/>
                <a:gd name="T11" fmla="*/ 70 h 73"/>
                <a:gd name="T12" fmla="*/ 21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1" y="73"/>
                  </a:moveTo>
                  <a:cubicBezTo>
                    <a:pt x="4" y="56"/>
                    <a:pt x="0" y="29"/>
                    <a:pt x="12" y="7"/>
                  </a:cubicBezTo>
                  <a:cubicBezTo>
                    <a:pt x="13" y="5"/>
                    <a:pt x="15" y="2"/>
                    <a:pt x="17" y="0"/>
                  </a:cubicBezTo>
                  <a:cubicBezTo>
                    <a:pt x="20" y="3"/>
                    <a:pt x="20" y="3"/>
                    <a:pt x="20" y="3"/>
                  </a:cubicBezTo>
                  <a:cubicBezTo>
                    <a:pt x="19" y="5"/>
                    <a:pt x="17" y="7"/>
                    <a:pt x="16" y="9"/>
                  </a:cubicBezTo>
                  <a:cubicBezTo>
                    <a:pt x="5" y="29"/>
                    <a:pt x="9" y="54"/>
                    <a:pt x="24" y="70"/>
                  </a:cubicBezTo>
                  <a:lnTo>
                    <a:pt x="21" y="7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0" name="Freeform 486"/>
            <p:cNvSpPr>
              <a:spLocks/>
            </p:cNvSpPr>
            <p:nvPr userDrawn="1"/>
          </p:nvSpPr>
          <p:spPr bwMode="auto">
            <a:xfrm>
              <a:off x="1300" y="761"/>
              <a:ext cx="151" cy="172"/>
            </a:xfrm>
            <a:custGeom>
              <a:avLst/>
              <a:gdLst>
                <a:gd name="T0" fmla="*/ 60 w 90"/>
                <a:gd name="T1" fmla="*/ 102 h 102"/>
                <a:gd name="T2" fmla="*/ 57 w 90"/>
                <a:gd name="T3" fmla="*/ 98 h 102"/>
                <a:gd name="T4" fmla="*/ 71 w 90"/>
                <a:gd name="T5" fmla="*/ 83 h 102"/>
                <a:gd name="T6" fmla="*/ 51 w 90"/>
                <a:gd name="T7" fmla="*/ 13 h 102"/>
                <a:gd name="T8" fmla="*/ 2 w 90"/>
                <a:gd name="T9" fmla="*/ 13 h 102"/>
                <a:gd name="T10" fmla="*/ 0 w 90"/>
                <a:gd name="T11" fmla="*/ 9 h 102"/>
                <a:gd name="T12" fmla="*/ 53 w 90"/>
                <a:gd name="T13" fmla="*/ 9 h 102"/>
                <a:gd name="T14" fmla="*/ 75 w 90"/>
                <a:gd name="T15" fmla="*/ 85 h 102"/>
                <a:gd name="T16" fmla="*/ 60 w 9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02">
                  <a:moveTo>
                    <a:pt x="60" y="102"/>
                  </a:moveTo>
                  <a:cubicBezTo>
                    <a:pt x="57" y="98"/>
                    <a:pt x="57" y="98"/>
                    <a:pt x="57" y="98"/>
                  </a:cubicBezTo>
                  <a:cubicBezTo>
                    <a:pt x="63" y="94"/>
                    <a:pt x="67" y="89"/>
                    <a:pt x="71" y="83"/>
                  </a:cubicBezTo>
                  <a:cubicBezTo>
                    <a:pt x="84" y="58"/>
                    <a:pt x="75" y="27"/>
                    <a:pt x="51" y="13"/>
                  </a:cubicBezTo>
                  <a:cubicBezTo>
                    <a:pt x="35" y="5"/>
                    <a:pt x="17" y="5"/>
                    <a:pt x="2" y="13"/>
                  </a:cubicBezTo>
                  <a:cubicBezTo>
                    <a:pt x="0" y="9"/>
                    <a:pt x="0" y="9"/>
                    <a:pt x="0" y="9"/>
                  </a:cubicBezTo>
                  <a:cubicBezTo>
                    <a:pt x="16" y="0"/>
                    <a:pt x="36" y="0"/>
                    <a:pt x="53" y="9"/>
                  </a:cubicBezTo>
                  <a:cubicBezTo>
                    <a:pt x="80" y="24"/>
                    <a:pt x="90" y="58"/>
                    <a:pt x="75" y="85"/>
                  </a:cubicBezTo>
                  <a:cubicBezTo>
                    <a:pt x="71" y="92"/>
                    <a:pt x="66" y="97"/>
                    <a:pt x="60" y="10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1" name="Freeform 487"/>
            <p:cNvSpPr>
              <a:spLocks/>
            </p:cNvSpPr>
            <p:nvPr userDrawn="1"/>
          </p:nvSpPr>
          <p:spPr bwMode="auto">
            <a:xfrm>
              <a:off x="577" y="2902"/>
              <a:ext cx="230" cy="283"/>
            </a:xfrm>
            <a:custGeom>
              <a:avLst/>
              <a:gdLst>
                <a:gd name="T0" fmla="*/ 223 w 230"/>
                <a:gd name="T1" fmla="*/ 283 h 283"/>
                <a:gd name="T2" fmla="*/ 0 w 230"/>
                <a:gd name="T3" fmla="*/ 5 h 283"/>
                <a:gd name="T4" fmla="*/ 6 w 230"/>
                <a:gd name="T5" fmla="*/ 0 h 283"/>
                <a:gd name="T6" fmla="*/ 230 w 230"/>
                <a:gd name="T7" fmla="*/ 278 h 283"/>
                <a:gd name="T8" fmla="*/ 223 w 230"/>
                <a:gd name="T9" fmla="*/ 283 h 283"/>
              </a:gdLst>
              <a:ahLst/>
              <a:cxnLst>
                <a:cxn ang="0">
                  <a:pos x="T0" y="T1"/>
                </a:cxn>
                <a:cxn ang="0">
                  <a:pos x="T2" y="T3"/>
                </a:cxn>
                <a:cxn ang="0">
                  <a:pos x="T4" y="T5"/>
                </a:cxn>
                <a:cxn ang="0">
                  <a:pos x="T6" y="T7"/>
                </a:cxn>
                <a:cxn ang="0">
                  <a:pos x="T8" y="T9"/>
                </a:cxn>
              </a:cxnLst>
              <a:rect l="0" t="0" r="r" b="b"/>
              <a:pathLst>
                <a:path w="230" h="283">
                  <a:moveTo>
                    <a:pt x="223" y="283"/>
                  </a:moveTo>
                  <a:lnTo>
                    <a:pt x="0" y="5"/>
                  </a:lnTo>
                  <a:lnTo>
                    <a:pt x="6" y="0"/>
                  </a:lnTo>
                  <a:lnTo>
                    <a:pt x="230" y="278"/>
                  </a:lnTo>
                  <a:lnTo>
                    <a:pt x="223" y="283"/>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2" name="Freeform 488"/>
            <p:cNvSpPr>
              <a:spLocks/>
            </p:cNvSpPr>
            <p:nvPr userDrawn="1"/>
          </p:nvSpPr>
          <p:spPr bwMode="auto">
            <a:xfrm>
              <a:off x="318" y="2906"/>
              <a:ext cx="255" cy="168"/>
            </a:xfrm>
            <a:custGeom>
              <a:avLst/>
              <a:gdLst>
                <a:gd name="T0" fmla="*/ 5 w 255"/>
                <a:gd name="T1" fmla="*/ 168 h 168"/>
                <a:gd name="T2" fmla="*/ 0 w 255"/>
                <a:gd name="T3" fmla="*/ 161 h 168"/>
                <a:gd name="T4" fmla="*/ 250 w 255"/>
                <a:gd name="T5" fmla="*/ 0 h 168"/>
                <a:gd name="T6" fmla="*/ 255 w 255"/>
                <a:gd name="T7" fmla="*/ 6 h 168"/>
                <a:gd name="T8" fmla="*/ 5 w 255"/>
                <a:gd name="T9" fmla="*/ 168 h 168"/>
              </a:gdLst>
              <a:ahLst/>
              <a:cxnLst>
                <a:cxn ang="0">
                  <a:pos x="T0" y="T1"/>
                </a:cxn>
                <a:cxn ang="0">
                  <a:pos x="T2" y="T3"/>
                </a:cxn>
                <a:cxn ang="0">
                  <a:pos x="T4" y="T5"/>
                </a:cxn>
                <a:cxn ang="0">
                  <a:pos x="T6" y="T7"/>
                </a:cxn>
                <a:cxn ang="0">
                  <a:pos x="T8" y="T9"/>
                </a:cxn>
              </a:cxnLst>
              <a:rect l="0" t="0" r="r" b="b"/>
              <a:pathLst>
                <a:path w="255" h="168">
                  <a:moveTo>
                    <a:pt x="5" y="168"/>
                  </a:moveTo>
                  <a:lnTo>
                    <a:pt x="0" y="161"/>
                  </a:lnTo>
                  <a:lnTo>
                    <a:pt x="250" y="0"/>
                  </a:lnTo>
                  <a:lnTo>
                    <a:pt x="255" y="6"/>
                  </a:lnTo>
                  <a:lnTo>
                    <a:pt x="5" y="168"/>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3" name="Freeform 489"/>
            <p:cNvSpPr>
              <a:spLocks/>
            </p:cNvSpPr>
            <p:nvPr userDrawn="1"/>
          </p:nvSpPr>
          <p:spPr bwMode="auto">
            <a:xfrm>
              <a:off x="504" y="2879"/>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6"/>
                    <a:pt x="6" y="0"/>
                  </a:cubicBezTo>
                  <a:cubicBezTo>
                    <a:pt x="9" y="1"/>
                    <a:pt x="9" y="1"/>
                    <a:pt x="9" y="1"/>
                  </a:cubicBezTo>
                  <a:cubicBezTo>
                    <a:pt x="5" y="7"/>
                    <a:pt x="3" y="15"/>
                    <a:pt x="3" y="22"/>
                  </a:cubicBezTo>
                  <a:cubicBezTo>
                    <a:pt x="4" y="32"/>
                    <a:pt x="8" y="42"/>
                    <a:pt x="15" y="49"/>
                  </a:cubicBezTo>
                  <a:cubicBezTo>
                    <a:pt x="23" y="56"/>
                    <a:pt x="32" y="59"/>
                    <a:pt x="43" y="59"/>
                  </a:cubicBezTo>
                  <a:cubicBezTo>
                    <a:pt x="52" y="59"/>
                    <a:pt x="60" y="55"/>
                    <a:pt x="67" y="50"/>
                  </a:cubicBezTo>
                  <a:cubicBezTo>
                    <a:pt x="69" y="52"/>
                    <a:pt x="69" y="52"/>
                    <a:pt x="69" y="52"/>
                  </a:cubicBezTo>
                  <a:cubicBezTo>
                    <a:pt x="62" y="58"/>
                    <a:pt x="52" y="62"/>
                    <a:pt x="43" y="62"/>
                  </a:cubicBezTo>
                  <a:cubicBezTo>
                    <a:pt x="42" y="62"/>
                    <a:pt x="42" y="62"/>
                    <a:pt x="42" y="6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4" name="Freeform 490"/>
            <p:cNvSpPr>
              <a:spLocks/>
            </p:cNvSpPr>
            <p:nvPr userDrawn="1"/>
          </p:nvSpPr>
          <p:spPr bwMode="auto">
            <a:xfrm>
              <a:off x="533" y="2844"/>
              <a:ext cx="99" cy="35"/>
            </a:xfrm>
            <a:custGeom>
              <a:avLst/>
              <a:gdLst>
                <a:gd name="T0" fmla="*/ 57 w 59"/>
                <a:gd name="T1" fmla="*/ 21 h 21"/>
                <a:gd name="T2" fmla="*/ 23 w 59"/>
                <a:gd name="T3" fmla="*/ 3 h 21"/>
                <a:gd name="T4" fmla="*/ 2 w 59"/>
                <a:gd name="T5" fmla="*/ 11 h 21"/>
                <a:gd name="T6" fmla="*/ 0 w 59"/>
                <a:gd name="T7" fmla="*/ 8 h 21"/>
                <a:gd name="T8" fmla="*/ 23 w 59"/>
                <a:gd name="T9" fmla="*/ 0 h 21"/>
                <a:gd name="T10" fmla="*/ 59 w 59"/>
                <a:gd name="T11" fmla="*/ 19 h 21"/>
                <a:gd name="T12" fmla="*/ 57 w 59"/>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9" h="21">
                  <a:moveTo>
                    <a:pt x="57" y="21"/>
                  </a:moveTo>
                  <a:cubicBezTo>
                    <a:pt x="49" y="9"/>
                    <a:pt x="37" y="3"/>
                    <a:pt x="23" y="3"/>
                  </a:cubicBezTo>
                  <a:cubicBezTo>
                    <a:pt x="16" y="4"/>
                    <a:pt x="8" y="6"/>
                    <a:pt x="2" y="11"/>
                  </a:cubicBezTo>
                  <a:cubicBezTo>
                    <a:pt x="0" y="8"/>
                    <a:pt x="0" y="8"/>
                    <a:pt x="0" y="8"/>
                  </a:cubicBezTo>
                  <a:cubicBezTo>
                    <a:pt x="7" y="3"/>
                    <a:pt x="15" y="1"/>
                    <a:pt x="23" y="0"/>
                  </a:cubicBezTo>
                  <a:cubicBezTo>
                    <a:pt x="38" y="0"/>
                    <a:pt x="51" y="7"/>
                    <a:pt x="59" y="19"/>
                  </a:cubicBezTo>
                  <a:lnTo>
                    <a:pt x="57" y="2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5" name="Freeform 491"/>
            <p:cNvSpPr>
              <a:spLocks/>
            </p:cNvSpPr>
            <p:nvPr userDrawn="1"/>
          </p:nvSpPr>
          <p:spPr bwMode="auto">
            <a:xfrm>
              <a:off x="484" y="2820"/>
              <a:ext cx="103"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5"/>
                    <a:pt x="10" y="21"/>
                    <a:pt x="5"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6" name="Freeform 492"/>
            <p:cNvSpPr>
              <a:spLocks/>
            </p:cNvSpPr>
            <p:nvPr userDrawn="1"/>
          </p:nvSpPr>
          <p:spPr bwMode="auto">
            <a:xfrm>
              <a:off x="541" y="2833"/>
              <a:ext cx="130" cy="175"/>
            </a:xfrm>
            <a:custGeom>
              <a:avLst/>
              <a:gdLst>
                <a:gd name="T0" fmla="*/ 20 w 77"/>
                <a:gd name="T1" fmla="*/ 104 h 104"/>
                <a:gd name="T2" fmla="*/ 0 w 77"/>
                <a:gd name="T3" fmla="*/ 100 h 104"/>
                <a:gd name="T4" fmla="*/ 1 w 77"/>
                <a:gd name="T5" fmla="*/ 95 h 104"/>
                <a:gd name="T6" fmla="*/ 21 w 77"/>
                <a:gd name="T7" fmla="*/ 99 h 104"/>
                <a:gd name="T8" fmla="*/ 71 w 77"/>
                <a:gd name="T9" fmla="*/ 46 h 104"/>
                <a:gd name="T10" fmla="*/ 47 w 77"/>
                <a:gd name="T11" fmla="*/ 4 h 104"/>
                <a:gd name="T12" fmla="*/ 49 w 77"/>
                <a:gd name="T13" fmla="*/ 0 h 104"/>
                <a:gd name="T14" fmla="*/ 76 w 77"/>
                <a:gd name="T15" fmla="*/ 46 h 104"/>
                <a:gd name="T16" fmla="*/ 22 w 77"/>
                <a:gd name="T17" fmla="*/ 104 h 104"/>
                <a:gd name="T18" fmla="*/ 20 w 77"/>
                <a:gd name="T1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104">
                  <a:moveTo>
                    <a:pt x="20" y="104"/>
                  </a:moveTo>
                  <a:cubicBezTo>
                    <a:pt x="13" y="104"/>
                    <a:pt x="6" y="102"/>
                    <a:pt x="0" y="100"/>
                  </a:cubicBezTo>
                  <a:cubicBezTo>
                    <a:pt x="1" y="95"/>
                    <a:pt x="1" y="95"/>
                    <a:pt x="1" y="95"/>
                  </a:cubicBezTo>
                  <a:cubicBezTo>
                    <a:pt x="8" y="98"/>
                    <a:pt x="14" y="99"/>
                    <a:pt x="21" y="99"/>
                  </a:cubicBezTo>
                  <a:cubicBezTo>
                    <a:pt x="50" y="98"/>
                    <a:pt x="72" y="74"/>
                    <a:pt x="71" y="46"/>
                  </a:cubicBezTo>
                  <a:cubicBezTo>
                    <a:pt x="70" y="29"/>
                    <a:pt x="61" y="13"/>
                    <a:pt x="47" y="4"/>
                  </a:cubicBezTo>
                  <a:cubicBezTo>
                    <a:pt x="49" y="0"/>
                    <a:pt x="49" y="0"/>
                    <a:pt x="49" y="0"/>
                  </a:cubicBezTo>
                  <a:cubicBezTo>
                    <a:pt x="65" y="10"/>
                    <a:pt x="75" y="27"/>
                    <a:pt x="76" y="46"/>
                  </a:cubicBezTo>
                  <a:cubicBezTo>
                    <a:pt x="77" y="77"/>
                    <a:pt x="52" y="103"/>
                    <a:pt x="22" y="104"/>
                  </a:cubicBezTo>
                  <a:cubicBezTo>
                    <a:pt x="21" y="104"/>
                    <a:pt x="20" y="104"/>
                    <a:pt x="20" y="104"/>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7" name="Freeform 493"/>
            <p:cNvSpPr>
              <a:spLocks/>
            </p:cNvSpPr>
            <p:nvPr userDrawn="1"/>
          </p:nvSpPr>
          <p:spPr bwMode="auto">
            <a:xfrm>
              <a:off x="7772" y="1929"/>
              <a:ext cx="299" cy="239"/>
            </a:xfrm>
            <a:custGeom>
              <a:avLst/>
              <a:gdLst>
                <a:gd name="T0" fmla="*/ 294 w 299"/>
                <a:gd name="T1" fmla="*/ 239 h 239"/>
                <a:gd name="T2" fmla="*/ 0 w 299"/>
                <a:gd name="T3" fmla="*/ 7 h 239"/>
                <a:gd name="T4" fmla="*/ 5 w 299"/>
                <a:gd name="T5" fmla="*/ 0 h 239"/>
                <a:gd name="T6" fmla="*/ 299 w 299"/>
                <a:gd name="T7" fmla="*/ 234 h 239"/>
                <a:gd name="T8" fmla="*/ 294 w 299"/>
                <a:gd name="T9" fmla="*/ 239 h 239"/>
              </a:gdLst>
              <a:ahLst/>
              <a:cxnLst>
                <a:cxn ang="0">
                  <a:pos x="T0" y="T1"/>
                </a:cxn>
                <a:cxn ang="0">
                  <a:pos x="T2" y="T3"/>
                </a:cxn>
                <a:cxn ang="0">
                  <a:pos x="T4" y="T5"/>
                </a:cxn>
                <a:cxn ang="0">
                  <a:pos x="T6" y="T7"/>
                </a:cxn>
                <a:cxn ang="0">
                  <a:pos x="T8" y="T9"/>
                </a:cxn>
              </a:cxnLst>
              <a:rect l="0" t="0" r="r" b="b"/>
              <a:pathLst>
                <a:path w="299" h="239">
                  <a:moveTo>
                    <a:pt x="294" y="239"/>
                  </a:moveTo>
                  <a:lnTo>
                    <a:pt x="0" y="7"/>
                  </a:lnTo>
                  <a:lnTo>
                    <a:pt x="5" y="0"/>
                  </a:lnTo>
                  <a:lnTo>
                    <a:pt x="299" y="234"/>
                  </a:lnTo>
                  <a:lnTo>
                    <a:pt x="294" y="239"/>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8" name="Freeform 494"/>
            <p:cNvSpPr>
              <a:spLocks/>
            </p:cNvSpPr>
            <p:nvPr userDrawn="1"/>
          </p:nvSpPr>
          <p:spPr bwMode="auto">
            <a:xfrm>
              <a:off x="8005" y="2144"/>
              <a:ext cx="125" cy="100"/>
            </a:xfrm>
            <a:custGeom>
              <a:avLst/>
              <a:gdLst>
                <a:gd name="T0" fmla="*/ 31 w 74"/>
                <a:gd name="T1" fmla="*/ 57 h 59"/>
                <a:gd name="T2" fmla="*/ 19 w 74"/>
                <a:gd name="T3" fmla="*/ 55 h 59"/>
                <a:gd name="T4" fmla="*/ 0 w 74"/>
                <a:gd name="T5" fmla="*/ 42 h 59"/>
                <a:gd name="T6" fmla="*/ 2 w 74"/>
                <a:gd name="T7" fmla="*/ 41 h 59"/>
                <a:gd name="T8" fmla="*/ 20 w 74"/>
                <a:gd name="T9" fmla="*/ 52 h 59"/>
                <a:gd name="T10" fmla="*/ 68 w 74"/>
                <a:gd name="T11" fmla="*/ 27 h 59"/>
                <a:gd name="T12" fmla="*/ 67 w 74"/>
                <a:gd name="T13" fmla="*/ 1 h 59"/>
                <a:gd name="T14" fmla="*/ 69 w 74"/>
                <a:gd name="T15" fmla="*/ 0 h 59"/>
                <a:gd name="T16" fmla="*/ 71 w 74"/>
                <a:gd name="T17" fmla="*/ 28 h 59"/>
                <a:gd name="T18" fmla="*/ 31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1" y="57"/>
                  </a:moveTo>
                  <a:cubicBezTo>
                    <a:pt x="27" y="57"/>
                    <a:pt x="23" y="56"/>
                    <a:pt x="19" y="55"/>
                  </a:cubicBezTo>
                  <a:cubicBezTo>
                    <a:pt x="12" y="53"/>
                    <a:pt x="5" y="48"/>
                    <a:pt x="0" y="42"/>
                  </a:cubicBezTo>
                  <a:cubicBezTo>
                    <a:pt x="2" y="41"/>
                    <a:pt x="2" y="41"/>
                    <a:pt x="2" y="41"/>
                  </a:cubicBezTo>
                  <a:cubicBezTo>
                    <a:pt x="7" y="46"/>
                    <a:pt x="13" y="50"/>
                    <a:pt x="20" y="52"/>
                  </a:cubicBezTo>
                  <a:cubicBezTo>
                    <a:pt x="40" y="59"/>
                    <a:pt x="62" y="47"/>
                    <a:pt x="68" y="27"/>
                  </a:cubicBezTo>
                  <a:cubicBezTo>
                    <a:pt x="71" y="19"/>
                    <a:pt x="70" y="9"/>
                    <a:pt x="67" y="1"/>
                  </a:cubicBezTo>
                  <a:cubicBezTo>
                    <a:pt x="69" y="0"/>
                    <a:pt x="69" y="0"/>
                    <a:pt x="69" y="0"/>
                  </a:cubicBezTo>
                  <a:cubicBezTo>
                    <a:pt x="73" y="9"/>
                    <a:pt x="74" y="19"/>
                    <a:pt x="71" y="28"/>
                  </a:cubicBezTo>
                  <a:cubicBezTo>
                    <a:pt x="65" y="46"/>
                    <a:pt x="49" y="57"/>
                    <a:pt x="31" y="57"/>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99" name="Freeform 495"/>
            <p:cNvSpPr>
              <a:spLocks/>
            </p:cNvSpPr>
            <p:nvPr userDrawn="1"/>
          </p:nvSpPr>
          <p:spPr bwMode="auto">
            <a:xfrm>
              <a:off x="7987" y="2104"/>
              <a:ext cx="55" cy="87"/>
            </a:xfrm>
            <a:custGeom>
              <a:avLst/>
              <a:gdLst>
                <a:gd name="T0" fmla="*/ 3 w 33"/>
                <a:gd name="T1" fmla="*/ 52 h 52"/>
                <a:gd name="T2" fmla="*/ 3 w 33"/>
                <a:gd name="T3" fmla="*/ 27 h 52"/>
                <a:gd name="T4" fmla="*/ 32 w 33"/>
                <a:gd name="T5" fmla="*/ 0 h 52"/>
                <a:gd name="T6" fmla="*/ 33 w 33"/>
                <a:gd name="T7" fmla="*/ 3 h 52"/>
                <a:gd name="T8" fmla="*/ 6 w 33"/>
                <a:gd name="T9" fmla="*/ 28 h 52"/>
                <a:gd name="T10" fmla="*/ 6 w 33"/>
                <a:gd name="T11" fmla="*/ 51 h 52"/>
                <a:gd name="T12" fmla="*/ 3 w 33"/>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3" h="52">
                  <a:moveTo>
                    <a:pt x="3" y="52"/>
                  </a:moveTo>
                  <a:cubicBezTo>
                    <a:pt x="0" y="44"/>
                    <a:pt x="0" y="35"/>
                    <a:pt x="3" y="27"/>
                  </a:cubicBezTo>
                  <a:cubicBezTo>
                    <a:pt x="7" y="14"/>
                    <a:pt x="18" y="3"/>
                    <a:pt x="32" y="0"/>
                  </a:cubicBezTo>
                  <a:cubicBezTo>
                    <a:pt x="33" y="3"/>
                    <a:pt x="33" y="3"/>
                    <a:pt x="33" y="3"/>
                  </a:cubicBezTo>
                  <a:cubicBezTo>
                    <a:pt x="20" y="6"/>
                    <a:pt x="10" y="16"/>
                    <a:pt x="6" y="28"/>
                  </a:cubicBezTo>
                  <a:cubicBezTo>
                    <a:pt x="3" y="36"/>
                    <a:pt x="3" y="43"/>
                    <a:pt x="6" y="51"/>
                  </a:cubicBezTo>
                  <a:lnTo>
                    <a:pt x="3" y="52"/>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0" name="Freeform 496"/>
            <p:cNvSpPr>
              <a:spLocks/>
            </p:cNvSpPr>
            <p:nvPr userDrawn="1"/>
          </p:nvSpPr>
          <p:spPr bwMode="auto">
            <a:xfrm>
              <a:off x="7957" y="2129"/>
              <a:ext cx="53" cy="120"/>
            </a:xfrm>
            <a:custGeom>
              <a:avLst/>
              <a:gdLst>
                <a:gd name="T0" fmla="*/ 29 w 32"/>
                <a:gd name="T1" fmla="*/ 71 h 71"/>
                <a:gd name="T2" fmla="*/ 7 w 32"/>
                <a:gd name="T3" fmla="*/ 8 h 71"/>
                <a:gd name="T4" fmla="*/ 10 w 32"/>
                <a:gd name="T5" fmla="*/ 0 h 71"/>
                <a:gd name="T6" fmla="*/ 14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2"/>
                    <a:pt x="10" y="0"/>
                  </a:cubicBezTo>
                  <a:cubicBezTo>
                    <a:pt x="14" y="2"/>
                    <a:pt x="14" y="2"/>
                    <a:pt x="14" y="2"/>
                  </a:cubicBezTo>
                  <a:cubicBezTo>
                    <a:pt x="13" y="4"/>
                    <a:pt x="12" y="7"/>
                    <a:pt x="12" y="9"/>
                  </a:cubicBezTo>
                  <a:cubicBezTo>
                    <a:pt x="5" y="31"/>
                    <a:pt x="13" y="54"/>
                    <a:pt x="32" y="67"/>
                  </a:cubicBezTo>
                  <a:lnTo>
                    <a:pt x="29" y="7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1" name="Freeform 497"/>
            <p:cNvSpPr>
              <a:spLocks/>
            </p:cNvSpPr>
            <p:nvPr userDrawn="1"/>
          </p:nvSpPr>
          <p:spPr bwMode="auto">
            <a:xfrm>
              <a:off x="7999" y="2070"/>
              <a:ext cx="156" cy="160"/>
            </a:xfrm>
            <a:custGeom>
              <a:avLst/>
              <a:gdLst>
                <a:gd name="T0" fmla="*/ 78 w 93"/>
                <a:gd name="T1" fmla="*/ 95 h 95"/>
                <a:gd name="T2" fmla="*/ 75 w 93"/>
                <a:gd name="T3" fmla="*/ 92 h 95"/>
                <a:gd name="T4" fmla="*/ 84 w 93"/>
                <a:gd name="T5" fmla="*/ 74 h 95"/>
                <a:gd name="T6" fmla="*/ 81 w 93"/>
                <a:gd name="T7" fmla="*/ 36 h 95"/>
                <a:gd name="T8" fmla="*/ 51 w 93"/>
                <a:gd name="T9" fmla="*/ 11 h 95"/>
                <a:gd name="T10" fmla="*/ 3 w 93"/>
                <a:gd name="T11" fmla="*/ 20 h 95"/>
                <a:gd name="T12" fmla="*/ 0 w 93"/>
                <a:gd name="T13" fmla="*/ 16 h 95"/>
                <a:gd name="T14" fmla="*/ 52 w 93"/>
                <a:gd name="T15" fmla="*/ 6 h 95"/>
                <a:gd name="T16" fmla="*/ 85 w 93"/>
                <a:gd name="T17" fmla="*/ 33 h 95"/>
                <a:gd name="T18" fmla="*/ 89 w 93"/>
                <a:gd name="T19" fmla="*/ 76 h 95"/>
                <a:gd name="T20" fmla="*/ 78 w 93"/>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5">
                  <a:moveTo>
                    <a:pt x="78" y="95"/>
                  </a:moveTo>
                  <a:cubicBezTo>
                    <a:pt x="75" y="92"/>
                    <a:pt x="75" y="92"/>
                    <a:pt x="75" y="92"/>
                  </a:cubicBezTo>
                  <a:cubicBezTo>
                    <a:pt x="79" y="87"/>
                    <a:pt x="82" y="81"/>
                    <a:pt x="84" y="74"/>
                  </a:cubicBezTo>
                  <a:cubicBezTo>
                    <a:pt x="88" y="61"/>
                    <a:pt x="87" y="48"/>
                    <a:pt x="81" y="36"/>
                  </a:cubicBezTo>
                  <a:cubicBezTo>
                    <a:pt x="74" y="23"/>
                    <a:pt x="64" y="15"/>
                    <a:pt x="51" y="11"/>
                  </a:cubicBezTo>
                  <a:cubicBezTo>
                    <a:pt x="34" y="5"/>
                    <a:pt x="16" y="9"/>
                    <a:pt x="3" y="20"/>
                  </a:cubicBezTo>
                  <a:cubicBezTo>
                    <a:pt x="0" y="16"/>
                    <a:pt x="0" y="16"/>
                    <a:pt x="0" y="16"/>
                  </a:cubicBezTo>
                  <a:cubicBezTo>
                    <a:pt x="14" y="4"/>
                    <a:pt x="34" y="0"/>
                    <a:pt x="52" y="6"/>
                  </a:cubicBezTo>
                  <a:cubicBezTo>
                    <a:pt x="66" y="10"/>
                    <a:pt x="78" y="20"/>
                    <a:pt x="85" y="33"/>
                  </a:cubicBezTo>
                  <a:cubicBezTo>
                    <a:pt x="92" y="47"/>
                    <a:pt x="93" y="62"/>
                    <a:pt x="89" y="76"/>
                  </a:cubicBezTo>
                  <a:cubicBezTo>
                    <a:pt x="87" y="83"/>
                    <a:pt x="83" y="90"/>
                    <a:pt x="78" y="95"/>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2" name="Freeform 498"/>
            <p:cNvSpPr>
              <a:spLocks/>
            </p:cNvSpPr>
            <p:nvPr userDrawn="1"/>
          </p:nvSpPr>
          <p:spPr bwMode="auto">
            <a:xfrm>
              <a:off x="3875" y="597"/>
              <a:ext cx="133" cy="731"/>
            </a:xfrm>
            <a:custGeom>
              <a:avLst/>
              <a:gdLst>
                <a:gd name="T0" fmla="*/ 9 w 133"/>
                <a:gd name="T1" fmla="*/ 731 h 731"/>
                <a:gd name="T2" fmla="*/ 0 w 133"/>
                <a:gd name="T3" fmla="*/ 731 h 731"/>
                <a:gd name="T4" fmla="*/ 126 w 133"/>
                <a:gd name="T5" fmla="*/ 0 h 731"/>
                <a:gd name="T6" fmla="*/ 133 w 133"/>
                <a:gd name="T7" fmla="*/ 1 h 731"/>
                <a:gd name="T8" fmla="*/ 9 w 133"/>
                <a:gd name="T9" fmla="*/ 731 h 731"/>
              </a:gdLst>
              <a:ahLst/>
              <a:cxnLst>
                <a:cxn ang="0">
                  <a:pos x="T0" y="T1"/>
                </a:cxn>
                <a:cxn ang="0">
                  <a:pos x="T2" y="T3"/>
                </a:cxn>
                <a:cxn ang="0">
                  <a:pos x="T4" y="T5"/>
                </a:cxn>
                <a:cxn ang="0">
                  <a:pos x="T6" y="T7"/>
                </a:cxn>
                <a:cxn ang="0">
                  <a:pos x="T8" y="T9"/>
                </a:cxn>
              </a:cxnLst>
              <a:rect l="0" t="0" r="r" b="b"/>
              <a:pathLst>
                <a:path w="133" h="731">
                  <a:moveTo>
                    <a:pt x="9" y="731"/>
                  </a:moveTo>
                  <a:lnTo>
                    <a:pt x="0" y="731"/>
                  </a:lnTo>
                  <a:lnTo>
                    <a:pt x="126" y="0"/>
                  </a:lnTo>
                  <a:lnTo>
                    <a:pt x="133" y="1"/>
                  </a:lnTo>
                  <a:lnTo>
                    <a:pt x="9" y="73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3" name="Freeform 499"/>
            <p:cNvSpPr>
              <a:spLocks/>
            </p:cNvSpPr>
            <p:nvPr userDrawn="1"/>
          </p:nvSpPr>
          <p:spPr bwMode="auto">
            <a:xfrm>
              <a:off x="3620" y="1003"/>
              <a:ext cx="116" cy="340"/>
            </a:xfrm>
            <a:custGeom>
              <a:avLst/>
              <a:gdLst>
                <a:gd name="T0" fmla="*/ 108 w 116"/>
                <a:gd name="T1" fmla="*/ 340 h 340"/>
                <a:gd name="T2" fmla="*/ 0 w 116"/>
                <a:gd name="T3" fmla="*/ 4 h 340"/>
                <a:gd name="T4" fmla="*/ 9 w 116"/>
                <a:gd name="T5" fmla="*/ 0 h 340"/>
                <a:gd name="T6" fmla="*/ 116 w 116"/>
                <a:gd name="T7" fmla="*/ 336 h 340"/>
                <a:gd name="T8" fmla="*/ 108 w 116"/>
                <a:gd name="T9" fmla="*/ 340 h 340"/>
              </a:gdLst>
              <a:ahLst/>
              <a:cxnLst>
                <a:cxn ang="0">
                  <a:pos x="T0" y="T1"/>
                </a:cxn>
                <a:cxn ang="0">
                  <a:pos x="T2" y="T3"/>
                </a:cxn>
                <a:cxn ang="0">
                  <a:pos x="T4" y="T5"/>
                </a:cxn>
                <a:cxn ang="0">
                  <a:pos x="T6" y="T7"/>
                </a:cxn>
                <a:cxn ang="0">
                  <a:pos x="T8" y="T9"/>
                </a:cxn>
              </a:cxnLst>
              <a:rect l="0" t="0" r="r" b="b"/>
              <a:pathLst>
                <a:path w="116" h="340">
                  <a:moveTo>
                    <a:pt x="108" y="340"/>
                  </a:moveTo>
                  <a:lnTo>
                    <a:pt x="0" y="4"/>
                  </a:lnTo>
                  <a:lnTo>
                    <a:pt x="9" y="0"/>
                  </a:lnTo>
                  <a:lnTo>
                    <a:pt x="116" y="336"/>
                  </a:lnTo>
                  <a:lnTo>
                    <a:pt x="108" y="34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4" name="Freeform 500"/>
            <p:cNvSpPr>
              <a:spLocks/>
            </p:cNvSpPr>
            <p:nvPr userDrawn="1"/>
          </p:nvSpPr>
          <p:spPr bwMode="auto">
            <a:xfrm>
              <a:off x="3741" y="2277"/>
              <a:ext cx="25" cy="215"/>
            </a:xfrm>
            <a:custGeom>
              <a:avLst/>
              <a:gdLst>
                <a:gd name="T0" fmla="*/ 9 w 25"/>
                <a:gd name="T1" fmla="*/ 215 h 215"/>
                <a:gd name="T2" fmla="*/ 0 w 25"/>
                <a:gd name="T3" fmla="*/ 215 h 215"/>
                <a:gd name="T4" fmla="*/ 19 w 25"/>
                <a:gd name="T5" fmla="*/ 0 h 215"/>
                <a:gd name="T6" fmla="*/ 25 w 25"/>
                <a:gd name="T7" fmla="*/ 0 h 215"/>
                <a:gd name="T8" fmla="*/ 9 w 25"/>
                <a:gd name="T9" fmla="*/ 215 h 215"/>
              </a:gdLst>
              <a:ahLst/>
              <a:cxnLst>
                <a:cxn ang="0">
                  <a:pos x="T0" y="T1"/>
                </a:cxn>
                <a:cxn ang="0">
                  <a:pos x="T2" y="T3"/>
                </a:cxn>
                <a:cxn ang="0">
                  <a:pos x="T4" y="T5"/>
                </a:cxn>
                <a:cxn ang="0">
                  <a:pos x="T6" y="T7"/>
                </a:cxn>
                <a:cxn ang="0">
                  <a:pos x="T8" y="T9"/>
                </a:cxn>
              </a:cxnLst>
              <a:rect l="0" t="0" r="r" b="b"/>
              <a:pathLst>
                <a:path w="25" h="215">
                  <a:moveTo>
                    <a:pt x="9" y="215"/>
                  </a:moveTo>
                  <a:lnTo>
                    <a:pt x="0" y="215"/>
                  </a:lnTo>
                  <a:lnTo>
                    <a:pt x="19" y="0"/>
                  </a:lnTo>
                  <a:lnTo>
                    <a:pt x="25" y="0"/>
                  </a:lnTo>
                  <a:lnTo>
                    <a:pt x="9" y="21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5" name="Freeform 501"/>
            <p:cNvSpPr>
              <a:spLocks/>
            </p:cNvSpPr>
            <p:nvPr userDrawn="1"/>
          </p:nvSpPr>
          <p:spPr bwMode="auto">
            <a:xfrm>
              <a:off x="6222" y="437"/>
              <a:ext cx="440" cy="185"/>
            </a:xfrm>
            <a:custGeom>
              <a:avLst/>
              <a:gdLst>
                <a:gd name="T0" fmla="*/ 437 w 440"/>
                <a:gd name="T1" fmla="*/ 185 h 185"/>
                <a:gd name="T2" fmla="*/ 0 w 440"/>
                <a:gd name="T3" fmla="*/ 7 h 185"/>
                <a:gd name="T4" fmla="*/ 4 w 440"/>
                <a:gd name="T5" fmla="*/ 0 h 185"/>
                <a:gd name="T6" fmla="*/ 440 w 440"/>
                <a:gd name="T7" fmla="*/ 178 h 185"/>
                <a:gd name="T8" fmla="*/ 437 w 440"/>
                <a:gd name="T9" fmla="*/ 185 h 185"/>
              </a:gdLst>
              <a:ahLst/>
              <a:cxnLst>
                <a:cxn ang="0">
                  <a:pos x="T0" y="T1"/>
                </a:cxn>
                <a:cxn ang="0">
                  <a:pos x="T2" y="T3"/>
                </a:cxn>
                <a:cxn ang="0">
                  <a:pos x="T4" y="T5"/>
                </a:cxn>
                <a:cxn ang="0">
                  <a:pos x="T6" y="T7"/>
                </a:cxn>
                <a:cxn ang="0">
                  <a:pos x="T8" y="T9"/>
                </a:cxn>
              </a:cxnLst>
              <a:rect l="0" t="0" r="r" b="b"/>
              <a:pathLst>
                <a:path w="440" h="185">
                  <a:moveTo>
                    <a:pt x="437" y="185"/>
                  </a:moveTo>
                  <a:lnTo>
                    <a:pt x="0" y="7"/>
                  </a:lnTo>
                  <a:lnTo>
                    <a:pt x="4" y="0"/>
                  </a:lnTo>
                  <a:lnTo>
                    <a:pt x="440" y="178"/>
                  </a:lnTo>
                  <a:lnTo>
                    <a:pt x="437" y="185"/>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6" name="Freeform 502"/>
            <p:cNvSpPr>
              <a:spLocks/>
            </p:cNvSpPr>
            <p:nvPr userDrawn="1"/>
          </p:nvSpPr>
          <p:spPr bwMode="auto">
            <a:xfrm>
              <a:off x="6666" y="427"/>
              <a:ext cx="564" cy="201"/>
            </a:xfrm>
            <a:custGeom>
              <a:avLst/>
              <a:gdLst>
                <a:gd name="T0" fmla="*/ 3 w 564"/>
                <a:gd name="T1" fmla="*/ 201 h 201"/>
                <a:gd name="T2" fmla="*/ 0 w 564"/>
                <a:gd name="T3" fmla="*/ 195 h 201"/>
                <a:gd name="T4" fmla="*/ 560 w 564"/>
                <a:gd name="T5" fmla="*/ 0 h 201"/>
                <a:gd name="T6" fmla="*/ 564 w 564"/>
                <a:gd name="T7" fmla="*/ 7 h 201"/>
                <a:gd name="T8" fmla="*/ 3 w 564"/>
                <a:gd name="T9" fmla="*/ 201 h 201"/>
              </a:gdLst>
              <a:ahLst/>
              <a:cxnLst>
                <a:cxn ang="0">
                  <a:pos x="T0" y="T1"/>
                </a:cxn>
                <a:cxn ang="0">
                  <a:pos x="T2" y="T3"/>
                </a:cxn>
                <a:cxn ang="0">
                  <a:pos x="T4" y="T5"/>
                </a:cxn>
                <a:cxn ang="0">
                  <a:pos x="T6" y="T7"/>
                </a:cxn>
                <a:cxn ang="0">
                  <a:pos x="T8" y="T9"/>
                </a:cxn>
              </a:cxnLst>
              <a:rect l="0" t="0" r="r" b="b"/>
              <a:pathLst>
                <a:path w="564" h="201">
                  <a:moveTo>
                    <a:pt x="3" y="201"/>
                  </a:moveTo>
                  <a:lnTo>
                    <a:pt x="0" y="195"/>
                  </a:lnTo>
                  <a:lnTo>
                    <a:pt x="560" y="0"/>
                  </a:lnTo>
                  <a:lnTo>
                    <a:pt x="564" y="7"/>
                  </a:lnTo>
                  <a:lnTo>
                    <a:pt x="3" y="20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7" name="Freeform 503"/>
            <p:cNvSpPr>
              <a:spLocks/>
            </p:cNvSpPr>
            <p:nvPr userDrawn="1"/>
          </p:nvSpPr>
          <p:spPr bwMode="auto">
            <a:xfrm>
              <a:off x="6592" y="588"/>
              <a:ext cx="116" cy="106"/>
            </a:xfrm>
            <a:custGeom>
              <a:avLst/>
              <a:gdLst>
                <a:gd name="T0" fmla="*/ 41 w 69"/>
                <a:gd name="T1" fmla="*/ 63 h 63"/>
                <a:gd name="T2" fmla="*/ 13 w 69"/>
                <a:gd name="T3" fmla="*/ 51 h 63"/>
                <a:gd name="T4" fmla="*/ 0 w 69"/>
                <a:gd name="T5" fmla="*/ 23 h 63"/>
                <a:gd name="T6" fmla="*/ 6 w 69"/>
                <a:gd name="T7" fmla="*/ 0 h 63"/>
                <a:gd name="T8" fmla="*/ 8 w 69"/>
                <a:gd name="T9" fmla="*/ 2 h 63"/>
                <a:gd name="T10" fmla="*/ 3 w 69"/>
                <a:gd name="T11" fmla="*/ 22 h 63"/>
                <a:gd name="T12" fmla="*/ 15 w 69"/>
                <a:gd name="T13" fmla="*/ 49 h 63"/>
                <a:gd name="T14" fmla="*/ 42 w 69"/>
                <a:gd name="T15" fmla="*/ 60 h 63"/>
                <a:gd name="T16" fmla="*/ 67 w 69"/>
                <a:gd name="T17" fmla="*/ 50 h 63"/>
                <a:gd name="T18" fmla="*/ 69 w 69"/>
                <a:gd name="T19" fmla="*/ 52 h 63"/>
                <a:gd name="T20" fmla="*/ 43 w 69"/>
                <a:gd name="T21" fmla="*/ 63 h 63"/>
                <a:gd name="T22" fmla="*/ 41 w 69"/>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3">
                  <a:moveTo>
                    <a:pt x="41" y="63"/>
                  </a:moveTo>
                  <a:cubicBezTo>
                    <a:pt x="31" y="63"/>
                    <a:pt x="21" y="59"/>
                    <a:pt x="13" y="51"/>
                  </a:cubicBezTo>
                  <a:cubicBezTo>
                    <a:pt x="5" y="44"/>
                    <a:pt x="0" y="34"/>
                    <a:pt x="0" y="23"/>
                  </a:cubicBezTo>
                  <a:cubicBezTo>
                    <a:pt x="0" y="15"/>
                    <a:pt x="2" y="7"/>
                    <a:pt x="6" y="0"/>
                  </a:cubicBezTo>
                  <a:cubicBezTo>
                    <a:pt x="8" y="2"/>
                    <a:pt x="8" y="2"/>
                    <a:pt x="8" y="2"/>
                  </a:cubicBezTo>
                  <a:cubicBezTo>
                    <a:pt x="5" y="8"/>
                    <a:pt x="3" y="15"/>
                    <a:pt x="3" y="22"/>
                  </a:cubicBezTo>
                  <a:cubicBezTo>
                    <a:pt x="3" y="33"/>
                    <a:pt x="8" y="42"/>
                    <a:pt x="15" y="49"/>
                  </a:cubicBezTo>
                  <a:cubicBezTo>
                    <a:pt x="22" y="56"/>
                    <a:pt x="32" y="60"/>
                    <a:pt x="42" y="60"/>
                  </a:cubicBezTo>
                  <a:cubicBezTo>
                    <a:pt x="51" y="59"/>
                    <a:pt x="60" y="56"/>
                    <a:pt x="67" y="50"/>
                  </a:cubicBezTo>
                  <a:cubicBezTo>
                    <a:pt x="69" y="52"/>
                    <a:pt x="69" y="52"/>
                    <a:pt x="69" y="52"/>
                  </a:cubicBezTo>
                  <a:cubicBezTo>
                    <a:pt x="61" y="59"/>
                    <a:pt x="52" y="62"/>
                    <a:pt x="43" y="63"/>
                  </a:cubicBezTo>
                  <a:cubicBezTo>
                    <a:pt x="42" y="63"/>
                    <a:pt x="42" y="63"/>
                    <a:pt x="41" y="6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8" name="Freeform 504"/>
            <p:cNvSpPr>
              <a:spLocks/>
            </p:cNvSpPr>
            <p:nvPr userDrawn="1"/>
          </p:nvSpPr>
          <p:spPr bwMode="auto">
            <a:xfrm>
              <a:off x="6620" y="555"/>
              <a:ext cx="99" cy="33"/>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7" y="3"/>
                    <a:pt x="23" y="3"/>
                  </a:cubicBezTo>
                  <a:cubicBezTo>
                    <a:pt x="16" y="3"/>
                    <a:pt x="8" y="6"/>
                    <a:pt x="2" y="10"/>
                  </a:cubicBezTo>
                  <a:cubicBezTo>
                    <a:pt x="0" y="8"/>
                    <a:pt x="0" y="8"/>
                    <a:pt x="0" y="8"/>
                  </a:cubicBezTo>
                  <a:cubicBezTo>
                    <a:pt x="7" y="3"/>
                    <a:pt x="15" y="0"/>
                    <a:pt x="23" y="0"/>
                  </a:cubicBezTo>
                  <a:cubicBezTo>
                    <a:pt x="38" y="0"/>
                    <a:pt x="51" y="7"/>
                    <a:pt x="59" y="19"/>
                  </a:cubicBezTo>
                  <a:lnTo>
                    <a:pt x="56" y="20"/>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09" name="Freeform 505"/>
            <p:cNvSpPr>
              <a:spLocks/>
            </p:cNvSpPr>
            <p:nvPr userDrawn="1"/>
          </p:nvSpPr>
          <p:spPr bwMode="auto">
            <a:xfrm>
              <a:off x="6572" y="529"/>
              <a:ext cx="102" cy="73"/>
            </a:xfrm>
            <a:custGeom>
              <a:avLst/>
              <a:gdLst>
                <a:gd name="T0" fmla="*/ 4 w 61"/>
                <a:gd name="T1" fmla="*/ 43 h 43"/>
                <a:gd name="T2" fmla="*/ 0 w 61"/>
                <a:gd name="T3" fmla="*/ 42 h 43"/>
                <a:gd name="T4" fmla="*/ 52 w 61"/>
                <a:gd name="T5" fmla="*/ 0 h 43"/>
                <a:gd name="T6" fmla="*/ 61 w 61"/>
                <a:gd name="T7" fmla="*/ 1 h 43"/>
                <a:gd name="T8" fmla="*/ 60 w 61"/>
                <a:gd name="T9" fmla="*/ 6 h 43"/>
                <a:gd name="T10" fmla="*/ 52 w 61"/>
                <a:gd name="T11" fmla="*/ 5 h 43"/>
                <a:gd name="T12" fmla="*/ 4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4" y="43"/>
                  </a:moveTo>
                  <a:cubicBezTo>
                    <a:pt x="0" y="42"/>
                    <a:pt x="0" y="42"/>
                    <a:pt x="0" y="42"/>
                  </a:cubicBezTo>
                  <a:cubicBezTo>
                    <a:pt x="6" y="18"/>
                    <a:pt x="28" y="1"/>
                    <a:pt x="52" y="0"/>
                  </a:cubicBezTo>
                  <a:cubicBezTo>
                    <a:pt x="55" y="0"/>
                    <a:pt x="58" y="1"/>
                    <a:pt x="61" y="1"/>
                  </a:cubicBezTo>
                  <a:cubicBezTo>
                    <a:pt x="60" y="6"/>
                    <a:pt x="60" y="6"/>
                    <a:pt x="60" y="6"/>
                  </a:cubicBezTo>
                  <a:cubicBezTo>
                    <a:pt x="57" y="5"/>
                    <a:pt x="55" y="5"/>
                    <a:pt x="52" y="5"/>
                  </a:cubicBezTo>
                  <a:cubicBezTo>
                    <a:pt x="30" y="6"/>
                    <a:pt x="10" y="22"/>
                    <a:pt x="4" y="4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0" name="Freeform 506"/>
            <p:cNvSpPr>
              <a:spLocks/>
            </p:cNvSpPr>
            <p:nvPr userDrawn="1"/>
          </p:nvSpPr>
          <p:spPr bwMode="auto">
            <a:xfrm>
              <a:off x="6627" y="544"/>
              <a:ext cx="129" cy="174"/>
            </a:xfrm>
            <a:custGeom>
              <a:avLst/>
              <a:gdLst>
                <a:gd name="T0" fmla="*/ 21 w 77"/>
                <a:gd name="T1" fmla="*/ 103 h 103"/>
                <a:gd name="T2" fmla="*/ 0 w 77"/>
                <a:gd name="T3" fmla="*/ 100 h 103"/>
                <a:gd name="T4" fmla="*/ 2 w 77"/>
                <a:gd name="T5" fmla="*/ 95 h 103"/>
                <a:gd name="T6" fmla="*/ 22 w 77"/>
                <a:gd name="T7" fmla="*/ 98 h 103"/>
                <a:gd name="T8" fmla="*/ 58 w 77"/>
                <a:gd name="T9" fmla="*/ 82 h 103"/>
                <a:gd name="T10" fmla="*/ 72 w 77"/>
                <a:gd name="T11" fmla="*/ 46 h 103"/>
                <a:gd name="T12" fmla="*/ 47 w 77"/>
                <a:gd name="T13" fmla="*/ 4 h 103"/>
                <a:gd name="T14" fmla="*/ 50 w 77"/>
                <a:gd name="T15" fmla="*/ 0 h 103"/>
                <a:gd name="T16" fmla="*/ 77 w 77"/>
                <a:gd name="T17" fmla="*/ 46 h 103"/>
                <a:gd name="T18" fmla="*/ 22 w 77"/>
                <a:gd name="T19" fmla="*/ 103 h 103"/>
                <a:gd name="T20" fmla="*/ 21 w 77"/>
                <a:gd name="T21"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 h="103">
                  <a:moveTo>
                    <a:pt x="21" y="103"/>
                  </a:moveTo>
                  <a:cubicBezTo>
                    <a:pt x="14" y="103"/>
                    <a:pt x="7" y="102"/>
                    <a:pt x="0" y="100"/>
                  </a:cubicBezTo>
                  <a:cubicBezTo>
                    <a:pt x="2" y="95"/>
                    <a:pt x="2" y="95"/>
                    <a:pt x="2" y="95"/>
                  </a:cubicBezTo>
                  <a:cubicBezTo>
                    <a:pt x="9" y="98"/>
                    <a:pt x="15" y="99"/>
                    <a:pt x="22" y="98"/>
                  </a:cubicBezTo>
                  <a:cubicBezTo>
                    <a:pt x="36" y="98"/>
                    <a:pt x="48" y="92"/>
                    <a:pt x="58" y="82"/>
                  </a:cubicBezTo>
                  <a:cubicBezTo>
                    <a:pt x="67" y="73"/>
                    <a:pt x="72" y="60"/>
                    <a:pt x="72" y="46"/>
                  </a:cubicBezTo>
                  <a:cubicBezTo>
                    <a:pt x="71" y="29"/>
                    <a:pt x="62" y="13"/>
                    <a:pt x="47" y="4"/>
                  </a:cubicBezTo>
                  <a:cubicBezTo>
                    <a:pt x="50" y="0"/>
                    <a:pt x="50" y="0"/>
                    <a:pt x="50" y="0"/>
                  </a:cubicBezTo>
                  <a:cubicBezTo>
                    <a:pt x="66" y="10"/>
                    <a:pt x="76" y="27"/>
                    <a:pt x="77" y="46"/>
                  </a:cubicBezTo>
                  <a:cubicBezTo>
                    <a:pt x="77" y="77"/>
                    <a:pt x="53" y="102"/>
                    <a:pt x="22" y="103"/>
                  </a:cubicBezTo>
                  <a:cubicBezTo>
                    <a:pt x="22" y="103"/>
                    <a:pt x="21" y="103"/>
                    <a:pt x="21" y="103"/>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1" name="Freeform 507"/>
            <p:cNvSpPr>
              <a:spLocks noEditPoints="1"/>
            </p:cNvSpPr>
            <p:nvPr userDrawn="1"/>
          </p:nvSpPr>
          <p:spPr bwMode="auto">
            <a:xfrm>
              <a:off x="-123" y="197"/>
              <a:ext cx="147" cy="154"/>
            </a:xfrm>
            <a:custGeom>
              <a:avLst/>
              <a:gdLst>
                <a:gd name="T0" fmla="*/ 88 w 88"/>
                <a:gd name="T1" fmla="*/ 83 h 92"/>
                <a:gd name="T2" fmla="*/ 62 w 88"/>
                <a:gd name="T3" fmla="*/ 27 h 92"/>
                <a:gd name="T4" fmla="*/ 62 w 88"/>
                <a:gd name="T5" fmla="*/ 4 h 92"/>
                <a:gd name="T6" fmla="*/ 64 w 88"/>
                <a:gd name="T7" fmla="*/ 4 h 92"/>
                <a:gd name="T8" fmla="*/ 64 w 88"/>
                <a:gd name="T9" fmla="*/ 0 h 92"/>
                <a:gd name="T10" fmla="*/ 24 w 88"/>
                <a:gd name="T11" fmla="*/ 0 h 92"/>
                <a:gd name="T12" fmla="*/ 24 w 88"/>
                <a:gd name="T13" fmla="*/ 4 h 92"/>
                <a:gd name="T14" fmla="*/ 26 w 88"/>
                <a:gd name="T15" fmla="*/ 4 h 92"/>
                <a:gd name="T16" fmla="*/ 26 w 88"/>
                <a:gd name="T17" fmla="*/ 27 h 92"/>
                <a:gd name="T18" fmla="*/ 0 w 88"/>
                <a:gd name="T19" fmla="*/ 83 h 92"/>
                <a:gd name="T20" fmla="*/ 1 w 88"/>
                <a:gd name="T21" fmla="*/ 89 h 92"/>
                <a:gd name="T22" fmla="*/ 7 w 88"/>
                <a:gd name="T23" fmla="*/ 92 h 92"/>
                <a:gd name="T24" fmla="*/ 81 w 88"/>
                <a:gd name="T25" fmla="*/ 92 h 92"/>
                <a:gd name="T26" fmla="*/ 87 w 88"/>
                <a:gd name="T27" fmla="*/ 89 h 92"/>
                <a:gd name="T28" fmla="*/ 88 w 88"/>
                <a:gd name="T29" fmla="*/ 83 h 92"/>
                <a:gd name="T30" fmla="*/ 55 w 88"/>
                <a:gd name="T31" fmla="*/ 78 h 92"/>
                <a:gd name="T32" fmla="*/ 51 w 88"/>
                <a:gd name="T33" fmla="*/ 74 h 92"/>
                <a:gd name="T34" fmla="*/ 55 w 88"/>
                <a:gd name="T35" fmla="*/ 70 h 92"/>
                <a:gd name="T36" fmla="*/ 59 w 88"/>
                <a:gd name="T37" fmla="*/ 74 h 92"/>
                <a:gd name="T38" fmla="*/ 55 w 88"/>
                <a:gd name="T39" fmla="*/ 78 h 92"/>
                <a:gd name="T40" fmla="*/ 50 w 88"/>
                <a:gd name="T41" fmla="*/ 61 h 92"/>
                <a:gd name="T42" fmla="*/ 40 w 88"/>
                <a:gd name="T43" fmla="*/ 72 h 92"/>
                <a:gd name="T44" fmla="*/ 29 w 88"/>
                <a:gd name="T45" fmla="*/ 61 h 92"/>
                <a:gd name="T46" fmla="*/ 15 w 88"/>
                <a:gd name="T47" fmla="*/ 61 h 92"/>
                <a:gd name="T48" fmla="*/ 30 w 88"/>
                <a:gd name="T49" fmla="*/ 28 h 92"/>
                <a:gd name="T50" fmla="*/ 30 w 88"/>
                <a:gd name="T51" fmla="*/ 4 h 92"/>
                <a:gd name="T52" fmla="*/ 58 w 88"/>
                <a:gd name="T53" fmla="*/ 4 h 92"/>
                <a:gd name="T54" fmla="*/ 58 w 88"/>
                <a:gd name="T55" fmla="*/ 27 h 92"/>
                <a:gd name="T56" fmla="*/ 43 w 88"/>
                <a:gd name="T57" fmla="*/ 27 h 92"/>
                <a:gd name="T58" fmla="*/ 43 w 88"/>
                <a:gd name="T59" fmla="*/ 31 h 92"/>
                <a:gd name="T60" fmla="*/ 59 w 88"/>
                <a:gd name="T61" fmla="*/ 31 h 92"/>
                <a:gd name="T62" fmla="*/ 61 w 88"/>
                <a:gd name="T63" fmla="*/ 36 h 92"/>
                <a:gd name="T64" fmla="*/ 46 w 88"/>
                <a:gd name="T65" fmla="*/ 36 h 92"/>
                <a:gd name="T66" fmla="*/ 46 w 88"/>
                <a:gd name="T67" fmla="*/ 40 h 92"/>
                <a:gd name="T68" fmla="*/ 63 w 88"/>
                <a:gd name="T69" fmla="*/ 40 h 92"/>
                <a:gd name="T70" fmla="*/ 63 w 88"/>
                <a:gd name="T71" fmla="*/ 39 h 92"/>
                <a:gd name="T72" fmla="*/ 65 w 88"/>
                <a:gd name="T73" fmla="*/ 44 h 92"/>
                <a:gd name="T74" fmla="*/ 50 w 88"/>
                <a:gd name="T75" fmla="*/ 44 h 92"/>
                <a:gd name="T76" fmla="*/ 50 w 88"/>
                <a:gd name="T77" fmla="*/ 48 h 92"/>
                <a:gd name="T78" fmla="*/ 67 w 88"/>
                <a:gd name="T79" fmla="*/ 48 h 92"/>
                <a:gd name="T80" fmla="*/ 67 w 88"/>
                <a:gd name="T81" fmla="*/ 48 h 92"/>
                <a:gd name="T82" fmla="*/ 73 w 88"/>
                <a:gd name="T83" fmla="*/ 61 h 92"/>
                <a:gd name="T84" fmla="*/ 50 w 88"/>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6" y="4"/>
                    <a:pt x="26" y="4"/>
                    <a:pt x="26" y="4"/>
                  </a:cubicBezTo>
                  <a:cubicBezTo>
                    <a:pt x="26" y="27"/>
                    <a:pt x="26" y="27"/>
                    <a:pt x="26" y="27"/>
                  </a:cubicBezTo>
                  <a:cubicBezTo>
                    <a:pt x="0" y="83"/>
                    <a:pt x="0" y="83"/>
                    <a:pt x="0" y="83"/>
                  </a:cubicBezTo>
                  <a:cubicBezTo>
                    <a:pt x="0" y="85"/>
                    <a:pt x="0" y="87"/>
                    <a:pt x="1" y="89"/>
                  </a:cubicBezTo>
                  <a:cubicBezTo>
                    <a:pt x="3" y="91"/>
                    <a:pt x="5" y="92"/>
                    <a:pt x="7" y="92"/>
                  </a:cubicBezTo>
                  <a:cubicBezTo>
                    <a:pt x="81" y="92"/>
                    <a:pt x="81" y="92"/>
                    <a:pt x="81" y="92"/>
                  </a:cubicBezTo>
                  <a:cubicBezTo>
                    <a:pt x="83" y="92"/>
                    <a:pt x="85" y="91"/>
                    <a:pt x="87" y="89"/>
                  </a:cubicBezTo>
                  <a:cubicBezTo>
                    <a:pt x="88" y="87"/>
                    <a:pt x="88" y="85"/>
                    <a:pt x="88" y="83"/>
                  </a:cubicBezTo>
                  <a:close/>
                  <a:moveTo>
                    <a:pt x="55" y="78"/>
                  </a:moveTo>
                  <a:cubicBezTo>
                    <a:pt x="53" y="78"/>
                    <a:pt x="51" y="77"/>
                    <a:pt x="51" y="74"/>
                  </a:cubicBezTo>
                  <a:cubicBezTo>
                    <a:pt x="51" y="72"/>
                    <a:pt x="53" y="70"/>
                    <a:pt x="55" y="70"/>
                  </a:cubicBezTo>
                  <a:cubicBezTo>
                    <a:pt x="57" y="70"/>
                    <a:pt x="59" y="72"/>
                    <a:pt x="59" y="74"/>
                  </a:cubicBezTo>
                  <a:cubicBezTo>
                    <a:pt x="59" y="77"/>
                    <a:pt x="57" y="78"/>
                    <a:pt x="55" y="78"/>
                  </a:cubicBezTo>
                  <a:close/>
                  <a:moveTo>
                    <a:pt x="50" y="61"/>
                  </a:moveTo>
                  <a:cubicBezTo>
                    <a:pt x="50" y="67"/>
                    <a:pt x="46" y="72"/>
                    <a:pt x="40" y="72"/>
                  </a:cubicBezTo>
                  <a:cubicBezTo>
                    <a:pt x="34" y="72"/>
                    <a:pt x="29" y="67"/>
                    <a:pt x="29" y="61"/>
                  </a:cubicBezTo>
                  <a:cubicBezTo>
                    <a:pt x="15" y="61"/>
                    <a:pt x="15" y="61"/>
                    <a:pt x="15" y="61"/>
                  </a:cubicBezTo>
                  <a:cubicBezTo>
                    <a:pt x="30" y="28"/>
                    <a:pt x="30" y="28"/>
                    <a:pt x="30" y="28"/>
                  </a:cubicBezTo>
                  <a:cubicBezTo>
                    <a:pt x="30" y="4"/>
                    <a:pt x="30" y="4"/>
                    <a:pt x="30" y="4"/>
                  </a:cubicBezTo>
                  <a:cubicBezTo>
                    <a:pt x="58" y="4"/>
                    <a:pt x="58" y="4"/>
                    <a:pt x="58" y="4"/>
                  </a:cubicBezTo>
                  <a:cubicBezTo>
                    <a:pt x="57" y="19"/>
                    <a:pt x="58" y="25"/>
                    <a:pt x="58" y="27"/>
                  </a:cubicBezTo>
                  <a:cubicBezTo>
                    <a:pt x="43" y="27"/>
                    <a:pt x="43" y="27"/>
                    <a:pt x="43" y="27"/>
                  </a:cubicBezTo>
                  <a:cubicBezTo>
                    <a:pt x="43" y="31"/>
                    <a:pt x="43" y="31"/>
                    <a:pt x="43" y="31"/>
                  </a:cubicBezTo>
                  <a:cubicBezTo>
                    <a:pt x="59" y="31"/>
                    <a:pt x="59" y="31"/>
                    <a:pt x="59" y="31"/>
                  </a:cubicBezTo>
                  <a:cubicBezTo>
                    <a:pt x="61" y="36"/>
                    <a:pt x="61" y="36"/>
                    <a:pt x="61" y="36"/>
                  </a:cubicBezTo>
                  <a:cubicBezTo>
                    <a:pt x="46" y="36"/>
                    <a:pt x="46" y="36"/>
                    <a:pt x="46" y="36"/>
                  </a:cubicBezTo>
                  <a:cubicBezTo>
                    <a:pt x="46" y="40"/>
                    <a:pt x="46" y="40"/>
                    <a:pt x="46"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0" y="61"/>
                  </a:ln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2" name="Oval 508"/>
            <p:cNvSpPr>
              <a:spLocks noChangeArrowheads="1"/>
            </p:cNvSpPr>
            <p:nvPr userDrawn="1"/>
          </p:nvSpPr>
          <p:spPr bwMode="auto">
            <a:xfrm>
              <a:off x="-73" y="276"/>
              <a:ext cx="15" cy="15"/>
            </a:xfrm>
            <a:prstGeom prst="ellipse">
              <a:avLst/>
            </a:pr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3" name="Freeform 509"/>
            <p:cNvSpPr>
              <a:spLocks/>
            </p:cNvSpPr>
            <p:nvPr userDrawn="1"/>
          </p:nvSpPr>
          <p:spPr bwMode="auto">
            <a:xfrm>
              <a:off x="5089" y="2299"/>
              <a:ext cx="99" cy="101"/>
            </a:xfrm>
            <a:custGeom>
              <a:avLst/>
              <a:gdLst>
                <a:gd name="T0" fmla="*/ 10 w 59"/>
                <a:gd name="T1" fmla="*/ 48 h 60"/>
                <a:gd name="T2" fmla="*/ 11 w 59"/>
                <a:gd name="T3" fmla="*/ 10 h 60"/>
                <a:gd name="T4" fmla="*/ 49 w 59"/>
                <a:gd name="T5" fmla="*/ 12 h 60"/>
                <a:gd name="T6" fmla="*/ 48 w 59"/>
                <a:gd name="T7" fmla="*/ 50 h 60"/>
                <a:gd name="T8" fmla="*/ 10 w 59"/>
                <a:gd name="T9" fmla="*/ 48 h 60"/>
              </a:gdLst>
              <a:ahLst/>
              <a:cxnLst>
                <a:cxn ang="0">
                  <a:pos x="T0" y="T1"/>
                </a:cxn>
                <a:cxn ang="0">
                  <a:pos x="T2" y="T3"/>
                </a:cxn>
                <a:cxn ang="0">
                  <a:pos x="T4" y="T5"/>
                </a:cxn>
                <a:cxn ang="0">
                  <a:pos x="T6" y="T7"/>
                </a:cxn>
                <a:cxn ang="0">
                  <a:pos x="T8" y="T9"/>
                </a:cxn>
              </a:cxnLst>
              <a:rect l="0" t="0" r="r" b="b"/>
              <a:pathLst>
                <a:path w="59" h="60">
                  <a:moveTo>
                    <a:pt x="10" y="48"/>
                  </a:moveTo>
                  <a:cubicBezTo>
                    <a:pt x="0" y="37"/>
                    <a:pt x="0" y="21"/>
                    <a:pt x="11" y="10"/>
                  </a:cubicBezTo>
                  <a:cubicBezTo>
                    <a:pt x="22" y="0"/>
                    <a:pt x="39" y="1"/>
                    <a:pt x="49" y="12"/>
                  </a:cubicBezTo>
                  <a:cubicBezTo>
                    <a:pt x="59" y="23"/>
                    <a:pt x="58" y="39"/>
                    <a:pt x="48" y="50"/>
                  </a:cubicBezTo>
                  <a:cubicBezTo>
                    <a:pt x="37" y="60"/>
                    <a:pt x="20" y="59"/>
                    <a:pt x="10" y="48"/>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4" name="Freeform 510"/>
            <p:cNvSpPr>
              <a:spLocks/>
            </p:cNvSpPr>
            <p:nvPr userDrawn="1"/>
          </p:nvSpPr>
          <p:spPr bwMode="auto">
            <a:xfrm>
              <a:off x="7267" y="2538"/>
              <a:ext cx="100" cy="101"/>
            </a:xfrm>
            <a:custGeom>
              <a:avLst/>
              <a:gdLst>
                <a:gd name="T0" fmla="*/ 56 w 60"/>
                <a:gd name="T1" fmla="*/ 38 h 60"/>
                <a:gd name="T2" fmla="*/ 22 w 60"/>
                <a:gd name="T3" fmla="*/ 55 h 60"/>
                <a:gd name="T4" fmla="*/ 4 w 60"/>
                <a:gd name="T5" fmla="*/ 22 h 60"/>
                <a:gd name="T6" fmla="*/ 38 w 60"/>
                <a:gd name="T7" fmla="*/ 4 h 60"/>
                <a:gd name="T8" fmla="*/ 56 w 60"/>
                <a:gd name="T9" fmla="*/ 38 h 60"/>
              </a:gdLst>
              <a:ahLst/>
              <a:cxnLst>
                <a:cxn ang="0">
                  <a:pos x="T0" y="T1"/>
                </a:cxn>
                <a:cxn ang="0">
                  <a:pos x="T2" y="T3"/>
                </a:cxn>
                <a:cxn ang="0">
                  <a:pos x="T4" y="T5"/>
                </a:cxn>
                <a:cxn ang="0">
                  <a:pos x="T6" y="T7"/>
                </a:cxn>
                <a:cxn ang="0">
                  <a:pos x="T8" y="T9"/>
                </a:cxn>
              </a:cxnLst>
              <a:rect l="0" t="0" r="r" b="b"/>
              <a:pathLst>
                <a:path w="60" h="60">
                  <a:moveTo>
                    <a:pt x="56" y="38"/>
                  </a:moveTo>
                  <a:cubicBezTo>
                    <a:pt x="51" y="52"/>
                    <a:pt x="36" y="60"/>
                    <a:pt x="22" y="55"/>
                  </a:cubicBezTo>
                  <a:cubicBezTo>
                    <a:pt x="8" y="51"/>
                    <a:pt x="0" y="36"/>
                    <a:pt x="4" y="22"/>
                  </a:cubicBezTo>
                  <a:cubicBezTo>
                    <a:pt x="9" y="8"/>
                    <a:pt x="24" y="0"/>
                    <a:pt x="38" y="4"/>
                  </a:cubicBezTo>
                  <a:cubicBezTo>
                    <a:pt x="52" y="9"/>
                    <a:pt x="60" y="24"/>
                    <a:pt x="56" y="38"/>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5" name="Freeform 511"/>
            <p:cNvSpPr>
              <a:spLocks/>
            </p:cNvSpPr>
            <p:nvPr userDrawn="1"/>
          </p:nvSpPr>
          <p:spPr bwMode="auto">
            <a:xfrm>
              <a:off x="7433" y="1139"/>
              <a:ext cx="102" cy="105"/>
            </a:xfrm>
            <a:custGeom>
              <a:avLst/>
              <a:gdLst>
                <a:gd name="T0" fmla="*/ 54 w 61"/>
                <a:gd name="T1" fmla="*/ 44 h 62"/>
                <a:gd name="T2" fmla="*/ 17 w 61"/>
                <a:gd name="T3" fmla="*/ 54 h 62"/>
                <a:gd name="T4" fmla="*/ 7 w 61"/>
                <a:gd name="T5" fmla="*/ 18 h 62"/>
                <a:gd name="T6" fmla="*/ 43 w 61"/>
                <a:gd name="T7" fmla="*/ 8 h 62"/>
                <a:gd name="T8" fmla="*/ 54 w 61"/>
                <a:gd name="T9" fmla="*/ 44 h 62"/>
              </a:gdLst>
              <a:ahLst/>
              <a:cxnLst>
                <a:cxn ang="0">
                  <a:pos x="T0" y="T1"/>
                </a:cxn>
                <a:cxn ang="0">
                  <a:pos x="T2" y="T3"/>
                </a:cxn>
                <a:cxn ang="0">
                  <a:pos x="T4" y="T5"/>
                </a:cxn>
                <a:cxn ang="0">
                  <a:pos x="T6" y="T7"/>
                </a:cxn>
                <a:cxn ang="0">
                  <a:pos x="T8" y="T9"/>
                </a:cxn>
              </a:cxnLst>
              <a:rect l="0" t="0" r="r" b="b"/>
              <a:pathLst>
                <a:path w="61" h="62">
                  <a:moveTo>
                    <a:pt x="54" y="44"/>
                  </a:moveTo>
                  <a:cubicBezTo>
                    <a:pt x="47" y="57"/>
                    <a:pt x="30" y="62"/>
                    <a:pt x="17" y="54"/>
                  </a:cubicBezTo>
                  <a:cubicBezTo>
                    <a:pt x="5" y="47"/>
                    <a:pt x="0" y="31"/>
                    <a:pt x="7" y="18"/>
                  </a:cubicBezTo>
                  <a:cubicBezTo>
                    <a:pt x="14" y="5"/>
                    <a:pt x="30" y="0"/>
                    <a:pt x="43" y="8"/>
                  </a:cubicBezTo>
                  <a:cubicBezTo>
                    <a:pt x="56" y="15"/>
                    <a:pt x="61" y="31"/>
                    <a:pt x="54" y="4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6" name="Freeform 512"/>
            <p:cNvSpPr>
              <a:spLocks/>
            </p:cNvSpPr>
            <p:nvPr userDrawn="1"/>
          </p:nvSpPr>
          <p:spPr bwMode="auto">
            <a:xfrm>
              <a:off x="2437" y="2585"/>
              <a:ext cx="102" cy="102"/>
            </a:xfrm>
            <a:custGeom>
              <a:avLst/>
              <a:gdLst>
                <a:gd name="T0" fmla="*/ 46 w 61"/>
                <a:gd name="T1" fmla="*/ 53 h 61"/>
                <a:gd name="T2" fmla="*/ 9 w 61"/>
                <a:gd name="T3" fmla="*/ 45 h 61"/>
                <a:gd name="T4" fmla="*/ 16 w 61"/>
                <a:gd name="T5" fmla="*/ 8 h 61"/>
                <a:gd name="T6" fmla="*/ 53 w 61"/>
                <a:gd name="T7" fmla="*/ 15 h 61"/>
                <a:gd name="T8" fmla="*/ 46 w 61"/>
                <a:gd name="T9" fmla="*/ 53 h 61"/>
              </a:gdLst>
              <a:ahLst/>
              <a:cxnLst>
                <a:cxn ang="0">
                  <a:pos x="T0" y="T1"/>
                </a:cxn>
                <a:cxn ang="0">
                  <a:pos x="T2" y="T3"/>
                </a:cxn>
                <a:cxn ang="0">
                  <a:pos x="T4" y="T5"/>
                </a:cxn>
                <a:cxn ang="0">
                  <a:pos x="T6" y="T7"/>
                </a:cxn>
                <a:cxn ang="0">
                  <a:pos x="T8" y="T9"/>
                </a:cxn>
              </a:cxnLst>
              <a:rect l="0" t="0" r="r" b="b"/>
              <a:pathLst>
                <a:path w="61" h="61">
                  <a:moveTo>
                    <a:pt x="46" y="53"/>
                  </a:moveTo>
                  <a:cubicBezTo>
                    <a:pt x="34" y="61"/>
                    <a:pt x="17" y="58"/>
                    <a:pt x="9" y="45"/>
                  </a:cubicBezTo>
                  <a:cubicBezTo>
                    <a:pt x="0" y="33"/>
                    <a:pt x="4" y="16"/>
                    <a:pt x="16" y="8"/>
                  </a:cubicBezTo>
                  <a:cubicBezTo>
                    <a:pt x="28" y="0"/>
                    <a:pt x="45" y="3"/>
                    <a:pt x="53" y="15"/>
                  </a:cubicBezTo>
                  <a:cubicBezTo>
                    <a:pt x="61" y="28"/>
                    <a:pt x="58" y="44"/>
                    <a:pt x="46" y="53"/>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7" name="Freeform 513"/>
            <p:cNvSpPr>
              <a:spLocks/>
            </p:cNvSpPr>
            <p:nvPr userDrawn="1"/>
          </p:nvSpPr>
          <p:spPr bwMode="auto">
            <a:xfrm>
              <a:off x="2496" y="1018"/>
              <a:ext cx="95" cy="96"/>
            </a:xfrm>
            <a:custGeom>
              <a:avLst/>
              <a:gdLst>
                <a:gd name="T0" fmla="*/ 55 w 57"/>
                <a:gd name="T1" fmla="*/ 32 h 57"/>
                <a:gd name="T2" fmla="*/ 25 w 57"/>
                <a:gd name="T3" fmla="*/ 55 h 57"/>
                <a:gd name="T4" fmla="*/ 2 w 57"/>
                <a:gd name="T5" fmla="*/ 25 h 57"/>
                <a:gd name="T6" fmla="*/ 32 w 57"/>
                <a:gd name="T7" fmla="*/ 2 h 57"/>
                <a:gd name="T8" fmla="*/ 55 w 57"/>
                <a:gd name="T9" fmla="*/ 32 h 57"/>
              </a:gdLst>
              <a:ahLst/>
              <a:cxnLst>
                <a:cxn ang="0">
                  <a:pos x="T0" y="T1"/>
                </a:cxn>
                <a:cxn ang="0">
                  <a:pos x="T2" y="T3"/>
                </a:cxn>
                <a:cxn ang="0">
                  <a:pos x="T4" y="T5"/>
                </a:cxn>
                <a:cxn ang="0">
                  <a:pos x="T6" y="T7"/>
                </a:cxn>
                <a:cxn ang="0">
                  <a:pos x="T8" y="T9"/>
                </a:cxn>
              </a:cxnLst>
              <a:rect l="0" t="0" r="r" b="b"/>
              <a:pathLst>
                <a:path w="57" h="57">
                  <a:moveTo>
                    <a:pt x="55" y="32"/>
                  </a:moveTo>
                  <a:cubicBezTo>
                    <a:pt x="53" y="47"/>
                    <a:pt x="40" y="57"/>
                    <a:pt x="25" y="55"/>
                  </a:cubicBezTo>
                  <a:cubicBezTo>
                    <a:pt x="10" y="53"/>
                    <a:pt x="0" y="40"/>
                    <a:pt x="2" y="25"/>
                  </a:cubicBezTo>
                  <a:cubicBezTo>
                    <a:pt x="4" y="11"/>
                    <a:pt x="17" y="0"/>
                    <a:pt x="32" y="2"/>
                  </a:cubicBezTo>
                  <a:cubicBezTo>
                    <a:pt x="46" y="4"/>
                    <a:pt x="57" y="17"/>
                    <a:pt x="55" y="32"/>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8" name="Freeform 514"/>
            <p:cNvSpPr>
              <a:spLocks/>
            </p:cNvSpPr>
            <p:nvPr userDrawn="1"/>
          </p:nvSpPr>
          <p:spPr bwMode="auto">
            <a:xfrm>
              <a:off x="464" y="47"/>
              <a:ext cx="93" cy="92"/>
            </a:xfrm>
            <a:custGeom>
              <a:avLst/>
              <a:gdLst>
                <a:gd name="T0" fmla="*/ 28 w 55"/>
                <a:gd name="T1" fmla="*/ 54 h 55"/>
                <a:gd name="T2" fmla="*/ 1 w 55"/>
                <a:gd name="T3" fmla="*/ 28 h 55"/>
                <a:gd name="T4" fmla="*/ 27 w 55"/>
                <a:gd name="T5" fmla="*/ 1 h 55"/>
                <a:gd name="T6" fmla="*/ 54 w 55"/>
                <a:gd name="T7" fmla="*/ 27 h 55"/>
                <a:gd name="T8" fmla="*/ 28 w 55"/>
                <a:gd name="T9" fmla="*/ 54 h 55"/>
              </a:gdLst>
              <a:ahLst/>
              <a:cxnLst>
                <a:cxn ang="0">
                  <a:pos x="T0" y="T1"/>
                </a:cxn>
                <a:cxn ang="0">
                  <a:pos x="T2" y="T3"/>
                </a:cxn>
                <a:cxn ang="0">
                  <a:pos x="T4" y="T5"/>
                </a:cxn>
                <a:cxn ang="0">
                  <a:pos x="T6" y="T7"/>
                </a:cxn>
                <a:cxn ang="0">
                  <a:pos x="T8" y="T9"/>
                </a:cxn>
              </a:cxnLst>
              <a:rect l="0" t="0" r="r" b="b"/>
              <a:pathLst>
                <a:path w="55" h="55">
                  <a:moveTo>
                    <a:pt x="28" y="54"/>
                  </a:moveTo>
                  <a:cubicBezTo>
                    <a:pt x="14" y="55"/>
                    <a:pt x="1" y="43"/>
                    <a:pt x="1" y="28"/>
                  </a:cubicBezTo>
                  <a:cubicBezTo>
                    <a:pt x="0" y="13"/>
                    <a:pt x="12" y="1"/>
                    <a:pt x="27" y="1"/>
                  </a:cubicBezTo>
                  <a:cubicBezTo>
                    <a:pt x="42" y="0"/>
                    <a:pt x="54" y="12"/>
                    <a:pt x="54" y="27"/>
                  </a:cubicBezTo>
                  <a:cubicBezTo>
                    <a:pt x="55" y="41"/>
                    <a:pt x="43" y="54"/>
                    <a:pt x="28" y="5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19" name="Freeform 515"/>
            <p:cNvSpPr>
              <a:spLocks/>
            </p:cNvSpPr>
            <p:nvPr userDrawn="1"/>
          </p:nvSpPr>
          <p:spPr bwMode="auto">
            <a:xfrm>
              <a:off x="5925" y="2938"/>
              <a:ext cx="101" cy="99"/>
            </a:xfrm>
            <a:custGeom>
              <a:avLst/>
              <a:gdLst>
                <a:gd name="T0" fmla="*/ 55 w 60"/>
                <a:gd name="T1" fmla="*/ 37 h 59"/>
                <a:gd name="T2" fmla="*/ 22 w 60"/>
                <a:gd name="T3" fmla="*/ 55 h 59"/>
                <a:gd name="T4" fmla="*/ 4 w 60"/>
                <a:gd name="T5" fmla="*/ 22 h 59"/>
                <a:gd name="T6" fmla="*/ 38 w 60"/>
                <a:gd name="T7" fmla="*/ 4 h 59"/>
                <a:gd name="T8" fmla="*/ 55 w 60"/>
                <a:gd name="T9" fmla="*/ 37 h 59"/>
              </a:gdLst>
              <a:ahLst/>
              <a:cxnLst>
                <a:cxn ang="0">
                  <a:pos x="T0" y="T1"/>
                </a:cxn>
                <a:cxn ang="0">
                  <a:pos x="T2" y="T3"/>
                </a:cxn>
                <a:cxn ang="0">
                  <a:pos x="T4" y="T5"/>
                </a:cxn>
                <a:cxn ang="0">
                  <a:pos x="T6" y="T7"/>
                </a:cxn>
                <a:cxn ang="0">
                  <a:pos x="T8" y="T9"/>
                </a:cxn>
              </a:cxnLst>
              <a:rect l="0" t="0" r="r" b="b"/>
              <a:pathLst>
                <a:path w="60" h="59">
                  <a:moveTo>
                    <a:pt x="55" y="37"/>
                  </a:moveTo>
                  <a:cubicBezTo>
                    <a:pt x="51" y="52"/>
                    <a:pt x="36" y="59"/>
                    <a:pt x="22" y="55"/>
                  </a:cubicBezTo>
                  <a:cubicBezTo>
                    <a:pt x="8" y="51"/>
                    <a:pt x="0" y="36"/>
                    <a:pt x="4" y="22"/>
                  </a:cubicBezTo>
                  <a:cubicBezTo>
                    <a:pt x="8" y="7"/>
                    <a:pt x="23" y="0"/>
                    <a:pt x="38" y="4"/>
                  </a:cubicBezTo>
                  <a:cubicBezTo>
                    <a:pt x="52" y="8"/>
                    <a:pt x="60" y="23"/>
                    <a:pt x="55" y="37"/>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0" name="Freeform 516"/>
            <p:cNvSpPr>
              <a:spLocks/>
            </p:cNvSpPr>
            <p:nvPr userDrawn="1"/>
          </p:nvSpPr>
          <p:spPr bwMode="auto">
            <a:xfrm>
              <a:off x="889" y="1810"/>
              <a:ext cx="101" cy="101"/>
            </a:xfrm>
            <a:custGeom>
              <a:avLst/>
              <a:gdLst>
                <a:gd name="T0" fmla="*/ 55 w 60"/>
                <a:gd name="T1" fmla="*/ 38 h 60"/>
                <a:gd name="T2" fmla="*/ 22 w 60"/>
                <a:gd name="T3" fmla="*/ 55 h 60"/>
                <a:gd name="T4" fmla="*/ 4 w 60"/>
                <a:gd name="T5" fmla="*/ 22 h 60"/>
                <a:gd name="T6" fmla="*/ 38 w 60"/>
                <a:gd name="T7" fmla="*/ 4 h 60"/>
                <a:gd name="T8" fmla="*/ 55 w 60"/>
                <a:gd name="T9" fmla="*/ 38 h 60"/>
              </a:gdLst>
              <a:ahLst/>
              <a:cxnLst>
                <a:cxn ang="0">
                  <a:pos x="T0" y="T1"/>
                </a:cxn>
                <a:cxn ang="0">
                  <a:pos x="T2" y="T3"/>
                </a:cxn>
                <a:cxn ang="0">
                  <a:pos x="T4" y="T5"/>
                </a:cxn>
                <a:cxn ang="0">
                  <a:pos x="T6" y="T7"/>
                </a:cxn>
                <a:cxn ang="0">
                  <a:pos x="T8" y="T9"/>
                </a:cxn>
              </a:cxnLst>
              <a:rect l="0" t="0" r="r" b="b"/>
              <a:pathLst>
                <a:path w="60" h="60">
                  <a:moveTo>
                    <a:pt x="55" y="38"/>
                  </a:moveTo>
                  <a:cubicBezTo>
                    <a:pt x="51" y="52"/>
                    <a:pt x="36" y="60"/>
                    <a:pt x="22" y="55"/>
                  </a:cubicBezTo>
                  <a:cubicBezTo>
                    <a:pt x="8" y="51"/>
                    <a:pt x="0" y="36"/>
                    <a:pt x="4" y="22"/>
                  </a:cubicBezTo>
                  <a:cubicBezTo>
                    <a:pt x="9" y="8"/>
                    <a:pt x="24" y="0"/>
                    <a:pt x="38" y="4"/>
                  </a:cubicBezTo>
                  <a:cubicBezTo>
                    <a:pt x="52" y="8"/>
                    <a:pt x="60" y="23"/>
                    <a:pt x="55" y="38"/>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1" name="Freeform 517"/>
            <p:cNvSpPr>
              <a:spLocks/>
            </p:cNvSpPr>
            <p:nvPr userDrawn="1"/>
          </p:nvSpPr>
          <p:spPr bwMode="auto">
            <a:xfrm>
              <a:off x="1292" y="808"/>
              <a:ext cx="102" cy="103"/>
            </a:xfrm>
            <a:custGeom>
              <a:avLst/>
              <a:gdLst>
                <a:gd name="T0" fmla="*/ 54 w 61"/>
                <a:gd name="T1" fmla="*/ 43 h 61"/>
                <a:gd name="T2" fmla="*/ 18 w 61"/>
                <a:gd name="T3" fmla="*/ 54 h 61"/>
                <a:gd name="T4" fmla="*/ 7 w 61"/>
                <a:gd name="T5" fmla="*/ 17 h 61"/>
                <a:gd name="T6" fmla="*/ 44 w 61"/>
                <a:gd name="T7" fmla="*/ 7 h 61"/>
                <a:gd name="T8" fmla="*/ 54 w 61"/>
                <a:gd name="T9" fmla="*/ 43 h 61"/>
              </a:gdLst>
              <a:ahLst/>
              <a:cxnLst>
                <a:cxn ang="0">
                  <a:pos x="T0" y="T1"/>
                </a:cxn>
                <a:cxn ang="0">
                  <a:pos x="T2" y="T3"/>
                </a:cxn>
                <a:cxn ang="0">
                  <a:pos x="T4" y="T5"/>
                </a:cxn>
                <a:cxn ang="0">
                  <a:pos x="T6" y="T7"/>
                </a:cxn>
                <a:cxn ang="0">
                  <a:pos x="T8" y="T9"/>
                </a:cxn>
              </a:cxnLst>
              <a:rect l="0" t="0" r="r" b="b"/>
              <a:pathLst>
                <a:path w="61" h="61">
                  <a:moveTo>
                    <a:pt x="54" y="43"/>
                  </a:moveTo>
                  <a:cubicBezTo>
                    <a:pt x="47" y="56"/>
                    <a:pt x="31" y="61"/>
                    <a:pt x="18" y="54"/>
                  </a:cubicBezTo>
                  <a:cubicBezTo>
                    <a:pt x="5" y="46"/>
                    <a:pt x="0" y="30"/>
                    <a:pt x="7" y="17"/>
                  </a:cubicBezTo>
                  <a:cubicBezTo>
                    <a:pt x="15" y="4"/>
                    <a:pt x="31" y="0"/>
                    <a:pt x="44" y="7"/>
                  </a:cubicBezTo>
                  <a:cubicBezTo>
                    <a:pt x="57" y="14"/>
                    <a:pt x="61" y="30"/>
                    <a:pt x="54" y="43"/>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2" name="Freeform 518"/>
            <p:cNvSpPr>
              <a:spLocks/>
            </p:cNvSpPr>
            <p:nvPr userDrawn="1"/>
          </p:nvSpPr>
          <p:spPr bwMode="auto">
            <a:xfrm>
              <a:off x="530" y="2869"/>
              <a:ext cx="90" cy="91"/>
            </a:xfrm>
            <a:custGeom>
              <a:avLst/>
              <a:gdLst>
                <a:gd name="T0" fmla="*/ 28 w 54"/>
                <a:gd name="T1" fmla="*/ 54 h 54"/>
                <a:gd name="T2" fmla="*/ 0 w 54"/>
                <a:gd name="T3" fmla="*/ 28 h 54"/>
                <a:gd name="T4" fmla="*/ 26 w 54"/>
                <a:gd name="T5" fmla="*/ 0 h 54"/>
                <a:gd name="T6" fmla="*/ 54 w 54"/>
                <a:gd name="T7" fmla="*/ 26 h 54"/>
                <a:gd name="T8" fmla="*/ 28 w 54"/>
                <a:gd name="T9" fmla="*/ 54 h 54"/>
              </a:gdLst>
              <a:ahLst/>
              <a:cxnLst>
                <a:cxn ang="0">
                  <a:pos x="T0" y="T1"/>
                </a:cxn>
                <a:cxn ang="0">
                  <a:pos x="T2" y="T3"/>
                </a:cxn>
                <a:cxn ang="0">
                  <a:pos x="T4" y="T5"/>
                </a:cxn>
                <a:cxn ang="0">
                  <a:pos x="T6" y="T7"/>
                </a:cxn>
                <a:cxn ang="0">
                  <a:pos x="T8" y="T9"/>
                </a:cxn>
              </a:cxnLst>
              <a:rect l="0" t="0" r="r" b="b"/>
              <a:pathLst>
                <a:path w="54" h="54">
                  <a:moveTo>
                    <a:pt x="28" y="54"/>
                  </a:moveTo>
                  <a:cubicBezTo>
                    <a:pt x="13" y="54"/>
                    <a:pt x="1" y="42"/>
                    <a:pt x="0" y="28"/>
                  </a:cubicBezTo>
                  <a:cubicBezTo>
                    <a:pt x="0" y="13"/>
                    <a:pt x="11" y="0"/>
                    <a:pt x="26" y="0"/>
                  </a:cubicBezTo>
                  <a:cubicBezTo>
                    <a:pt x="41" y="0"/>
                    <a:pt x="53" y="11"/>
                    <a:pt x="54" y="26"/>
                  </a:cubicBezTo>
                  <a:cubicBezTo>
                    <a:pt x="54" y="41"/>
                    <a:pt x="42" y="53"/>
                    <a:pt x="28" y="5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3" name="Freeform 519"/>
            <p:cNvSpPr>
              <a:spLocks/>
            </p:cNvSpPr>
            <p:nvPr userDrawn="1"/>
          </p:nvSpPr>
          <p:spPr bwMode="auto">
            <a:xfrm>
              <a:off x="8009" y="2119"/>
              <a:ext cx="99" cy="101"/>
            </a:xfrm>
            <a:custGeom>
              <a:avLst/>
              <a:gdLst>
                <a:gd name="T0" fmla="*/ 55 w 59"/>
                <a:gd name="T1" fmla="*/ 38 h 60"/>
                <a:gd name="T2" fmla="*/ 22 w 59"/>
                <a:gd name="T3" fmla="*/ 56 h 60"/>
                <a:gd name="T4" fmla="*/ 4 w 59"/>
                <a:gd name="T5" fmla="*/ 22 h 60"/>
                <a:gd name="T6" fmla="*/ 37 w 59"/>
                <a:gd name="T7" fmla="*/ 5 h 60"/>
                <a:gd name="T8" fmla="*/ 55 w 59"/>
                <a:gd name="T9" fmla="*/ 38 h 60"/>
              </a:gdLst>
              <a:ahLst/>
              <a:cxnLst>
                <a:cxn ang="0">
                  <a:pos x="T0" y="T1"/>
                </a:cxn>
                <a:cxn ang="0">
                  <a:pos x="T2" y="T3"/>
                </a:cxn>
                <a:cxn ang="0">
                  <a:pos x="T4" y="T5"/>
                </a:cxn>
                <a:cxn ang="0">
                  <a:pos x="T6" y="T7"/>
                </a:cxn>
                <a:cxn ang="0">
                  <a:pos x="T8" y="T9"/>
                </a:cxn>
              </a:cxnLst>
              <a:rect l="0" t="0" r="r" b="b"/>
              <a:pathLst>
                <a:path w="59" h="60">
                  <a:moveTo>
                    <a:pt x="55" y="38"/>
                  </a:moveTo>
                  <a:cubicBezTo>
                    <a:pt x="51" y="52"/>
                    <a:pt x="36" y="60"/>
                    <a:pt x="22" y="56"/>
                  </a:cubicBezTo>
                  <a:cubicBezTo>
                    <a:pt x="7" y="52"/>
                    <a:pt x="0" y="37"/>
                    <a:pt x="4" y="22"/>
                  </a:cubicBezTo>
                  <a:cubicBezTo>
                    <a:pt x="8" y="8"/>
                    <a:pt x="23" y="0"/>
                    <a:pt x="37" y="5"/>
                  </a:cubicBezTo>
                  <a:cubicBezTo>
                    <a:pt x="52" y="9"/>
                    <a:pt x="59" y="24"/>
                    <a:pt x="55" y="38"/>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4" name="Freeform 520"/>
            <p:cNvSpPr>
              <a:spLocks/>
            </p:cNvSpPr>
            <p:nvPr userDrawn="1"/>
          </p:nvSpPr>
          <p:spPr bwMode="auto">
            <a:xfrm>
              <a:off x="6617" y="578"/>
              <a:ext cx="91" cy="92"/>
            </a:xfrm>
            <a:custGeom>
              <a:avLst/>
              <a:gdLst>
                <a:gd name="T0" fmla="*/ 27 w 54"/>
                <a:gd name="T1" fmla="*/ 54 h 55"/>
                <a:gd name="T2" fmla="*/ 0 w 54"/>
                <a:gd name="T3" fmla="*/ 28 h 55"/>
                <a:gd name="T4" fmla="*/ 26 w 54"/>
                <a:gd name="T5" fmla="*/ 1 h 55"/>
                <a:gd name="T6" fmla="*/ 53 w 54"/>
                <a:gd name="T7" fmla="*/ 27 h 55"/>
                <a:gd name="T8" fmla="*/ 27 w 54"/>
                <a:gd name="T9" fmla="*/ 54 h 55"/>
              </a:gdLst>
              <a:ahLst/>
              <a:cxnLst>
                <a:cxn ang="0">
                  <a:pos x="T0" y="T1"/>
                </a:cxn>
                <a:cxn ang="0">
                  <a:pos x="T2" y="T3"/>
                </a:cxn>
                <a:cxn ang="0">
                  <a:pos x="T4" y="T5"/>
                </a:cxn>
                <a:cxn ang="0">
                  <a:pos x="T6" y="T7"/>
                </a:cxn>
                <a:cxn ang="0">
                  <a:pos x="T8" y="T9"/>
                </a:cxn>
              </a:cxnLst>
              <a:rect l="0" t="0" r="r" b="b"/>
              <a:pathLst>
                <a:path w="54" h="55">
                  <a:moveTo>
                    <a:pt x="27" y="54"/>
                  </a:moveTo>
                  <a:cubicBezTo>
                    <a:pt x="13" y="55"/>
                    <a:pt x="0" y="43"/>
                    <a:pt x="0" y="28"/>
                  </a:cubicBezTo>
                  <a:cubicBezTo>
                    <a:pt x="0" y="13"/>
                    <a:pt x="11" y="1"/>
                    <a:pt x="26" y="1"/>
                  </a:cubicBezTo>
                  <a:cubicBezTo>
                    <a:pt x="41" y="0"/>
                    <a:pt x="53" y="12"/>
                    <a:pt x="53" y="27"/>
                  </a:cubicBezTo>
                  <a:cubicBezTo>
                    <a:pt x="54" y="41"/>
                    <a:pt x="42" y="54"/>
                    <a:pt x="27" y="5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5" name="Freeform 521"/>
            <p:cNvSpPr>
              <a:spLocks/>
            </p:cNvSpPr>
            <p:nvPr userDrawn="1"/>
          </p:nvSpPr>
          <p:spPr bwMode="auto">
            <a:xfrm>
              <a:off x="4055" y="2318"/>
              <a:ext cx="161" cy="304"/>
            </a:xfrm>
            <a:custGeom>
              <a:avLst/>
              <a:gdLst>
                <a:gd name="T0" fmla="*/ 0 w 96"/>
                <a:gd name="T1" fmla="*/ 2 h 181"/>
                <a:gd name="T2" fmla="*/ 91 w 96"/>
                <a:gd name="T3" fmla="*/ 181 h 181"/>
                <a:gd name="T4" fmla="*/ 96 w 96"/>
                <a:gd name="T5" fmla="*/ 179 h 181"/>
                <a:gd name="T6" fmla="*/ 5 w 96"/>
                <a:gd name="T7" fmla="*/ 0 h 181"/>
                <a:gd name="T8" fmla="*/ 0 w 96"/>
                <a:gd name="T9" fmla="*/ 2 h 181"/>
              </a:gdLst>
              <a:ahLst/>
              <a:cxnLst>
                <a:cxn ang="0">
                  <a:pos x="T0" y="T1"/>
                </a:cxn>
                <a:cxn ang="0">
                  <a:pos x="T2" y="T3"/>
                </a:cxn>
                <a:cxn ang="0">
                  <a:pos x="T4" y="T5"/>
                </a:cxn>
                <a:cxn ang="0">
                  <a:pos x="T6" y="T7"/>
                </a:cxn>
                <a:cxn ang="0">
                  <a:pos x="T8" y="T9"/>
                </a:cxn>
              </a:cxnLst>
              <a:rect l="0" t="0" r="r" b="b"/>
              <a:pathLst>
                <a:path w="96" h="181">
                  <a:moveTo>
                    <a:pt x="0" y="2"/>
                  </a:moveTo>
                  <a:cubicBezTo>
                    <a:pt x="91" y="181"/>
                    <a:pt x="91" y="181"/>
                    <a:pt x="91" y="181"/>
                  </a:cubicBezTo>
                  <a:cubicBezTo>
                    <a:pt x="96" y="179"/>
                    <a:pt x="96" y="179"/>
                    <a:pt x="96" y="179"/>
                  </a:cubicBezTo>
                  <a:cubicBezTo>
                    <a:pt x="5" y="0"/>
                    <a:pt x="5" y="0"/>
                    <a:pt x="5" y="0"/>
                  </a:cubicBezTo>
                  <a:cubicBezTo>
                    <a:pt x="3" y="1"/>
                    <a:pt x="2" y="1"/>
                    <a:pt x="0" y="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6" name="Freeform 522"/>
            <p:cNvSpPr>
              <a:spLocks/>
            </p:cNvSpPr>
            <p:nvPr userDrawn="1"/>
          </p:nvSpPr>
          <p:spPr bwMode="auto">
            <a:xfrm>
              <a:off x="3986" y="2181"/>
              <a:ext cx="52" cy="89"/>
            </a:xfrm>
            <a:custGeom>
              <a:avLst/>
              <a:gdLst>
                <a:gd name="T0" fmla="*/ 31 w 31"/>
                <a:gd name="T1" fmla="*/ 51 h 53"/>
                <a:gd name="T2" fmla="*/ 5 w 31"/>
                <a:gd name="T3" fmla="*/ 0 h 53"/>
                <a:gd name="T4" fmla="*/ 0 w 31"/>
                <a:gd name="T5" fmla="*/ 2 h 53"/>
                <a:gd name="T6" fmla="*/ 26 w 31"/>
                <a:gd name="T7" fmla="*/ 53 h 53"/>
                <a:gd name="T8" fmla="*/ 31 w 31"/>
                <a:gd name="T9" fmla="*/ 51 h 53"/>
              </a:gdLst>
              <a:ahLst/>
              <a:cxnLst>
                <a:cxn ang="0">
                  <a:pos x="T0" y="T1"/>
                </a:cxn>
                <a:cxn ang="0">
                  <a:pos x="T2" y="T3"/>
                </a:cxn>
                <a:cxn ang="0">
                  <a:pos x="T4" y="T5"/>
                </a:cxn>
                <a:cxn ang="0">
                  <a:pos x="T6" y="T7"/>
                </a:cxn>
                <a:cxn ang="0">
                  <a:pos x="T8" y="T9"/>
                </a:cxn>
              </a:cxnLst>
              <a:rect l="0" t="0" r="r" b="b"/>
              <a:pathLst>
                <a:path w="31" h="53">
                  <a:moveTo>
                    <a:pt x="31" y="51"/>
                  </a:moveTo>
                  <a:cubicBezTo>
                    <a:pt x="5" y="0"/>
                    <a:pt x="5" y="0"/>
                    <a:pt x="5" y="0"/>
                  </a:cubicBezTo>
                  <a:cubicBezTo>
                    <a:pt x="0" y="2"/>
                    <a:pt x="0" y="2"/>
                    <a:pt x="0" y="2"/>
                  </a:cubicBezTo>
                  <a:cubicBezTo>
                    <a:pt x="26" y="53"/>
                    <a:pt x="26" y="53"/>
                    <a:pt x="26" y="53"/>
                  </a:cubicBezTo>
                  <a:cubicBezTo>
                    <a:pt x="28" y="53"/>
                    <a:pt x="29" y="52"/>
                    <a:pt x="31" y="51"/>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7" name="Freeform 523"/>
            <p:cNvSpPr>
              <a:spLocks/>
            </p:cNvSpPr>
            <p:nvPr userDrawn="1"/>
          </p:nvSpPr>
          <p:spPr bwMode="auto">
            <a:xfrm>
              <a:off x="4389" y="1170"/>
              <a:ext cx="1034" cy="403"/>
            </a:xfrm>
            <a:custGeom>
              <a:avLst/>
              <a:gdLst>
                <a:gd name="T0" fmla="*/ 1 w 616"/>
                <a:gd name="T1" fmla="*/ 240 h 240"/>
                <a:gd name="T2" fmla="*/ 616 w 616"/>
                <a:gd name="T3" fmla="*/ 4 h 240"/>
                <a:gd name="T4" fmla="*/ 614 w 616"/>
                <a:gd name="T5" fmla="*/ 0 h 240"/>
                <a:gd name="T6" fmla="*/ 0 w 616"/>
                <a:gd name="T7" fmla="*/ 235 h 240"/>
                <a:gd name="T8" fmla="*/ 1 w 616"/>
                <a:gd name="T9" fmla="*/ 240 h 240"/>
              </a:gdLst>
              <a:ahLst/>
              <a:cxnLst>
                <a:cxn ang="0">
                  <a:pos x="T0" y="T1"/>
                </a:cxn>
                <a:cxn ang="0">
                  <a:pos x="T2" y="T3"/>
                </a:cxn>
                <a:cxn ang="0">
                  <a:pos x="T4" y="T5"/>
                </a:cxn>
                <a:cxn ang="0">
                  <a:pos x="T6" y="T7"/>
                </a:cxn>
                <a:cxn ang="0">
                  <a:pos x="T8" y="T9"/>
                </a:cxn>
              </a:cxnLst>
              <a:rect l="0" t="0" r="r" b="b"/>
              <a:pathLst>
                <a:path w="616" h="240">
                  <a:moveTo>
                    <a:pt x="1" y="240"/>
                  </a:moveTo>
                  <a:cubicBezTo>
                    <a:pt x="616" y="4"/>
                    <a:pt x="616" y="4"/>
                    <a:pt x="616" y="4"/>
                  </a:cubicBezTo>
                  <a:cubicBezTo>
                    <a:pt x="614" y="0"/>
                    <a:pt x="614" y="0"/>
                    <a:pt x="614" y="0"/>
                  </a:cubicBezTo>
                  <a:cubicBezTo>
                    <a:pt x="0" y="235"/>
                    <a:pt x="0" y="235"/>
                    <a:pt x="0" y="235"/>
                  </a:cubicBezTo>
                  <a:cubicBezTo>
                    <a:pt x="0" y="237"/>
                    <a:pt x="1" y="238"/>
                    <a:pt x="1" y="24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8" name="Freeform 524"/>
            <p:cNvSpPr>
              <a:spLocks/>
            </p:cNvSpPr>
            <p:nvPr userDrawn="1"/>
          </p:nvSpPr>
          <p:spPr bwMode="auto">
            <a:xfrm>
              <a:off x="4257" y="1585"/>
              <a:ext cx="82" cy="38"/>
            </a:xfrm>
            <a:custGeom>
              <a:avLst/>
              <a:gdLst>
                <a:gd name="T0" fmla="*/ 48 w 49"/>
                <a:gd name="T1" fmla="*/ 0 h 23"/>
                <a:gd name="T2" fmla="*/ 0 w 49"/>
                <a:gd name="T3" fmla="*/ 18 h 23"/>
                <a:gd name="T4" fmla="*/ 2 w 49"/>
                <a:gd name="T5" fmla="*/ 23 h 23"/>
                <a:gd name="T6" fmla="*/ 49 w 49"/>
                <a:gd name="T7" fmla="*/ 5 h 23"/>
                <a:gd name="T8" fmla="*/ 48 w 49"/>
                <a:gd name="T9" fmla="*/ 0 h 23"/>
              </a:gdLst>
              <a:ahLst/>
              <a:cxnLst>
                <a:cxn ang="0">
                  <a:pos x="T0" y="T1"/>
                </a:cxn>
                <a:cxn ang="0">
                  <a:pos x="T2" y="T3"/>
                </a:cxn>
                <a:cxn ang="0">
                  <a:pos x="T4" y="T5"/>
                </a:cxn>
                <a:cxn ang="0">
                  <a:pos x="T6" y="T7"/>
                </a:cxn>
                <a:cxn ang="0">
                  <a:pos x="T8" y="T9"/>
                </a:cxn>
              </a:cxnLst>
              <a:rect l="0" t="0" r="r" b="b"/>
              <a:pathLst>
                <a:path w="49" h="23">
                  <a:moveTo>
                    <a:pt x="48" y="0"/>
                  </a:moveTo>
                  <a:cubicBezTo>
                    <a:pt x="0" y="18"/>
                    <a:pt x="0" y="18"/>
                    <a:pt x="0" y="18"/>
                  </a:cubicBezTo>
                  <a:cubicBezTo>
                    <a:pt x="2" y="23"/>
                    <a:pt x="2" y="23"/>
                    <a:pt x="2" y="23"/>
                  </a:cubicBezTo>
                  <a:cubicBezTo>
                    <a:pt x="49" y="5"/>
                    <a:pt x="49" y="5"/>
                    <a:pt x="49" y="5"/>
                  </a:cubicBezTo>
                  <a:cubicBezTo>
                    <a:pt x="49" y="3"/>
                    <a:pt x="48" y="2"/>
                    <a:pt x="48" y="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29" name="Freeform 525"/>
            <p:cNvSpPr>
              <a:spLocks/>
            </p:cNvSpPr>
            <p:nvPr userDrawn="1"/>
          </p:nvSpPr>
          <p:spPr bwMode="auto">
            <a:xfrm>
              <a:off x="4147" y="923"/>
              <a:ext cx="217" cy="353"/>
            </a:xfrm>
            <a:custGeom>
              <a:avLst/>
              <a:gdLst>
                <a:gd name="T0" fmla="*/ 4 w 129"/>
                <a:gd name="T1" fmla="*/ 210 h 210"/>
                <a:gd name="T2" fmla="*/ 129 w 129"/>
                <a:gd name="T3" fmla="*/ 2 h 210"/>
                <a:gd name="T4" fmla="*/ 125 w 129"/>
                <a:gd name="T5" fmla="*/ 0 h 210"/>
                <a:gd name="T6" fmla="*/ 0 w 129"/>
                <a:gd name="T7" fmla="*/ 207 h 210"/>
                <a:gd name="T8" fmla="*/ 4 w 129"/>
                <a:gd name="T9" fmla="*/ 210 h 210"/>
              </a:gdLst>
              <a:ahLst/>
              <a:cxnLst>
                <a:cxn ang="0">
                  <a:pos x="T0" y="T1"/>
                </a:cxn>
                <a:cxn ang="0">
                  <a:pos x="T2" y="T3"/>
                </a:cxn>
                <a:cxn ang="0">
                  <a:pos x="T4" y="T5"/>
                </a:cxn>
                <a:cxn ang="0">
                  <a:pos x="T6" y="T7"/>
                </a:cxn>
                <a:cxn ang="0">
                  <a:pos x="T8" y="T9"/>
                </a:cxn>
              </a:cxnLst>
              <a:rect l="0" t="0" r="r" b="b"/>
              <a:pathLst>
                <a:path w="129" h="210">
                  <a:moveTo>
                    <a:pt x="4" y="210"/>
                  </a:moveTo>
                  <a:cubicBezTo>
                    <a:pt x="129" y="2"/>
                    <a:pt x="129" y="2"/>
                    <a:pt x="129" y="2"/>
                  </a:cubicBezTo>
                  <a:cubicBezTo>
                    <a:pt x="125" y="0"/>
                    <a:pt x="125" y="0"/>
                    <a:pt x="125" y="0"/>
                  </a:cubicBezTo>
                  <a:cubicBezTo>
                    <a:pt x="0" y="207"/>
                    <a:pt x="0" y="207"/>
                    <a:pt x="0" y="207"/>
                  </a:cubicBezTo>
                  <a:cubicBezTo>
                    <a:pt x="1" y="208"/>
                    <a:pt x="2" y="209"/>
                    <a:pt x="4" y="21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0" name="Freeform 526"/>
            <p:cNvSpPr>
              <a:spLocks/>
            </p:cNvSpPr>
            <p:nvPr userDrawn="1"/>
          </p:nvSpPr>
          <p:spPr bwMode="auto">
            <a:xfrm>
              <a:off x="4104" y="1319"/>
              <a:ext cx="20" cy="25"/>
            </a:xfrm>
            <a:custGeom>
              <a:avLst/>
              <a:gdLst>
                <a:gd name="T0" fmla="*/ 8 w 12"/>
                <a:gd name="T1" fmla="*/ 0 h 15"/>
                <a:gd name="T2" fmla="*/ 0 w 12"/>
                <a:gd name="T3" fmla="*/ 12 h 15"/>
                <a:gd name="T4" fmla="*/ 5 w 12"/>
                <a:gd name="T5" fmla="*/ 15 h 15"/>
                <a:gd name="T6" fmla="*/ 12 w 12"/>
                <a:gd name="T7" fmla="*/ 2 h 15"/>
                <a:gd name="T8" fmla="*/ 8 w 12"/>
                <a:gd name="T9" fmla="*/ 0 h 15"/>
              </a:gdLst>
              <a:ahLst/>
              <a:cxnLst>
                <a:cxn ang="0">
                  <a:pos x="T0" y="T1"/>
                </a:cxn>
                <a:cxn ang="0">
                  <a:pos x="T2" y="T3"/>
                </a:cxn>
                <a:cxn ang="0">
                  <a:pos x="T4" y="T5"/>
                </a:cxn>
                <a:cxn ang="0">
                  <a:pos x="T6" y="T7"/>
                </a:cxn>
                <a:cxn ang="0">
                  <a:pos x="T8" y="T9"/>
                </a:cxn>
              </a:cxnLst>
              <a:rect l="0" t="0" r="r" b="b"/>
              <a:pathLst>
                <a:path w="12" h="15">
                  <a:moveTo>
                    <a:pt x="8" y="0"/>
                  </a:moveTo>
                  <a:cubicBezTo>
                    <a:pt x="0" y="12"/>
                    <a:pt x="0" y="12"/>
                    <a:pt x="0" y="12"/>
                  </a:cubicBezTo>
                  <a:cubicBezTo>
                    <a:pt x="5" y="15"/>
                    <a:pt x="5" y="15"/>
                    <a:pt x="5" y="15"/>
                  </a:cubicBezTo>
                  <a:cubicBezTo>
                    <a:pt x="12" y="2"/>
                    <a:pt x="12" y="2"/>
                    <a:pt x="12" y="2"/>
                  </a:cubicBezTo>
                  <a:cubicBezTo>
                    <a:pt x="11" y="1"/>
                    <a:pt x="10" y="0"/>
                    <a:pt x="8" y="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1" name="Freeform 527"/>
            <p:cNvSpPr>
              <a:spLocks/>
            </p:cNvSpPr>
            <p:nvPr userDrawn="1"/>
          </p:nvSpPr>
          <p:spPr bwMode="auto">
            <a:xfrm>
              <a:off x="3340" y="1951"/>
              <a:ext cx="131" cy="37"/>
            </a:xfrm>
            <a:custGeom>
              <a:avLst/>
              <a:gdLst>
                <a:gd name="T0" fmla="*/ 1 w 78"/>
                <a:gd name="T1" fmla="*/ 22 h 22"/>
                <a:gd name="T2" fmla="*/ 78 w 78"/>
                <a:gd name="T3" fmla="*/ 4 h 22"/>
                <a:gd name="T4" fmla="*/ 77 w 78"/>
                <a:gd name="T5" fmla="*/ 0 h 22"/>
                <a:gd name="T6" fmla="*/ 0 w 78"/>
                <a:gd name="T7" fmla="*/ 17 h 22"/>
                <a:gd name="T8" fmla="*/ 1 w 78"/>
                <a:gd name="T9" fmla="*/ 22 h 22"/>
              </a:gdLst>
              <a:ahLst/>
              <a:cxnLst>
                <a:cxn ang="0">
                  <a:pos x="T0" y="T1"/>
                </a:cxn>
                <a:cxn ang="0">
                  <a:pos x="T2" y="T3"/>
                </a:cxn>
                <a:cxn ang="0">
                  <a:pos x="T4" y="T5"/>
                </a:cxn>
                <a:cxn ang="0">
                  <a:pos x="T6" y="T7"/>
                </a:cxn>
                <a:cxn ang="0">
                  <a:pos x="T8" y="T9"/>
                </a:cxn>
              </a:cxnLst>
              <a:rect l="0" t="0" r="r" b="b"/>
              <a:pathLst>
                <a:path w="78" h="22">
                  <a:moveTo>
                    <a:pt x="1" y="22"/>
                  </a:moveTo>
                  <a:cubicBezTo>
                    <a:pt x="78" y="4"/>
                    <a:pt x="78" y="4"/>
                    <a:pt x="78" y="4"/>
                  </a:cubicBezTo>
                  <a:cubicBezTo>
                    <a:pt x="77" y="0"/>
                    <a:pt x="77" y="0"/>
                    <a:pt x="77" y="0"/>
                  </a:cubicBezTo>
                  <a:cubicBezTo>
                    <a:pt x="0" y="17"/>
                    <a:pt x="0" y="17"/>
                    <a:pt x="0" y="17"/>
                  </a:cubicBezTo>
                  <a:cubicBezTo>
                    <a:pt x="0" y="19"/>
                    <a:pt x="1" y="20"/>
                    <a:pt x="1" y="22"/>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2" name="Freeform 528"/>
            <p:cNvSpPr>
              <a:spLocks/>
            </p:cNvSpPr>
            <p:nvPr userDrawn="1"/>
          </p:nvSpPr>
          <p:spPr bwMode="auto">
            <a:xfrm>
              <a:off x="2811" y="1993"/>
              <a:ext cx="475" cy="116"/>
            </a:xfrm>
            <a:custGeom>
              <a:avLst/>
              <a:gdLst>
                <a:gd name="T0" fmla="*/ 282 w 283"/>
                <a:gd name="T1" fmla="*/ 0 h 69"/>
                <a:gd name="T2" fmla="*/ 0 w 283"/>
                <a:gd name="T3" fmla="*/ 64 h 69"/>
                <a:gd name="T4" fmla="*/ 2 w 283"/>
                <a:gd name="T5" fmla="*/ 69 h 69"/>
                <a:gd name="T6" fmla="*/ 283 w 283"/>
                <a:gd name="T7" fmla="*/ 4 h 69"/>
                <a:gd name="T8" fmla="*/ 282 w 283"/>
                <a:gd name="T9" fmla="*/ 0 h 69"/>
              </a:gdLst>
              <a:ahLst/>
              <a:cxnLst>
                <a:cxn ang="0">
                  <a:pos x="T0" y="T1"/>
                </a:cxn>
                <a:cxn ang="0">
                  <a:pos x="T2" y="T3"/>
                </a:cxn>
                <a:cxn ang="0">
                  <a:pos x="T4" y="T5"/>
                </a:cxn>
                <a:cxn ang="0">
                  <a:pos x="T6" y="T7"/>
                </a:cxn>
                <a:cxn ang="0">
                  <a:pos x="T8" y="T9"/>
                </a:cxn>
              </a:cxnLst>
              <a:rect l="0" t="0" r="r" b="b"/>
              <a:pathLst>
                <a:path w="283" h="69">
                  <a:moveTo>
                    <a:pt x="282" y="0"/>
                  </a:moveTo>
                  <a:cubicBezTo>
                    <a:pt x="0" y="64"/>
                    <a:pt x="0" y="64"/>
                    <a:pt x="0" y="64"/>
                  </a:cubicBezTo>
                  <a:cubicBezTo>
                    <a:pt x="2" y="69"/>
                    <a:pt x="2" y="69"/>
                    <a:pt x="2" y="69"/>
                  </a:cubicBezTo>
                  <a:cubicBezTo>
                    <a:pt x="283" y="4"/>
                    <a:pt x="283" y="4"/>
                    <a:pt x="283" y="4"/>
                  </a:cubicBezTo>
                  <a:cubicBezTo>
                    <a:pt x="283" y="3"/>
                    <a:pt x="282" y="1"/>
                    <a:pt x="282" y="0"/>
                  </a:cubicBezTo>
                  <a:close/>
                </a:path>
              </a:pathLst>
            </a:custGeom>
            <a:solidFill>
              <a:srgbClr val="E6E6E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sp>
          <p:nvSpPr>
            <p:cNvPr id="133" name="Freeform 529"/>
            <p:cNvSpPr>
              <a:spLocks/>
            </p:cNvSpPr>
            <p:nvPr userDrawn="1"/>
          </p:nvSpPr>
          <p:spPr bwMode="auto">
            <a:xfrm>
              <a:off x="5378" y="1126"/>
              <a:ext cx="91" cy="91"/>
            </a:xfrm>
            <a:custGeom>
              <a:avLst/>
              <a:gdLst>
                <a:gd name="T0" fmla="*/ 28 w 54"/>
                <a:gd name="T1" fmla="*/ 54 h 54"/>
                <a:gd name="T2" fmla="*/ 0 w 54"/>
                <a:gd name="T3" fmla="*/ 28 h 54"/>
                <a:gd name="T4" fmla="*/ 26 w 54"/>
                <a:gd name="T5" fmla="*/ 0 h 54"/>
                <a:gd name="T6" fmla="*/ 54 w 54"/>
                <a:gd name="T7" fmla="*/ 26 h 54"/>
                <a:gd name="T8" fmla="*/ 28 w 54"/>
                <a:gd name="T9" fmla="*/ 54 h 54"/>
              </a:gdLst>
              <a:ahLst/>
              <a:cxnLst>
                <a:cxn ang="0">
                  <a:pos x="T0" y="T1"/>
                </a:cxn>
                <a:cxn ang="0">
                  <a:pos x="T2" y="T3"/>
                </a:cxn>
                <a:cxn ang="0">
                  <a:pos x="T4" y="T5"/>
                </a:cxn>
                <a:cxn ang="0">
                  <a:pos x="T6" y="T7"/>
                </a:cxn>
                <a:cxn ang="0">
                  <a:pos x="T8" y="T9"/>
                </a:cxn>
              </a:cxnLst>
              <a:rect l="0" t="0" r="r" b="b"/>
              <a:pathLst>
                <a:path w="54" h="54">
                  <a:moveTo>
                    <a:pt x="28" y="54"/>
                  </a:moveTo>
                  <a:cubicBezTo>
                    <a:pt x="13" y="54"/>
                    <a:pt x="1" y="43"/>
                    <a:pt x="0" y="28"/>
                  </a:cubicBezTo>
                  <a:cubicBezTo>
                    <a:pt x="0" y="13"/>
                    <a:pt x="11" y="1"/>
                    <a:pt x="26" y="0"/>
                  </a:cubicBezTo>
                  <a:cubicBezTo>
                    <a:pt x="41" y="0"/>
                    <a:pt x="53" y="11"/>
                    <a:pt x="54" y="26"/>
                  </a:cubicBezTo>
                  <a:cubicBezTo>
                    <a:pt x="54" y="41"/>
                    <a:pt x="43" y="53"/>
                    <a:pt x="28" y="54"/>
                  </a:cubicBezTo>
                  <a:close/>
                </a:path>
              </a:pathLst>
            </a:custGeom>
            <a:solidFill>
              <a:srgbClr val="62CA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39968" fontAlgn="base">
                <a:spcBef>
                  <a:spcPct val="0"/>
                </a:spcBef>
                <a:spcAft>
                  <a:spcPct val="0"/>
                </a:spcAft>
              </a:pPr>
              <a:endParaRPr lang="en-US" sz="1890">
                <a:solidFill>
                  <a:srgbClr val="1D1D1C"/>
                </a:solidFill>
                <a:latin typeface="Arial" charset="0"/>
                <a:ea typeface="ＭＳ Ｐゴシック" charset="0"/>
                <a:cs typeface="ＭＳ Ｐゴシック" charset="0"/>
              </a:endParaRPr>
            </a:p>
          </p:txBody>
        </p:sp>
      </p:grpSp>
    </p:spTree>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2160" userDrawn="1">
          <p15:clr>
            <a:srgbClr val="FBAE40"/>
          </p15:clr>
        </p15:guide>
        <p15:guide id="2" pos="4031"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image" Target="../media/image1.emf"/><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theme" Target="../theme/theme2.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p:cNvSpPr/>
          <p:nvPr/>
        </p:nvSpPr>
        <p:spPr>
          <a:xfrm>
            <a:off x="-10026" y="0"/>
            <a:ext cx="12811626" cy="9144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127994" tIns="63996" rIns="127994" bIns="63996" rtlCol="0" anchor="ctr"/>
          <a:lstStyle/>
          <a:p>
            <a:pPr algn="ctr" defTabSz="639968" fontAlgn="base">
              <a:spcBef>
                <a:spcPct val="0"/>
              </a:spcBef>
              <a:spcAft>
                <a:spcPct val="0"/>
              </a:spcAft>
            </a:pPr>
            <a:endParaRPr lang="en-US" sz="1890">
              <a:solidFill>
                <a:prstClr val="white"/>
              </a:solidFill>
            </a:endParaRPr>
          </a:p>
        </p:txBody>
      </p:sp>
      <p:sp>
        <p:nvSpPr>
          <p:cNvPr id="1026" name="Text Placeholder 2"/>
          <p:cNvSpPr>
            <a:spLocks noGrp="1"/>
          </p:cNvSpPr>
          <p:nvPr>
            <p:ph type="body" idx="1"/>
          </p:nvPr>
        </p:nvSpPr>
        <p:spPr bwMode="auto">
          <a:xfrm>
            <a:off x="640081" y="1193801"/>
            <a:ext cx="11510329" cy="501808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9" name="Title Placeholder 1"/>
          <p:cNvSpPr>
            <a:spLocks noGrp="1"/>
          </p:cNvSpPr>
          <p:nvPr>
            <p:ph type="title"/>
          </p:nvPr>
        </p:nvSpPr>
        <p:spPr bwMode="white">
          <a:xfrm>
            <a:off x="640081" y="0"/>
            <a:ext cx="9961900" cy="902368"/>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dirty="0"/>
              <a:t>Click to edit slide title</a:t>
            </a:r>
          </a:p>
        </p:txBody>
      </p:sp>
      <p:sp>
        <p:nvSpPr>
          <p:cNvPr id="18" name="Slide Number Placeholder 17"/>
          <p:cNvSpPr>
            <a:spLocks noGrp="1"/>
          </p:cNvSpPr>
          <p:nvPr>
            <p:ph type="sldNum" sz="quarter" idx="4"/>
          </p:nvPr>
        </p:nvSpPr>
        <p:spPr>
          <a:xfrm>
            <a:off x="11430483" y="6339102"/>
            <a:ext cx="719201" cy="365125"/>
          </a:xfrm>
          <a:prstGeom prst="rect">
            <a:avLst/>
          </a:prstGeom>
        </p:spPr>
        <p:txBody>
          <a:bodyPr vert="horz" wrap="none" lIns="0" tIns="0" rIns="0" bIns="0" rtlCol="0" anchor="ctr"/>
          <a:lstStyle>
            <a:lvl1pPr algn="r">
              <a:defRPr sz="1365">
                <a:solidFill>
                  <a:schemeClr val="bg1">
                    <a:lumMod val="75000"/>
                  </a:schemeClr>
                </a:solidFill>
                <a:latin typeface="Verdana" panose="020B0604030504040204" pitchFamily="34" charset="0"/>
                <a:ea typeface="Verdana" panose="020B0604030504040204" pitchFamily="34" charset="0"/>
                <a:cs typeface="Verdana" panose="020B0604030504040204" pitchFamily="34" charset="0"/>
              </a:defRPr>
            </a:lvl1pPr>
          </a:lstStyle>
          <a:p>
            <a:pPr defTabSz="639968" fontAlgn="base">
              <a:spcBef>
                <a:spcPct val="0"/>
              </a:spcBef>
              <a:spcAft>
                <a:spcPct val="0"/>
              </a:spcAft>
            </a:pPr>
            <a:fld id="{6EBA610F-6DE2-6644-8764-FCBE8B310C98}" type="slidenum">
              <a:rPr lang="en-US" smtClean="0">
                <a:solidFill>
                  <a:prstClr val="white">
                    <a:lumMod val="75000"/>
                  </a:prstClr>
                </a:solidFill>
              </a:rPr>
              <a:pPr defTabSz="639968" fontAlgn="base">
                <a:spcBef>
                  <a:spcPct val="0"/>
                </a:spcBef>
                <a:spcAft>
                  <a:spcPct val="0"/>
                </a:spcAft>
              </a:pPr>
              <a:t>‹#›</a:t>
            </a:fld>
            <a:endParaRPr lang="en-US" dirty="0">
              <a:solidFill>
                <a:prstClr val="white">
                  <a:lumMod val="75000"/>
                </a:prstClr>
              </a:solidFill>
            </a:endParaRPr>
          </a:p>
        </p:txBody>
      </p:sp>
      <p:sp>
        <p:nvSpPr>
          <p:cNvPr id="9" name="Footer Placeholder 4"/>
          <p:cNvSpPr txBox="1">
            <a:spLocks/>
          </p:cNvSpPr>
          <p:nvPr/>
        </p:nvSpPr>
        <p:spPr>
          <a:xfrm>
            <a:off x="655639" y="6339102"/>
            <a:ext cx="3554666" cy="365125"/>
          </a:xfrm>
          <a:prstGeom prst="rect">
            <a:avLst/>
          </a:prstGeom>
        </p:spPr>
        <p:txBody>
          <a:bodyPr vert="horz" wrap="none" lIns="0" tIns="0" rIns="0" bIns="0" rtlCol="0" anchor="ctr"/>
          <a:lstStyle>
            <a:defPPr>
              <a:defRPr lang="en-US"/>
            </a:defPPr>
            <a:lvl1pPr algn="l" defTabSz="457200" rtl="0" fontAlgn="base">
              <a:spcBef>
                <a:spcPct val="0"/>
              </a:spcBef>
              <a:spcAft>
                <a:spcPct val="0"/>
              </a:spcAft>
              <a:defRPr sz="900" kern="1200" dirty="0" smtClean="0">
                <a:solidFill>
                  <a:schemeClr val="bg1">
                    <a:lumMod val="75000"/>
                  </a:schemeClr>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pPr>
              <a:defRPr/>
            </a:pPr>
            <a:r>
              <a:rPr lang="en-GB" sz="945">
                <a:solidFill>
                  <a:prstClr val="white">
                    <a:lumMod val="75000"/>
                  </a:prstClr>
                </a:solidFill>
                <a:latin typeface="Verdana" panose="020B0604030504040204" pitchFamily="34" charset="0"/>
                <a:ea typeface="Verdana" panose="020B0604030504040204" pitchFamily="34" charset="0"/>
                <a:cs typeface="Verdana" panose="020B0604030504040204" pitchFamily="34" charset="0"/>
              </a:rPr>
              <a:t>All contents </a:t>
            </a:r>
            <a:r>
              <a:rPr lang="en-GB" sz="945">
                <a:solidFill>
                  <a:prstClr val="white">
                    <a:lumMod val="75000"/>
                  </a:prstClr>
                </a:solidFill>
                <a:latin typeface="Verdana"/>
                <a:ea typeface="Verdana"/>
                <a:cs typeface="Verdana"/>
              </a:rPr>
              <a:t>© </a:t>
            </a:r>
            <a:r>
              <a:rPr lang="en-GB" sz="945" err="1">
                <a:solidFill>
                  <a:prstClr val="white">
                    <a:lumMod val="75000"/>
                  </a:prstClr>
                </a:solidFill>
                <a:latin typeface="Verdana" panose="020B0604030504040204" pitchFamily="34" charset="0"/>
                <a:ea typeface="Verdana" panose="020B0604030504040204" pitchFamily="34" charset="0"/>
                <a:cs typeface="Verdana" panose="020B0604030504040204" pitchFamily="34" charset="0"/>
              </a:rPr>
              <a:t>MuleSoft</a:t>
            </a:r>
            <a:r>
              <a:rPr lang="en-GB" sz="945">
                <a:solidFill>
                  <a:prstClr val="white">
                    <a:lumMod val="75000"/>
                  </a:prstClr>
                </a:solidFill>
                <a:latin typeface="Verdana" panose="020B0604030504040204" pitchFamily="34" charset="0"/>
                <a:ea typeface="Verdana" panose="020B0604030504040204" pitchFamily="34" charset="0"/>
                <a:cs typeface="Verdana" panose="020B0604030504040204" pitchFamily="34" charset="0"/>
              </a:rPr>
              <a:t> Inc.</a:t>
            </a:r>
            <a:endParaRPr lang="en-US" sz="945">
              <a:solidFill>
                <a:prstClr val="white">
                  <a:lumMod val="75000"/>
                </a:prstClr>
              </a:solidFill>
              <a:latin typeface="Verdana" panose="020B0604030504040204" pitchFamily="34" charset="0"/>
              <a:ea typeface="Verdana" panose="020B0604030504040204" pitchFamily="34" charset="0"/>
              <a:cs typeface="Verdana" panose="020B0604030504040204" pitchFamily="34" charset="0"/>
            </a:endParaRPr>
          </a:p>
        </p:txBody>
      </p:sp>
      <p:pic>
        <p:nvPicPr>
          <p:cNvPr id="2" name="Picture 1"/>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10911046" y="279635"/>
            <a:ext cx="1266114" cy="355415"/>
          </a:xfrm>
          <a:prstGeom prst="rect">
            <a:avLst/>
          </a:prstGeom>
        </p:spPr>
      </p:pic>
    </p:spTree>
    <p:extLst>
      <p:ext uri="{BB962C8B-B14F-4D97-AF65-F5344CB8AC3E}">
        <p14:creationId xmlns:p14="http://schemas.microsoft.com/office/powerpoint/2010/main" val="20540835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ransition>
    <p:fade/>
  </p:transition>
  <p:hf hdr="0" ftr="0" dt="0"/>
  <p:txStyles>
    <p:titleStyle>
      <a:lvl1pPr algn="l" defTabSz="639968" rtl="0" eaLnBrk="1" fontAlgn="base" hangingPunct="1">
        <a:lnSpc>
          <a:spcPts val="3360"/>
        </a:lnSpc>
        <a:spcBef>
          <a:spcPct val="0"/>
        </a:spcBef>
        <a:spcAft>
          <a:spcPct val="0"/>
        </a:spcAft>
        <a:defRPr sz="2940" kern="1200">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algn="l" defTabSz="639968" rtl="0" eaLnBrk="1" fontAlgn="base" hangingPunct="1">
        <a:spcBef>
          <a:spcPct val="0"/>
        </a:spcBef>
        <a:spcAft>
          <a:spcPct val="0"/>
        </a:spcAft>
        <a:defRPr sz="3360">
          <a:solidFill>
            <a:schemeClr val="bg1"/>
          </a:solidFill>
          <a:latin typeface="Ubuntu" charset="0"/>
          <a:ea typeface="ＭＳ Ｐゴシック" charset="0"/>
        </a:defRPr>
      </a:lvl2pPr>
      <a:lvl3pPr algn="l" defTabSz="639968" rtl="0" eaLnBrk="1" fontAlgn="base" hangingPunct="1">
        <a:spcBef>
          <a:spcPct val="0"/>
        </a:spcBef>
        <a:spcAft>
          <a:spcPct val="0"/>
        </a:spcAft>
        <a:defRPr sz="3360">
          <a:solidFill>
            <a:schemeClr val="bg1"/>
          </a:solidFill>
          <a:latin typeface="Ubuntu" charset="0"/>
          <a:ea typeface="ＭＳ Ｐゴシック" charset="0"/>
        </a:defRPr>
      </a:lvl3pPr>
      <a:lvl4pPr algn="l" defTabSz="639968" rtl="0" eaLnBrk="1" fontAlgn="base" hangingPunct="1">
        <a:spcBef>
          <a:spcPct val="0"/>
        </a:spcBef>
        <a:spcAft>
          <a:spcPct val="0"/>
        </a:spcAft>
        <a:defRPr sz="3360">
          <a:solidFill>
            <a:schemeClr val="bg1"/>
          </a:solidFill>
          <a:latin typeface="Ubuntu" charset="0"/>
          <a:ea typeface="ＭＳ Ｐゴシック" charset="0"/>
        </a:defRPr>
      </a:lvl4pPr>
      <a:lvl5pPr algn="l" defTabSz="639968" rtl="0" eaLnBrk="1" fontAlgn="base" hangingPunct="1">
        <a:spcBef>
          <a:spcPct val="0"/>
        </a:spcBef>
        <a:spcAft>
          <a:spcPct val="0"/>
        </a:spcAft>
        <a:defRPr sz="3360">
          <a:solidFill>
            <a:schemeClr val="bg1"/>
          </a:solidFill>
          <a:latin typeface="Ubuntu" charset="0"/>
          <a:ea typeface="ＭＳ Ｐゴシック" charset="0"/>
        </a:defRPr>
      </a:lvl5pPr>
      <a:lvl6pPr marL="639968" algn="l" defTabSz="639968" rtl="0" eaLnBrk="1" fontAlgn="base" hangingPunct="1">
        <a:spcBef>
          <a:spcPct val="0"/>
        </a:spcBef>
        <a:spcAft>
          <a:spcPct val="0"/>
        </a:spcAft>
        <a:defRPr sz="2835">
          <a:solidFill>
            <a:schemeClr val="bg1"/>
          </a:solidFill>
          <a:latin typeface="Ubuntu" charset="0"/>
          <a:ea typeface="ＭＳ Ｐゴシック" charset="0"/>
        </a:defRPr>
      </a:lvl6pPr>
      <a:lvl7pPr marL="1279936" algn="l" defTabSz="639968" rtl="0" eaLnBrk="1" fontAlgn="base" hangingPunct="1">
        <a:spcBef>
          <a:spcPct val="0"/>
        </a:spcBef>
        <a:spcAft>
          <a:spcPct val="0"/>
        </a:spcAft>
        <a:defRPr sz="2835">
          <a:solidFill>
            <a:schemeClr val="bg1"/>
          </a:solidFill>
          <a:latin typeface="Ubuntu" charset="0"/>
          <a:ea typeface="ＭＳ Ｐゴシック" charset="0"/>
        </a:defRPr>
      </a:lvl7pPr>
      <a:lvl8pPr marL="1919904" algn="l" defTabSz="639968" rtl="0" eaLnBrk="1" fontAlgn="base" hangingPunct="1">
        <a:spcBef>
          <a:spcPct val="0"/>
        </a:spcBef>
        <a:spcAft>
          <a:spcPct val="0"/>
        </a:spcAft>
        <a:defRPr sz="2835">
          <a:solidFill>
            <a:schemeClr val="bg1"/>
          </a:solidFill>
          <a:latin typeface="Ubuntu" charset="0"/>
          <a:ea typeface="ＭＳ Ｐゴシック" charset="0"/>
        </a:defRPr>
      </a:lvl8pPr>
      <a:lvl9pPr marL="2559872" algn="l" defTabSz="639968" rtl="0" eaLnBrk="1" fontAlgn="base" hangingPunct="1">
        <a:spcBef>
          <a:spcPct val="0"/>
        </a:spcBef>
        <a:spcAft>
          <a:spcPct val="0"/>
        </a:spcAft>
        <a:defRPr sz="2835">
          <a:solidFill>
            <a:schemeClr val="bg1"/>
          </a:solidFill>
          <a:latin typeface="Ubuntu" charset="0"/>
          <a:ea typeface="ＭＳ Ｐゴシック" charset="0"/>
        </a:defRPr>
      </a:lvl9pPr>
    </p:titleStyle>
    <p:bodyStyle>
      <a:lvl1pPr marL="236696" indent="-236696" algn="l" defTabSz="639968" rtl="0" eaLnBrk="1" fontAlgn="base" hangingPunct="1">
        <a:spcBef>
          <a:spcPts val="1260"/>
        </a:spcBef>
        <a:spcAft>
          <a:spcPct val="0"/>
        </a:spcAft>
        <a:buClr>
          <a:srgbClr val="00A0DF"/>
        </a:buClr>
        <a:buFont typeface="Arial" panose="020B0604020202020204" pitchFamily="34" charset="0"/>
        <a:buChar char="•"/>
        <a:defRPr sz="2520" b="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a:lvl2pPr marL="660083" indent="-261700" algn="l" defTabSz="639968" rtl="0" eaLnBrk="1" fontAlgn="base" hangingPunct="1">
        <a:spcBef>
          <a:spcPts val="630"/>
        </a:spcBef>
        <a:spcAft>
          <a:spcPct val="0"/>
        </a:spcAft>
        <a:buClr>
          <a:srgbClr val="00A0DF"/>
        </a:buClr>
        <a:buFont typeface="Open Sans" panose="020B0606030504020204" pitchFamily="34" charset="0"/>
        <a:buChar char="–"/>
        <a:defRPr sz="2100" b="0" kern="1200">
          <a:solidFill>
            <a:schemeClr val="tx2"/>
          </a:solidFill>
          <a:latin typeface="Verdana" panose="020B0604030504040204" pitchFamily="34" charset="0"/>
          <a:ea typeface="Verdana" panose="020B0604030504040204" pitchFamily="34" charset="0"/>
          <a:cs typeface="Verdana" panose="020B0604030504040204" pitchFamily="34" charset="0"/>
        </a:defRPr>
      </a:lvl2pPr>
      <a:lvl3pPr marL="960120" indent="-248365" algn="l" defTabSz="639968" rtl="0" eaLnBrk="1" fontAlgn="base" hangingPunct="1">
        <a:spcBef>
          <a:spcPts val="560"/>
        </a:spcBef>
        <a:spcAft>
          <a:spcPct val="0"/>
        </a:spcAft>
        <a:buClr>
          <a:srgbClr val="00A0DF"/>
        </a:buClr>
        <a:buFont typeface="Arial" panose="020B0604020202020204" pitchFamily="34" charset="0"/>
        <a:buChar char="•"/>
        <a:defRPr sz="1890" b="0" kern="1200">
          <a:solidFill>
            <a:schemeClr val="tx2"/>
          </a:solidFill>
          <a:latin typeface="Verdana" panose="020B0604030504040204" pitchFamily="34" charset="0"/>
          <a:ea typeface="Verdana" panose="020B0604030504040204" pitchFamily="34" charset="0"/>
          <a:cs typeface="Verdana" panose="020B0604030504040204" pitchFamily="34" charset="0"/>
        </a:defRPr>
      </a:lvl3pPr>
      <a:lvl4pPr marL="1260158" marR="0" indent="-238364" algn="l" defTabSz="639968" rtl="0" eaLnBrk="1" fontAlgn="base" latinLnBrk="0" hangingPunct="1">
        <a:lnSpc>
          <a:spcPct val="100000"/>
        </a:lnSpc>
        <a:spcBef>
          <a:spcPts val="560"/>
        </a:spcBef>
        <a:spcAft>
          <a:spcPct val="0"/>
        </a:spcAft>
        <a:buClr>
          <a:srgbClr val="00A0DF"/>
        </a:buClr>
        <a:buSzTx/>
        <a:buFont typeface="Open Sans" panose="020B0606030504020204" pitchFamily="34" charset="0"/>
        <a:buChar char="–"/>
        <a:tabLst/>
        <a:defRPr sz="1680" b="0" kern="1200">
          <a:solidFill>
            <a:schemeClr val="tx2"/>
          </a:solidFill>
          <a:latin typeface="Verdana" panose="020B0604030504040204" pitchFamily="34" charset="0"/>
          <a:ea typeface="Verdana" panose="020B0604030504040204" pitchFamily="34" charset="0"/>
          <a:cs typeface="Verdana" panose="020B0604030504040204" pitchFamily="34" charset="0"/>
        </a:defRPr>
      </a:lvl4pPr>
      <a:lvl5pPr marL="1683544" indent="-245031" algn="l" defTabSz="966620" rtl="0" eaLnBrk="1" fontAlgn="base" hangingPunct="1">
        <a:spcBef>
          <a:spcPts val="560"/>
        </a:spcBef>
        <a:spcAft>
          <a:spcPct val="0"/>
        </a:spcAft>
        <a:buClr>
          <a:srgbClr val="00A0DF"/>
        </a:buClr>
        <a:buFont typeface="Arial" charset="0"/>
        <a:buChar char="•"/>
        <a:defRPr sz="1680" b="0" kern="1200">
          <a:solidFill>
            <a:schemeClr val="tx2"/>
          </a:solidFill>
          <a:latin typeface="Verdana" panose="020B0604030504040204" pitchFamily="34" charset="0"/>
          <a:ea typeface="Verdana" panose="020B0604030504040204" pitchFamily="34" charset="0"/>
          <a:cs typeface="Verdana" panose="020B0604030504040204" pitchFamily="34" charset="0"/>
        </a:defRPr>
      </a:lvl5pPr>
      <a:lvl6pPr marL="3519824" indent="-319984" algn="l" defTabSz="639968" rtl="0" eaLnBrk="1" latinLnBrk="0" hangingPunct="1">
        <a:spcBef>
          <a:spcPct val="20000"/>
        </a:spcBef>
        <a:buFont typeface="Arial"/>
        <a:buChar char="•"/>
        <a:defRPr sz="2835" kern="1200">
          <a:solidFill>
            <a:schemeClr val="tx1"/>
          </a:solidFill>
          <a:latin typeface="+mn-lt"/>
          <a:ea typeface="+mn-ea"/>
          <a:cs typeface="+mn-cs"/>
        </a:defRPr>
      </a:lvl6pPr>
      <a:lvl7pPr marL="4159792" indent="-319984" algn="l" defTabSz="639968" rtl="0" eaLnBrk="1" latinLnBrk="0" hangingPunct="1">
        <a:spcBef>
          <a:spcPct val="20000"/>
        </a:spcBef>
        <a:buFont typeface="Arial"/>
        <a:buChar char="•"/>
        <a:defRPr sz="2835" kern="1200">
          <a:solidFill>
            <a:schemeClr val="tx1"/>
          </a:solidFill>
          <a:latin typeface="+mn-lt"/>
          <a:ea typeface="+mn-ea"/>
          <a:cs typeface="+mn-cs"/>
        </a:defRPr>
      </a:lvl7pPr>
      <a:lvl8pPr marL="4799760" indent="-319984" algn="l" defTabSz="639968" rtl="0" eaLnBrk="1" latinLnBrk="0" hangingPunct="1">
        <a:spcBef>
          <a:spcPct val="20000"/>
        </a:spcBef>
        <a:buFont typeface="Arial"/>
        <a:buChar char="•"/>
        <a:defRPr sz="2835" kern="1200">
          <a:solidFill>
            <a:schemeClr val="tx1"/>
          </a:solidFill>
          <a:latin typeface="+mn-lt"/>
          <a:ea typeface="+mn-ea"/>
          <a:cs typeface="+mn-cs"/>
        </a:defRPr>
      </a:lvl8pPr>
      <a:lvl9pPr marL="5439728" indent="-319984" algn="l" defTabSz="639968" rtl="0" eaLnBrk="1" latinLnBrk="0" hangingPunct="1">
        <a:spcBef>
          <a:spcPct val="20000"/>
        </a:spcBef>
        <a:buFont typeface="Arial"/>
        <a:buChar char="•"/>
        <a:defRPr sz="2835" kern="1200">
          <a:solidFill>
            <a:schemeClr val="tx1"/>
          </a:solidFill>
          <a:latin typeface="+mn-lt"/>
          <a:ea typeface="+mn-ea"/>
          <a:cs typeface="+mn-cs"/>
        </a:defRPr>
      </a:lvl9pPr>
    </p:bodyStyle>
    <p:otherStyle>
      <a:defPPr>
        <a:defRPr lang="en-US"/>
      </a:defPPr>
      <a:lvl1pPr marL="0" algn="l" defTabSz="639968" rtl="0" eaLnBrk="1" latinLnBrk="0" hangingPunct="1">
        <a:defRPr sz="2520" kern="1200">
          <a:solidFill>
            <a:schemeClr val="tx1"/>
          </a:solidFill>
          <a:latin typeface="+mn-lt"/>
          <a:ea typeface="+mn-ea"/>
          <a:cs typeface="+mn-cs"/>
        </a:defRPr>
      </a:lvl1pPr>
      <a:lvl2pPr marL="639968" algn="l" defTabSz="639968" rtl="0" eaLnBrk="1" latinLnBrk="0" hangingPunct="1">
        <a:defRPr sz="2520" kern="1200">
          <a:solidFill>
            <a:schemeClr val="tx1"/>
          </a:solidFill>
          <a:latin typeface="+mn-lt"/>
          <a:ea typeface="+mn-ea"/>
          <a:cs typeface="+mn-cs"/>
        </a:defRPr>
      </a:lvl2pPr>
      <a:lvl3pPr marL="1279936" algn="l" defTabSz="639968" rtl="0" eaLnBrk="1" latinLnBrk="0" hangingPunct="1">
        <a:defRPr sz="2520" kern="1200">
          <a:solidFill>
            <a:schemeClr val="tx1"/>
          </a:solidFill>
          <a:latin typeface="+mn-lt"/>
          <a:ea typeface="+mn-ea"/>
          <a:cs typeface="+mn-cs"/>
        </a:defRPr>
      </a:lvl3pPr>
      <a:lvl4pPr marL="1919904" algn="l" defTabSz="639968" rtl="0" eaLnBrk="1" latinLnBrk="0" hangingPunct="1">
        <a:defRPr sz="2520" kern="1200">
          <a:solidFill>
            <a:schemeClr val="tx1"/>
          </a:solidFill>
          <a:latin typeface="+mn-lt"/>
          <a:ea typeface="+mn-ea"/>
          <a:cs typeface="+mn-cs"/>
        </a:defRPr>
      </a:lvl4pPr>
      <a:lvl5pPr marL="2559872" algn="l" defTabSz="639968" rtl="0" eaLnBrk="1" latinLnBrk="0" hangingPunct="1">
        <a:defRPr sz="2520" kern="1200">
          <a:solidFill>
            <a:schemeClr val="tx1"/>
          </a:solidFill>
          <a:latin typeface="+mn-lt"/>
          <a:ea typeface="+mn-ea"/>
          <a:cs typeface="+mn-cs"/>
        </a:defRPr>
      </a:lvl5pPr>
      <a:lvl6pPr marL="3199840" algn="l" defTabSz="639968" rtl="0" eaLnBrk="1" latinLnBrk="0" hangingPunct="1">
        <a:defRPr sz="2520" kern="1200">
          <a:solidFill>
            <a:schemeClr val="tx1"/>
          </a:solidFill>
          <a:latin typeface="+mn-lt"/>
          <a:ea typeface="+mn-ea"/>
          <a:cs typeface="+mn-cs"/>
        </a:defRPr>
      </a:lvl6pPr>
      <a:lvl7pPr marL="3839808" algn="l" defTabSz="639968" rtl="0" eaLnBrk="1" latinLnBrk="0" hangingPunct="1">
        <a:defRPr sz="2520" kern="1200">
          <a:solidFill>
            <a:schemeClr val="tx1"/>
          </a:solidFill>
          <a:latin typeface="+mn-lt"/>
          <a:ea typeface="+mn-ea"/>
          <a:cs typeface="+mn-cs"/>
        </a:defRPr>
      </a:lvl7pPr>
      <a:lvl8pPr marL="4479776" algn="l" defTabSz="639968" rtl="0" eaLnBrk="1" latinLnBrk="0" hangingPunct="1">
        <a:defRPr sz="2520" kern="1200">
          <a:solidFill>
            <a:schemeClr val="tx1"/>
          </a:solidFill>
          <a:latin typeface="+mn-lt"/>
          <a:ea typeface="+mn-ea"/>
          <a:cs typeface="+mn-cs"/>
        </a:defRPr>
      </a:lvl8pPr>
      <a:lvl9pPr marL="5119744" algn="l" defTabSz="639968" rtl="0" eaLnBrk="1" latinLnBrk="0" hangingPunct="1">
        <a:defRPr sz="252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p:cNvSpPr/>
          <p:nvPr/>
        </p:nvSpPr>
        <p:spPr>
          <a:xfrm>
            <a:off x="-10026" y="0"/>
            <a:ext cx="12811626" cy="9144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127994" tIns="63996" rIns="127994" bIns="63996" rtlCol="0" anchor="ctr"/>
          <a:lstStyle/>
          <a:p>
            <a:pPr algn="ctr" defTabSz="639968" fontAlgn="base">
              <a:spcBef>
                <a:spcPct val="0"/>
              </a:spcBef>
              <a:spcAft>
                <a:spcPct val="0"/>
              </a:spcAft>
            </a:pPr>
            <a:endParaRPr lang="en-US" sz="1890">
              <a:solidFill>
                <a:prstClr val="white"/>
              </a:solidFill>
            </a:endParaRPr>
          </a:p>
        </p:txBody>
      </p:sp>
      <p:sp>
        <p:nvSpPr>
          <p:cNvPr id="1026" name="Text Placeholder 2"/>
          <p:cNvSpPr>
            <a:spLocks noGrp="1"/>
          </p:cNvSpPr>
          <p:nvPr>
            <p:ph type="body" idx="1"/>
          </p:nvPr>
        </p:nvSpPr>
        <p:spPr bwMode="auto">
          <a:xfrm>
            <a:off x="640081" y="1193801"/>
            <a:ext cx="11510329" cy="501808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9" name="Title Placeholder 1"/>
          <p:cNvSpPr>
            <a:spLocks noGrp="1"/>
          </p:cNvSpPr>
          <p:nvPr>
            <p:ph type="title"/>
          </p:nvPr>
        </p:nvSpPr>
        <p:spPr bwMode="white">
          <a:xfrm>
            <a:off x="640081" y="0"/>
            <a:ext cx="9961900" cy="902368"/>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dirty="0"/>
              <a:t>Click to edit slide title</a:t>
            </a:r>
          </a:p>
        </p:txBody>
      </p:sp>
      <p:sp>
        <p:nvSpPr>
          <p:cNvPr id="18" name="Slide Number Placeholder 17"/>
          <p:cNvSpPr>
            <a:spLocks noGrp="1"/>
          </p:cNvSpPr>
          <p:nvPr>
            <p:ph type="sldNum" sz="quarter" idx="4"/>
          </p:nvPr>
        </p:nvSpPr>
        <p:spPr>
          <a:xfrm>
            <a:off x="11430483" y="6339102"/>
            <a:ext cx="719201" cy="365125"/>
          </a:xfrm>
          <a:prstGeom prst="rect">
            <a:avLst/>
          </a:prstGeom>
        </p:spPr>
        <p:txBody>
          <a:bodyPr vert="horz" wrap="none" lIns="0" tIns="0" rIns="0" bIns="0" rtlCol="0" anchor="ctr"/>
          <a:lstStyle>
            <a:lvl1pPr algn="r">
              <a:defRPr sz="1365">
                <a:solidFill>
                  <a:schemeClr val="bg1">
                    <a:lumMod val="75000"/>
                  </a:schemeClr>
                </a:solidFill>
                <a:latin typeface="Verdana" panose="020B0604030504040204" pitchFamily="34" charset="0"/>
                <a:ea typeface="Verdana" panose="020B0604030504040204" pitchFamily="34" charset="0"/>
                <a:cs typeface="Verdana" panose="020B0604030504040204" pitchFamily="34" charset="0"/>
              </a:defRPr>
            </a:lvl1pPr>
          </a:lstStyle>
          <a:p>
            <a:pPr defTabSz="639968" fontAlgn="base">
              <a:spcBef>
                <a:spcPct val="0"/>
              </a:spcBef>
              <a:spcAft>
                <a:spcPct val="0"/>
              </a:spcAft>
            </a:pPr>
            <a:fld id="{6EBA610F-6DE2-6644-8764-FCBE8B310C98}" type="slidenum">
              <a:rPr lang="en-US" smtClean="0">
                <a:solidFill>
                  <a:prstClr val="white">
                    <a:lumMod val="75000"/>
                  </a:prstClr>
                </a:solidFill>
              </a:rPr>
              <a:pPr defTabSz="639968" fontAlgn="base">
                <a:spcBef>
                  <a:spcPct val="0"/>
                </a:spcBef>
                <a:spcAft>
                  <a:spcPct val="0"/>
                </a:spcAft>
              </a:pPr>
              <a:t>‹#›</a:t>
            </a:fld>
            <a:endParaRPr lang="en-US" dirty="0">
              <a:solidFill>
                <a:prstClr val="white">
                  <a:lumMod val="75000"/>
                </a:prstClr>
              </a:solidFill>
            </a:endParaRPr>
          </a:p>
        </p:txBody>
      </p:sp>
      <p:sp>
        <p:nvSpPr>
          <p:cNvPr id="9" name="Footer Placeholder 4"/>
          <p:cNvSpPr txBox="1">
            <a:spLocks/>
          </p:cNvSpPr>
          <p:nvPr/>
        </p:nvSpPr>
        <p:spPr>
          <a:xfrm>
            <a:off x="655639" y="6339102"/>
            <a:ext cx="3554666" cy="365125"/>
          </a:xfrm>
          <a:prstGeom prst="rect">
            <a:avLst/>
          </a:prstGeom>
        </p:spPr>
        <p:txBody>
          <a:bodyPr vert="horz" wrap="none" lIns="0" tIns="0" rIns="0" bIns="0" rtlCol="0" anchor="ctr"/>
          <a:lstStyle>
            <a:defPPr>
              <a:defRPr lang="en-US"/>
            </a:defPPr>
            <a:lvl1pPr algn="l" defTabSz="457200" rtl="0" fontAlgn="base">
              <a:spcBef>
                <a:spcPct val="0"/>
              </a:spcBef>
              <a:spcAft>
                <a:spcPct val="0"/>
              </a:spcAft>
              <a:defRPr sz="900" kern="1200" dirty="0" smtClean="0">
                <a:solidFill>
                  <a:schemeClr val="bg1">
                    <a:lumMod val="75000"/>
                  </a:schemeClr>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pPr>
              <a:defRPr/>
            </a:pPr>
            <a:r>
              <a:rPr lang="en-GB" sz="945">
                <a:solidFill>
                  <a:prstClr val="white">
                    <a:lumMod val="75000"/>
                  </a:prstClr>
                </a:solidFill>
                <a:latin typeface="Verdana" panose="020B0604030504040204" pitchFamily="34" charset="0"/>
                <a:ea typeface="Verdana" panose="020B0604030504040204" pitchFamily="34" charset="0"/>
                <a:cs typeface="Verdana" panose="020B0604030504040204" pitchFamily="34" charset="0"/>
              </a:rPr>
              <a:t>All contents </a:t>
            </a:r>
            <a:r>
              <a:rPr lang="en-GB" sz="945">
                <a:solidFill>
                  <a:prstClr val="white">
                    <a:lumMod val="75000"/>
                  </a:prstClr>
                </a:solidFill>
                <a:latin typeface="Verdana"/>
                <a:ea typeface="Verdana"/>
                <a:cs typeface="Verdana"/>
              </a:rPr>
              <a:t>© </a:t>
            </a:r>
            <a:r>
              <a:rPr lang="en-GB" sz="945" err="1">
                <a:solidFill>
                  <a:prstClr val="white">
                    <a:lumMod val="75000"/>
                  </a:prstClr>
                </a:solidFill>
                <a:latin typeface="Verdana" panose="020B0604030504040204" pitchFamily="34" charset="0"/>
                <a:ea typeface="Verdana" panose="020B0604030504040204" pitchFamily="34" charset="0"/>
                <a:cs typeface="Verdana" panose="020B0604030504040204" pitchFamily="34" charset="0"/>
              </a:rPr>
              <a:t>MuleSoft</a:t>
            </a:r>
            <a:r>
              <a:rPr lang="en-GB" sz="945">
                <a:solidFill>
                  <a:prstClr val="white">
                    <a:lumMod val="75000"/>
                  </a:prstClr>
                </a:solidFill>
                <a:latin typeface="Verdana" panose="020B0604030504040204" pitchFamily="34" charset="0"/>
                <a:ea typeface="Verdana" panose="020B0604030504040204" pitchFamily="34" charset="0"/>
                <a:cs typeface="Verdana" panose="020B0604030504040204" pitchFamily="34" charset="0"/>
              </a:rPr>
              <a:t> Inc.</a:t>
            </a:r>
            <a:endParaRPr lang="en-US" sz="945">
              <a:solidFill>
                <a:prstClr val="white">
                  <a:lumMod val="75000"/>
                </a:prstClr>
              </a:solidFill>
              <a:latin typeface="Verdana" panose="020B0604030504040204" pitchFamily="34" charset="0"/>
              <a:ea typeface="Verdana" panose="020B0604030504040204" pitchFamily="34" charset="0"/>
              <a:cs typeface="Verdana" panose="020B0604030504040204" pitchFamily="34" charset="0"/>
            </a:endParaRPr>
          </a:p>
        </p:txBody>
      </p:sp>
      <p:pic>
        <p:nvPicPr>
          <p:cNvPr id="2" name="Picture 1"/>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0911046" y="279635"/>
            <a:ext cx="1266114" cy="355415"/>
          </a:xfrm>
          <a:prstGeom prst="rect">
            <a:avLst/>
          </a:prstGeom>
        </p:spPr>
      </p:pic>
    </p:spTree>
    <p:extLst>
      <p:ext uri="{BB962C8B-B14F-4D97-AF65-F5344CB8AC3E}">
        <p14:creationId xmlns:p14="http://schemas.microsoft.com/office/powerpoint/2010/main" val="619901483"/>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Lst>
  <p:transition>
    <p:fade/>
  </p:transition>
  <p:hf hdr="0" ftr="0" dt="0"/>
  <p:txStyles>
    <p:titleStyle>
      <a:lvl1pPr algn="l" defTabSz="639968" rtl="0" eaLnBrk="1" fontAlgn="base" hangingPunct="1">
        <a:lnSpc>
          <a:spcPts val="3360"/>
        </a:lnSpc>
        <a:spcBef>
          <a:spcPct val="0"/>
        </a:spcBef>
        <a:spcAft>
          <a:spcPct val="0"/>
        </a:spcAft>
        <a:defRPr sz="2940" kern="1200">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algn="l" defTabSz="639968" rtl="0" eaLnBrk="1" fontAlgn="base" hangingPunct="1">
        <a:spcBef>
          <a:spcPct val="0"/>
        </a:spcBef>
        <a:spcAft>
          <a:spcPct val="0"/>
        </a:spcAft>
        <a:defRPr sz="3360">
          <a:solidFill>
            <a:schemeClr val="bg1"/>
          </a:solidFill>
          <a:latin typeface="Ubuntu" charset="0"/>
          <a:ea typeface="ＭＳ Ｐゴシック" charset="0"/>
        </a:defRPr>
      </a:lvl2pPr>
      <a:lvl3pPr algn="l" defTabSz="639968" rtl="0" eaLnBrk="1" fontAlgn="base" hangingPunct="1">
        <a:spcBef>
          <a:spcPct val="0"/>
        </a:spcBef>
        <a:spcAft>
          <a:spcPct val="0"/>
        </a:spcAft>
        <a:defRPr sz="3360">
          <a:solidFill>
            <a:schemeClr val="bg1"/>
          </a:solidFill>
          <a:latin typeface="Ubuntu" charset="0"/>
          <a:ea typeface="ＭＳ Ｐゴシック" charset="0"/>
        </a:defRPr>
      </a:lvl3pPr>
      <a:lvl4pPr algn="l" defTabSz="639968" rtl="0" eaLnBrk="1" fontAlgn="base" hangingPunct="1">
        <a:spcBef>
          <a:spcPct val="0"/>
        </a:spcBef>
        <a:spcAft>
          <a:spcPct val="0"/>
        </a:spcAft>
        <a:defRPr sz="3360">
          <a:solidFill>
            <a:schemeClr val="bg1"/>
          </a:solidFill>
          <a:latin typeface="Ubuntu" charset="0"/>
          <a:ea typeface="ＭＳ Ｐゴシック" charset="0"/>
        </a:defRPr>
      </a:lvl4pPr>
      <a:lvl5pPr algn="l" defTabSz="639968" rtl="0" eaLnBrk="1" fontAlgn="base" hangingPunct="1">
        <a:spcBef>
          <a:spcPct val="0"/>
        </a:spcBef>
        <a:spcAft>
          <a:spcPct val="0"/>
        </a:spcAft>
        <a:defRPr sz="3360">
          <a:solidFill>
            <a:schemeClr val="bg1"/>
          </a:solidFill>
          <a:latin typeface="Ubuntu" charset="0"/>
          <a:ea typeface="ＭＳ Ｐゴシック" charset="0"/>
        </a:defRPr>
      </a:lvl5pPr>
      <a:lvl6pPr marL="639968" algn="l" defTabSz="639968" rtl="0" eaLnBrk="1" fontAlgn="base" hangingPunct="1">
        <a:spcBef>
          <a:spcPct val="0"/>
        </a:spcBef>
        <a:spcAft>
          <a:spcPct val="0"/>
        </a:spcAft>
        <a:defRPr sz="2835">
          <a:solidFill>
            <a:schemeClr val="bg1"/>
          </a:solidFill>
          <a:latin typeface="Ubuntu" charset="0"/>
          <a:ea typeface="ＭＳ Ｐゴシック" charset="0"/>
        </a:defRPr>
      </a:lvl6pPr>
      <a:lvl7pPr marL="1279936" algn="l" defTabSz="639968" rtl="0" eaLnBrk="1" fontAlgn="base" hangingPunct="1">
        <a:spcBef>
          <a:spcPct val="0"/>
        </a:spcBef>
        <a:spcAft>
          <a:spcPct val="0"/>
        </a:spcAft>
        <a:defRPr sz="2835">
          <a:solidFill>
            <a:schemeClr val="bg1"/>
          </a:solidFill>
          <a:latin typeface="Ubuntu" charset="0"/>
          <a:ea typeface="ＭＳ Ｐゴシック" charset="0"/>
        </a:defRPr>
      </a:lvl7pPr>
      <a:lvl8pPr marL="1919904" algn="l" defTabSz="639968" rtl="0" eaLnBrk="1" fontAlgn="base" hangingPunct="1">
        <a:spcBef>
          <a:spcPct val="0"/>
        </a:spcBef>
        <a:spcAft>
          <a:spcPct val="0"/>
        </a:spcAft>
        <a:defRPr sz="2835">
          <a:solidFill>
            <a:schemeClr val="bg1"/>
          </a:solidFill>
          <a:latin typeface="Ubuntu" charset="0"/>
          <a:ea typeface="ＭＳ Ｐゴシック" charset="0"/>
        </a:defRPr>
      </a:lvl8pPr>
      <a:lvl9pPr marL="2559872" algn="l" defTabSz="639968" rtl="0" eaLnBrk="1" fontAlgn="base" hangingPunct="1">
        <a:spcBef>
          <a:spcPct val="0"/>
        </a:spcBef>
        <a:spcAft>
          <a:spcPct val="0"/>
        </a:spcAft>
        <a:defRPr sz="2835">
          <a:solidFill>
            <a:schemeClr val="bg1"/>
          </a:solidFill>
          <a:latin typeface="Ubuntu" charset="0"/>
          <a:ea typeface="ＭＳ Ｐゴシック" charset="0"/>
        </a:defRPr>
      </a:lvl9pPr>
    </p:titleStyle>
    <p:bodyStyle>
      <a:lvl1pPr marL="236696" indent="-236696" algn="l" defTabSz="639968" rtl="0" eaLnBrk="1" fontAlgn="base" hangingPunct="1">
        <a:spcBef>
          <a:spcPts val="1260"/>
        </a:spcBef>
        <a:spcAft>
          <a:spcPct val="0"/>
        </a:spcAft>
        <a:buClr>
          <a:srgbClr val="00A0DF"/>
        </a:buClr>
        <a:buFont typeface="Arial" panose="020B0604020202020204" pitchFamily="34" charset="0"/>
        <a:buChar char="•"/>
        <a:defRPr sz="2520" b="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a:lvl2pPr marL="660083" indent="-261700" algn="l" defTabSz="639968" rtl="0" eaLnBrk="1" fontAlgn="base" hangingPunct="1">
        <a:spcBef>
          <a:spcPts val="630"/>
        </a:spcBef>
        <a:spcAft>
          <a:spcPct val="0"/>
        </a:spcAft>
        <a:buClr>
          <a:srgbClr val="00A0DF"/>
        </a:buClr>
        <a:buFont typeface="Open Sans" panose="020B0606030504020204" pitchFamily="34" charset="0"/>
        <a:buChar char="–"/>
        <a:defRPr sz="2100" b="0" kern="1200">
          <a:solidFill>
            <a:schemeClr val="tx2"/>
          </a:solidFill>
          <a:latin typeface="Verdana" panose="020B0604030504040204" pitchFamily="34" charset="0"/>
          <a:ea typeface="Verdana" panose="020B0604030504040204" pitchFamily="34" charset="0"/>
          <a:cs typeface="Verdana" panose="020B0604030504040204" pitchFamily="34" charset="0"/>
        </a:defRPr>
      </a:lvl2pPr>
      <a:lvl3pPr marL="960120" indent="-248365" algn="l" defTabSz="639968" rtl="0" eaLnBrk="1" fontAlgn="base" hangingPunct="1">
        <a:spcBef>
          <a:spcPts val="560"/>
        </a:spcBef>
        <a:spcAft>
          <a:spcPct val="0"/>
        </a:spcAft>
        <a:buClr>
          <a:srgbClr val="00A0DF"/>
        </a:buClr>
        <a:buFont typeface="Arial" panose="020B0604020202020204" pitchFamily="34" charset="0"/>
        <a:buChar char="•"/>
        <a:defRPr sz="1890" b="0" kern="1200">
          <a:solidFill>
            <a:schemeClr val="tx2"/>
          </a:solidFill>
          <a:latin typeface="Verdana" panose="020B0604030504040204" pitchFamily="34" charset="0"/>
          <a:ea typeface="Verdana" panose="020B0604030504040204" pitchFamily="34" charset="0"/>
          <a:cs typeface="Verdana" panose="020B0604030504040204" pitchFamily="34" charset="0"/>
        </a:defRPr>
      </a:lvl3pPr>
      <a:lvl4pPr marL="1260158" marR="0" indent="-238364" algn="l" defTabSz="639968" rtl="0" eaLnBrk="1" fontAlgn="base" latinLnBrk="0" hangingPunct="1">
        <a:lnSpc>
          <a:spcPct val="100000"/>
        </a:lnSpc>
        <a:spcBef>
          <a:spcPts val="560"/>
        </a:spcBef>
        <a:spcAft>
          <a:spcPct val="0"/>
        </a:spcAft>
        <a:buClr>
          <a:srgbClr val="00A0DF"/>
        </a:buClr>
        <a:buSzTx/>
        <a:buFont typeface="Open Sans" panose="020B0606030504020204" pitchFamily="34" charset="0"/>
        <a:buChar char="–"/>
        <a:tabLst/>
        <a:defRPr sz="1680" b="0" kern="1200">
          <a:solidFill>
            <a:schemeClr val="tx2"/>
          </a:solidFill>
          <a:latin typeface="Verdana" panose="020B0604030504040204" pitchFamily="34" charset="0"/>
          <a:ea typeface="Verdana" panose="020B0604030504040204" pitchFamily="34" charset="0"/>
          <a:cs typeface="Verdana" panose="020B0604030504040204" pitchFamily="34" charset="0"/>
        </a:defRPr>
      </a:lvl4pPr>
      <a:lvl5pPr marL="1683544" indent="-245031" algn="l" defTabSz="966620" rtl="0" eaLnBrk="1" fontAlgn="base" hangingPunct="1">
        <a:spcBef>
          <a:spcPts val="560"/>
        </a:spcBef>
        <a:spcAft>
          <a:spcPct val="0"/>
        </a:spcAft>
        <a:buClr>
          <a:srgbClr val="00A0DF"/>
        </a:buClr>
        <a:buFont typeface="Arial" charset="0"/>
        <a:buChar char="•"/>
        <a:defRPr sz="1680" b="0" kern="1200">
          <a:solidFill>
            <a:schemeClr val="tx2"/>
          </a:solidFill>
          <a:latin typeface="Verdana" panose="020B0604030504040204" pitchFamily="34" charset="0"/>
          <a:ea typeface="Verdana" panose="020B0604030504040204" pitchFamily="34" charset="0"/>
          <a:cs typeface="Verdana" panose="020B0604030504040204" pitchFamily="34" charset="0"/>
        </a:defRPr>
      </a:lvl5pPr>
      <a:lvl6pPr marL="3519824" indent="-319984" algn="l" defTabSz="639968" rtl="0" eaLnBrk="1" latinLnBrk="0" hangingPunct="1">
        <a:spcBef>
          <a:spcPct val="20000"/>
        </a:spcBef>
        <a:buFont typeface="Arial"/>
        <a:buChar char="•"/>
        <a:defRPr sz="2835" kern="1200">
          <a:solidFill>
            <a:schemeClr val="tx1"/>
          </a:solidFill>
          <a:latin typeface="+mn-lt"/>
          <a:ea typeface="+mn-ea"/>
          <a:cs typeface="+mn-cs"/>
        </a:defRPr>
      </a:lvl6pPr>
      <a:lvl7pPr marL="4159792" indent="-319984" algn="l" defTabSz="639968" rtl="0" eaLnBrk="1" latinLnBrk="0" hangingPunct="1">
        <a:spcBef>
          <a:spcPct val="20000"/>
        </a:spcBef>
        <a:buFont typeface="Arial"/>
        <a:buChar char="•"/>
        <a:defRPr sz="2835" kern="1200">
          <a:solidFill>
            <a:schemeClr val="tx1"/>
          </a:solidFill>
          <a:latin typeface="+mn-lt"/>
          <a:ea typeface="+mn-ea"/>
          <a:cs typeface="+mn-cs"/>
        </a:defRPr>
      </a:lvl7pPr>
      <a:lvl8pPr marL="4799760" indent="-319984" algn="l" defTabSz="639968" rtl="0" eaLnBrk="1" latinLnBrk="0" hangingPunct="1">
        <a:spcBef>
          <a:spcPct val="20000"/>
        </a:spcBef>
        <a:buFont typeface="Arial"/>
        <a:buChar char="•"/>
        <a:defRPr sz="2835" kern="1200">
          <a:solidFill>
            <a:schemeClr val="tx1"/>
          </a:solidFill>
          <a:latin typeface="+mn-lt"/>
          <a:ea typeface="+mn-ea"/>
          <a:cs typeface="+mn-cs"/>
        </a:defRPr>
      </a:lvl8pPr>
      <a:lvl9pPr marL="5439728" indent="-319984" algn="l" defTabSz="639968" rtl="0" eaLnBrk="1" latinLnBrk="0" hangingPunct="1">
        <a:spcBef>
          <a:spcPct val="20000"/>
        </a:spcBef>
        <a:buFont typeface="Arial"/>
        <a:buChar char="•"/>
        <a:defRPr sz="2835" kern="1200">
          <a:solidFill>
            <a:schemeClr val="tx1"/>
          </a:solidFill>
          <a:latin typeface="+mn-lt"/>
          <a:ea typeface="+mn-ea"/>
          <a:cs typeface="+mn-cs"/>
        </a:defRPr>
      </a:lvl9pPr>
    </p:bodyStyle>
    <p:otherStyle>
      <a:defPPr>
        <a:defRPr lang="en-US"/>
      </a:defPPr>
      <a:lvl1pPr marL="0" algn="l" defTabSz="639968" rtl="0" eaLnBrk="1" latinLnBrk="0" hangingPunct="1">
        <a:defRPr sz="2520" kern="1200">
          <a:solidFill>
            <a:schemeClr val="tx1"/>
          </a:solidFill>
          <a:latin typeface="+mn-lt"/>
          <a:ea typeface="+mn-ea"/>
          <a:cs typeface="+mn-cs"/>
        </a:defRPr>
      </a:lvl1pPr>
      <a:lvl2pPr marL="639968" algn="l" defTabSz="639968" rtl="0" eaLnBrk="1" latinLnBrk="0" hangingPunct="1">
        <a:defRPr sz="2520" kern="1200">
          <a:solidFill>
            <a:schemeClr val="tx1"/>
          </a:solidFill>
          <a:latin typeface="+mn-lt"/>
          <a:ea typeface="+mn-ea"/>
          <a:cs typeface="+mn-cs"/>
        </a:defRPr>
      </a:lvl2pPr>
      <a:lvl3pPr marL="1279936" algn="l" defTabSz="639968" rtl="0" eaLnBrk="1" latinLnBrk="0" hangingPunct="1">
        <a:defRPr sz="2520" kern="1200">
          <a:solidFill>
            <a:schemeClr val="tx1"/>
          </a:solidFill>
          <a:latin typeface="+mn-lt"/>
          <a:ea typeface="+mn-ea"/>
          <a:cs typeface="+mn-cs"/>
        </a:defRPr>
      </a:lvl3pPr>
      <a:lvl4pPr marL="1919904" algn="l" defTabSz="639968" rtl="0" eaLnBrk="1" latinLnBrk="0" hangingPunct="1">
        <a:defRPr sz="2520" kern="1200">
          <a:solidFill>
            <a:schemeClr val="tx1"/>
          </a:solidFill>
          <a:latin typeface="+mn-lt"/>
          <a:ea typeface="+mn-ea"/>
          <a:cs typeface="+mn-cs"/>
        </a:defRPr>
      </a:lvl4pPr>
      <a:lvl5pPr marL="2559872" algn="l" defTabSz="639968" rtl="0" eaLnBrk="1" latinLnBrk="0" hangingPunct="1">
        <a:defRPr sz="2520" kern="1200">
          <a:solidFill>
            <a:schemeClr val="tx1"/>
          </a:solidFill>
          <a:latin typeface="+mn-lt"/>
          <a:ea typeface="+mn-ea"/>
          <a:cs typeface="+mn-cs"/>
        </a:defRPr>
      </a:lvl5pPr>
      <a:lvl6pPr marL="3199840" algn="l" defTabSz="639968" rtl="0" eaLnBrk="1" latinLnBrk="0" hangingPunct="1">
        <a:defRPr sz="2520" kern="1200">
          <a:solidFill>
            <a:schemeClr val="tx1"/>
          </a:solidFill>
          <a:latin typeface="+mn-lt"/>
          <a:ea typeface="+mn-ea"/>
          <a:cs typeface="+mn-cs"/>
        </a:defRPr>
      </a:lvl6pPr>
      <a:lvl7pPr marL="3839808" algn="l" defTabSz="639968" rtl="0" eaLnBrk="1" latinLnBrk="0" hangingPunct="1">
        <a:defRPr sz="2520" kern="1200">
          <a:solidFill>
            <a:schemeClr val="tx1"/>
          </a:solidFill>
          <a:latin typeface="+mn-lt"/>
          <a:ea typeface="+mn-ea"/>
          <a:cs typeface="+mn-cs"/>
        </a:defRPr>
      </a:lvl7pPr>
      <a:lvl8pPr marL="4479776" algn="l" defTabSz="639968" rtl="0" eaLnBrk="1" latinLnBrk="0" hangingPunct="1">
        <a:defRPr sz="2520" kern="1200">
          <a:solidFill>
            <a:schemeClr val="tx1"/>
          </a:solidFill>
          <a:latin typeface="+mn-lt"/>
          <a:ea typeface="+mn-ea"/>
          <a:cs typeface="+mn-cs"/>
        </a:defRPr>
      </a:lvl8pPr>
      <a:lvl9pPr marL="5119744" algn="l" defTabSz="639968" rtl="0" eaLnBrk="1" latinLnBrk="0" hangingPunct="1">
        <a:defRPr sz="25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3.png"/><Relationship Id="rId7" Type="http://schemas.openxmlformats.org/officeDocument/2006/relationships/image" Target="../media/image5.png"/><Relationship Id="rId12" Type="http://schemas.microsoft.com/office/2007/relationships/hdphoto" Target="../media/hdphoto5.wdp"/><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microsoft.com/office/2007/relationships/hdphoto" Target="../media/hdphoto2.wdp"/><Relationship Id="rId11" Type="http://schemas.openxmlformats.org/officeDocument/2006/relationships/image" Target="../media/image7.png"/><Relationship Id="rId5" Type="http://schemas.openxmlformats.org/officeDocument/2006/relationships/image" Target="../media/image4.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microsoft.com/office/2007/relationships/hdphoto" Target="../media/hdphoto6.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8" Type="http://schemas.openxmlformats.org/officeDocument/2006/relationships/image" Target="../media/image14.tiff"/><Relationship Id="rId13" Type="http://schemas.openxmlformats.org/officeDocument/2006/relationships/image" Target="../media/image19.tiff"/><Relationship Id="rId3" Type="http://schemas.openxmlformats.org/officeDocument/2006/relationships/image" Target="../media/image9.png"/><Relationship Id="rId7" Type="http://schemas.openxmlformats.org/officeDocument/2006/relationships/image" Target="../media/image13.tiff"/><Relationship Id="rId12" Type="http://schemas.openxmlformats.org/officeDocument/2006/relationships/image" Target="../media/image18.tiff"/><Relationship Id="rId17" Type="http://schemas.openxmlformats.org/officeDocument/2006/relationships/image" Target="../media/image23.png"/><Relationship Id="rId2" Type="http://schemas.openxmlformats.org/officeDocument/2006/relationships/notesSlide" Target="../notesSlides/notesSlide5.xml"/><Relationship Id="rId16" Type="http://schemas.openxmlformats.org/officeDocument/2006/relationships/image" Target="../media/image22.png"/><Relationship Id="rId1" Type="http://schemas.openxmlformats.org/officeDocument/2006/relationships/slideLayout" Target="../slideLayouts/slideLayout15.xml"/><Relationship Id="rId6" Type="http://schemas.openxmlformats.org/officeDocument/2006/relationships/image" Target="../media/image12.svg"/><Relationship Id="rId11" Type="http://schemas.openxmlformats.org/officeDocument/2006/relationships/image" Target="../media/image17.tiff"/><Relationship Id="rId5" Type="http://schemas.openxmlformats.org/officeDocument/2006/relationships/image" Target="../media/image11.png"/><Relationship Id="rId15" Type="http://schemas.openxmlformats.org/officeDocument/2006/relationships/image" Target="../media/image21.tiff"/><Relationship Id="rId10" Type="http://schemas.openxmlformats.org/officeDocument/2006/relationships/image" Target="../media/image16.tiff"/><Relationship Id="rId4" Type="http://schemas.openxmlformats.org/officeDocument/2006/relationships/image" Target="../media/image10.svg"/><Relationship Id="rId9" Type="http://schemas.openxmlformats.org/officeDocument/2006/relationships/image" Target="../media/image15.tiff"/><Relationship Id="rId14" Type="http://schemas.openxmlformats.org/officeDocument/2006/relationships/image" Target="../media/image20.tiff"/></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1"/>
          <p:cNvSpPr>
            <a:spLocks noGrp="1"/>
          </p:cNvSpPr>
          <p:nvPr>
            <p:ph type="title"/>
          </p:nvPr>
        </p:nvSpPr>
        <p:spPr>
          <a:xfrm>
            <a:off x="640082" y="3208421"/>
            <a:ext cx="8343498" cy="846223"/>
          </a:xfrm>
        </p:spPr>
        <p:txBody>
          <a:bodyPr/>
          <a:lstStyle/>
          <a:p>
            <a:r>
              <a:rPr lang="en-US" dirty="0"/>
              <a:t>Quicksilver Engineering </a:t>
            </a:r>
          </a:p>
        </p:txBody>
      </p:sp>
      <p:sp>
        <p:nvSpPr>
          <p:cNvPr id="11267" name="TextBox 3"/>
          <p:cNvSpPr txBox="1">
            <a:spLocks noChangeArrowheads="1"/>
          </p:cNvSpPr>
          <p:nvPr/>
        </p:nvSpPr>
        <p:spPr bwMode="auto">
          <a:xfrm>
            <a:off x="10111410" y="673659"/>
            <a:ext cx="258555" cy="5364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27994" tIns="63996" rIns="127994" bIns="63996">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defTabSz="639968" eaLnBrk="1" fontAlgn="base" hangingPunct="1">
              <a:spcBef>
                <a:spcPct val="0"/>
              </a:spcBef>
              <a:spcAft>
                <a:spcPct val="0"/>
              </a:spcAft>
            </a:pPr>
            <a:endParaRPr lang="en-US" sz="2520" dirty="0">
              <a:solidFill>
                <a:srgbClr val="1D1D1C"/>
              </a:solidFill>
              <a:latin typeface="Verdana" panose="020B0604030504040204" pitchFamily="34" charset="0"/>
            </a:endParaRPr>
          </a:p>
        </p:txBody>
      </p:sp>
    </p:spTree>
    <p:extLst>
      <p:ext uri="{BB962C8B-B14F-4D97-AF65-F5344CB8AC3E}">
        <p14:creationId xmlns:p14="http://schemas.microsoft.com/office/powerpoint/2010/main" val="124105318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9C1A6E2-122F-47E7-8B0F-9DF60A07B8EA}"/>
              </a:ext>
            </a:extLst>
          </p:cNvPr>
          <p:cNvSpPr>
            <a:spLocks noGrp="1"/>
          </p:cNvSpPr>
          <p:nvPr>
            <p:ph type="title"/>
          </p:nvPr>
        </p:nvSpPr>
        <p:spPr/>
        <p:txBody>
          <a:bodyPr/>
          <a:lstStyle/>
          <a:p>
            <a:r>
              <a:rPr lang="en-US" dirty="0"/>
              <a:t>Defect Lifecycle Management</a:t>
            </a:r>
            <a:endParaRPr lang="en-IN" dirty="0"/>
          </a:p>
        </p:txBody>
      </p:sp>
      <p:sp>
        <p:nvSpPr>
          <p:cNvPr id="4" name="Callout: Down Arrow 3">
            <a:extLst>
              <a:ext uri="{FF2B5EF4-FFF2-40B4-BE49-F238E27FC236}">
                <a16:creationId xmlns:a16="http://schemas.microsoft.com/office/drawing/2014/main" id="{765B9576-629B-46E1-91AC-F2B82D360344}"/>
              </a:ext>
            </a:extLst>
          </p:cNvPr>
          <p:cNvSpPr/>
          <p:nvPr/>
        </p:nvSpPr>
        <p:spPr>
          <a:xfrm>
            <a:off x="4950213" y="982763"/>
            <a:ext cx="1902851" cy="860061"/>
          </a:xfrm>
          <a:prstGeom prst="downArrowCallout">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New</a:t>
            </a:r>
            <a:endParaRPr lang="en-IN" dirty="0"/>
          </a:p>
        </p:txBody>
      </p:sp>
      <p:sp>
        <p:nvSpPr>
          <p:cNvPr id="5" name="Callout: Down Arrow 4">
            <a:extLst>
              <a:ext uri="{FF2B5EF4-FFF2-40B4-BE49-F238E27FC236}">
                <a16:creationId xmlns:a16="http://schemas.microsoft.com/office/drawing/2014/main" id="{E1467165-28C4-4612-A6B9-FB83BA91A9F6}"/>
              </a:ext>
            </a:extLst>
          </p:cNvPr>
          <p:cNvSpPr/>
          <p:nvPr/>
        </p:nvSpPr>
        <p:spPr>
          <a:xfrm>
            <a:off x="4950216" y="1855887"/>
            <a:ext cx="1902851" cy="860061"/>
          </a:xfrm>
          <a:prstGeom prst="downArrowCallout">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Assigned</a:t>
            </a:r>
            <a:endParaRPr lang="en-IN" dirty="0"/>
          </a:p>
        </p:txBody>
      </p:sp>
      <p:sp>
        <p:nvSpPr>
          <p:cNvPr id="6" name="Callout: Down Arrow 5">
            <a:extLst>
              <a:ext uri="{FF2B5EF4-FFF2-40B4-BE49-F238E27FC236}">
                <a16:creationId xmlns:a16="http://schemas.microsoft.com/office/drawing/2014/main" id="{4349C860-6F7B-4000-8FB8-C31ECE52ED19}"/>
              </a:ext>
            </a:extLst>
          </p:cNvPr>
          <p:cNvSpPr/>
          <p:nvPr/>
        </p:nvSpPr>
        <p:spPr>
          <a:xfrm>
            <a:off x="4950215" y="2749793"/>
            <a:ext cx="1902851" cy="860061"/>
          </a:xfrm>
          <a:prstGeom prst="downArrowCallout">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Open</a:t>
            </a:r>
            <a:endParaRPr lang="en-IN" dirty="0"/>
          </a:p>
        </p:txBody>
      </p:sp>
      <p:sp>
        <p:nvSpPr>
          <p:cNvPr id="7" name="Callout: Down Arrow 6">
            <a:extLst>
              <a:ext uri="{FF2B5EF4-FFF2-40B4-BE49-F238E27FC236}">
                <a16:creationId xmlns:a16="http://schemas.microsoft.com/office/drawing/2014/main" id="{423E017B-8892-4812-BCD5-F500761B7FFE}"/>
              </a:ext>
            </a:extLst>
          </p:cNvPr>
          <p:cNvSpPr/>
          <p:nvPr/>
        </p:nvSpPr>
        <p:spPr>
          <a:xfrm>
            <a:off x="4950214" y="3643699"/>
            <a:ext cx="1902851" cy="860061"/>
          </a:xfrm>
          <a:prstGeom prst="downArrowCallout">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Fixed</a:t>
            </a:r>
            <a:endParaRPr lang="en-IN" dirty="0"/>
          </a:p>
        </p:txBody>
      </p:sp>
      <p:sp>
        <p:nvSpPr>
          <p:cNvPr id="8" name="Callout: Down Arrow 7">
            <a:extLst>
              <a:ext uri="{FF2B5EF4-FFF2-40B4-BE49-F238E27FC236}">
                <a16:creationId xmlns:a16="http://schemas.microsoft.com/office/drawing/2014/main" id="{279C7D79-BE5A-4422-A51D-121C74413910}"/>
              </a:ext>
            </a:extLst>
          </p:cNvPr>
          <p:cNvSpPr/>
          <p:nvPr/>
        </p:nvSpPr>
        <p:spPr>
          <a:xfrm>
            <a:off x="4950214" y="4537605"/>
            <a:ext cx="1902851" cy="860061"/>
          </a:xfrm>
          <a:prstGeom prst="downArrowCallout">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Retest</a:t>
            </a:r>
            <a:endParaRPr lang="en-IN" dirty="0"/>
          </a:p>
        </p:txBody>
      </p:sp>
      <p:sp>
        <p:nvSpPr>
          <p:cNvPr id="9" name="Arrow: Right 8">
            <a:extLst>
              <a:ext uri="{FF2B5EF4-FFF2-40B4-BE49-F238E27FC236}">
                <a16:creationId xmlns:a16="http://schemas.microsoft.com/office/drawing/2014/main" id="{D395890B-E2D9-41C3-B551-44AA34DFE7F2}"/>
              </a:ext>
            </a:extLst>
          </p:cNvPr>
          <p:cNvSpPr/>
          <p:nvPr/>
        </p:nvSpPr>
        <p:spPr>
          <a:xfrm>
            <a:off x="6866315" y="2917912"/>
            <a:ext cx="726092" cy="254623"/>
          </a:xfrm>
          <a:prstGeom prst="rightArrow">
            <a:avLst>
              <a:gd name="adj1" fmla="val 27284"/>
              <a:gd name="adj2" fmla="val 5000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CB76011B-B611-44F4-8666-EC6BA8D0BF73}"/>
              </a:ext>
            </a:extLst>
          </p:cNvPr>
          <p:cNvSpPr/>
          <p:nvPr/>
        </p:nvSpPr>
        <p:spPr>
          <a:xfrm rot="10800000" flipH="1">
            <a:off x="4029446" y="2903674"/>
            <a:ext cx="927693" cy="261414"/>
          </a:xfrm>
          <a:prstGeom prst="rightArrow">
            <a:avLst>
              <a:gd name="adj1" fmla="val 25662"/>
              <a:gd name="adj2" fmla="val 54057"/>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3ECA19D1-5EC9-4FE5-86DF-39F46C136370}"/>
              </a:ext>
            </a:extLst>
          </p:cNvPr>
          <p:cNvSpPr/>
          <p:nvPr/>
        </p:nvSpPr>
        <p:spPr>
          <a:xfrm>
            <a:off x="2451649" y="2674105"/>
            <a:ext cx="1564844" cy="684654"/>
          </a:xfrm>
          <a:prstGeom prst="rect">
            <a:avLst/>
          </a:prstGeom>
          <a:ln>
            <a:no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Reopen</a:t>
            </a:r>
            <a:endParaRPr lang="en-IN" dirty="0"/>
          </a:p>
        </p:txBody>
      </p:sp>
      <p:sp>
        <p:nvSpPr>
          <p:cNvPr id="18" name="Rectangle 17">
            <a:extLst>
              <a:ext uri="{FF2B5EF4-FFF2-40B4-BE49-F238E27FC236}">
                <a16:creationId xmlns:a16="http://schemas.microsoft.com/office/drawing/2014/main" id="{DD1B7761-720B-42FA-AEB1-936EEBFA79CC}"/>
              </a:ext>
            </a:extLst>
          </p:cNvPr>
          <p:cNvSpPr/>
          <p:nvPr/>
        </p:nvSpPr>
        <p:spPr>
          <a:xfrm>
            <a:off x="4950212" y="6283572"/>
            <a:ext cx="1902851" cy="497933"/>
          </a:xfrm>
          <a:prstGeom prst="rect">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Close</a:t>
            </a:r>
            <a:endParaRPr lang="en-IN" dirty="0"/>
          </a:p>
        </p:txBody>
      </p:sp>
      <p:sp>
        <p:nvSpPr>
          <p:cNvPr id="19" name="Arrow: Bent-Up 18">
            <a:extLst>
              <a:ext uri="{FF2B5EF4-FFF2-40B4-BE49-F238E27FC236}">
                <a16:creationId xmlns:a16="http://schemas.microsoft.com/office/drawing/2014/main" id="{3A8BEAEB-A347-46D5-82DC-3402754B9D30}"/>
              </a:ext>
            </a:extLst>
          </p:cNvPr>
          <p:cNvSpPr/>
          <p:nvPr/>
        </p:nvSpPr>
        <p:spPr>
          <a:xfrm flipH="1">
            <a:off x="3147513" y="3379318"/>
            <a:ext cx="1802698" cy="1470977"/>
          </a:xfrm>
          <a:prstGeom prst="bentUpArrow">
            <a:avLst>
              <a:gd name="adj1" fmla="val 4573"/>
              <a:gd name="adj2" fmla="val 5578"/>
              <a:gd name="adj3" fmla="val 8925"/>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Callout: Down Arrow 19">
            <a:extLst>
              <a:ext uri="{FF2B5EF4-FFF2-40B4-BE49-F238E27FC236}">
                <a16:creationId xmlns:a16="http://schemas.microsoft.com/office/drawing/2014/main" id="{7B896EC2-E2F3-41C1-B83D-51BEB0AC48E2}"/>
              </a:ext>
            </a:extLst>
          </p:cNvPr>
          <p:cNvSpPr/>
          <p:nvPr/>
        </p:nvSpPr>
        <p:spPr>
          <a:xfrm>
            <a:off x="4957140" y="5396593"/>
            <a:ext cx="1902851" cy="860061"/>
          </a:xfrm>
          <a:prstGeom prst="downArrowCallout">
            <a:avLst/>
          </a:prstGeom>
          <a:ln>
            <a:no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Verified</a:t>
            </a:r>
            <a:endParaRPr lang="en-IN" dirty="0"/>
          </a:p>
        </p:txBody>
      </p:sp>
      <p:sp>
        <p:nvSpPr>
          <p:cNvPr id="21" name="Rectangle 20">
            <a:extLst>
              <a:ext uri="{FF2B5EF4-FFF2-40B4-BE49-F238E27FC236}">
                <a16:creationId xmlns:a16="http://schemas.microsoft.com/office/drawing/2014/main" id="{2EDC02BE-9620-4461-9557-429CEEDF1378}"/>
              </a:ext>
            </a:extLst>
          </p:cNvPr>
          <p:cNvSpPr/>
          <p:nvPr/>
        </p:nvSpPr>
        <p:spPr>
          <a:xfrm>
            <a:off x="7611984" y="1620716"/>
            <a:ext cx="1902851" cy="2844438"/>
          </a:xfrm>
          <a:prstGeom prst="rect">
            <a:avLst/>
          </a:prstGeom>
          <a:solidFill>
            <a:schemeClr val="accent6">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22" name="Rectangle 21">
            <a:extLst>
              <a:ext uri="{FF2B5EF4-FFF2-40B4-BE49-F238E27FC236}">
                <a16:creationId xmlns:a16="http://schemas.microsoft.com/office/drawing/2014/main" id="{2BAEEB5F-DF15-413C-B237-702F8B519B11}"/>
              </a:ext>
            </a:extLst>
          </p:cNvPr>
          <p:cNvSpPr/>
          <p:nvPr/>
        </p:nvSpPr>
        <p:spPr>
          <a:xfrm>
            <a:off x="7764685" y="2681630"/>
            <a:ext cx="1564844" cy="684655"/>
          </a:xfrm>
          <a:prstGeom prst="rect">
            <a:avLst/>
          </a:prstGeom>
          <a:ln>
            <a:no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Rejected</a:t>
            </a:r>
            <a:endParaRPr lang="en-IN" dirty="0"/>
          </a:p>
        </p:txBody>
      </p:sp>
      <p:sp>
        <p:nvSpPr>
          <p:cNvPr id="23" name="Rectangle 22">
            <a:extLst>
              <a:ext uri="{FF2B5EF4-FFF2-40B4-BE49-F238E27FC236}">
                <a16:creationId xmlns:a16="http://schemas.microsoft.com/office/drawing/2014/main" id="{5B02D2F1-0E79-455D-A9F7-DD236135D403}"/>
              </a:ext>
            </a:extLst>
          </p:cNvPr>
          <p:cNvSpPr/>
          <p:nvPr/>
        </p:nvSpPr>
        <p:spPr>
          <a:xfrm>
            <a:off x="7764685" y="1736685"/>
            <a:ext cx="1564844" cy="684655"/>
          </a:xfrm>
          <a:prstGeom prst="rect">
            <a:avLst/>
          </a:prstGeom>
          <a:ln>
            <a:no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Deferred</a:t>
            </a:r>
            <a:endParaRPr lang="en-IN" dirty="0"/>
          </a:p>
        </p:txBody>
      </p:sp>
      <p:sp>
        <p:nvSpPr>
          <p:cNvPr id="24" name="Rectangle 23">
            <a:extLst>
              <a:ext uri="{FF2B5EF4-FFF2-40B4-BE49-F238E27FC236}">
                <a16:creationId xmlns:a16="http://schemas.microsoft.com/office/drawing/2014/main" id="{A2613C76-594F-4927-9704-8D51928AC72B}"/>
              </a:ext>
            </a:extLst>
          </p:cNvPr>
          <p:cNvSpPr/>
          <p:nvPr/>
        </p:nvSpPr>
        <p:spPr>
          <a:xfrm>
            <a:off x="7764684" y="3637883"/>
            <a:ext cx="1564844" cy="684655"/>
          </a:xfrm>
          <a:prstGeom prst="rect">
            <a:avLst/>
          </a:prstGeom>
          <a:ln>
            <a:no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Duplicate</a:t>
            </a:r>
            <a:endParaRPr lang="en-IN" dirty="0"/>
          </a:p>
        </p:txBody>
      </p:sp>
      <p:sp>
        <p:nvSpPr>
          <p:cNvPr id="25" name="Arrow: Down 24">
            <a:extLst>
              <a:ext uri="{FF2B5EF4-FFF2-40B4-BE49-F238E27FC236}">
                <a16:creationId xmlns:a16="http://schemas.microsoft.com/office/drawing/2014/main" id="{344EF8CD-6595-4BEE-A0A0-CB6B5A000FBC}"/>
              </a:ext>
            </a:extLst>
          </p:cNvPr>
          <p:cNvSpPr/>
          <p:nvPr/>
        </p:nvSpPr>
        <p:spPr>
          <a:xfrm>
            <a:off x="8482009" y="3369814"/>
            <a:ext cx="148091" cy="294466"/>
          </a:xfrm>
          <a:prstGeom prst="down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Arrow: Down 25">
            <a:extLst>
              <a:ext uri="{FF2B5EF4-FFF2-40B4-BE49-F238E27FC236}">
                <a16:creationId xmlns:a16="http://schemas.microsoft.com/office/drawing/2014/main" id="{686340A3-4F07-4ED4-BACB-D84A6D8557B9}"/>
              </a:ext>
            </a:extLst>
          </p:cNvPr>
          <p:cNvSpPr/>
          <p:nvPr/>
        </p:nvSpPr>
        <p:spPr>
          <a:xfrm rot="10800000" flipH="1">
            <a:off x="8486041" y="2421335"/>
            <a:ext cx="144250" cy="260290"/>
          </a:xfrm>
          <a:prstGeom prst="down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1" name="Connector: Elbow 30">
            <a:extLst>
              <a:ext uri="{FF2B5EF4-FFF2-40B4-BE49-F238E27FC236}">
                <a16:creationId xmlns:a16="http://schemas.microsoft.com/office/drawing/2014/main" id="{F9B638A9-CFF4-42FE-8BB4-8F47BFD4EB31}"/>
              </a:ext>
            </a:extLst>
          </p:cNvPr>
          <p:cNvCxnSpPr>
            <a:cxnSpLocks/>
            <a:stCxn id="21" idx="2"/>
          </p:cNvCxnSpPr>
          <p:nvPr/>
        </p:nvCxnSpPr>
        <p:spPr>
          <a:xfrm rot="5400000">
            <a:off x="6644740" y="4680408"/>
            <a:ext cx="2133925" cy="1703417"/>
          </a:xfrm>
          <a:prstGeom prst="bentConnector3">
            <a:avLst>
              <a:gd name="adj1" fmla="val 99100"/>
            </a:avLst>
          </a:prstGeom>
          <a:ln w="76200">
            <a:solidFill>
              <a:schemeClr val="bg1">
                <a:lumMod val="50000"/>
              </a:schemeClr>
            </a:solidFill>
            <a:miter lim="800000"/>
            <a:headEnd type="none" w="med" len="med"/>
            <a:tailEnd type="triangle"/>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957988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74E28C-1D4D-4B89-B278-A53396A3441D}"/>
              </a:ext>
            </a:extLst>
          </p:cNvPr>
          <p:cNvSpPr>
            <a:spLocks noGrp="1"/>
          </p:cNvSpPr>
          <p:nvPr>
            <p:ph type="title"/>
          </p:nvPr>
        </p:nvSpPr>
        <p:spPr/>
        <p:txBody>
          <a:bodyPr/>
          <a:lstStyle/>
          <a:p>
            <a:r>
              <a:rPr lang="en-US" dirty="0"/>
              <a:t>Thank You</a:t>
            </a:r>
            <a:endParaRPr lang="en-IN" dirty="0"/>
          </a:p>
        </p:txBody>
      </p:sp>
    </p:spTree>
    <p:extLst>
      <p:ext uri="{BB962C8B-B14F-4D97-AF65-F5344CB8AC3E}">
        <p14:creationId xmlns:p14="http://schemas.microsoft.com/office/powerpoint/2010/main" val="110605947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6EBA610F-6DE2-6644-8764-FCBE8B310C98}" type="slidenum">
              <a:rPr lang="en-US" smtClean="0">
                <a:solidFill>
                  <a:prstClr val="white">
                    <a:lumMod val="75000"/>
                  </a:prstClr>
                </a:solidFill>
              </a:rPr>
              <a:pPr/>
              <a:t>2</a:t>
            </a:fld>
            <a:endParaRPr lang="en-US" dirty="0">
              <a:solidFill>
                <a:prstClr val="white">
                  <a:lumMod val="75000"/>
                </a:prstClr>
              </a:solidFill>
            </a:endParaRPr>
          </a:p>
        </p:txBody>
      </p:sp>
    </p:spTree>
    <p:extLst>
      <p:ext uri="{BB962C8B-B14F-4D97-AF65-F5344CB8AC3E}">
        <p14:creationId xmlns:p14="http://schemas.microsoft.com/office/powerpoint/2010/main" val="201968382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0081" y="321496"/>
            <a:ext cx="9961900" cy="571681"/>
          </a:xfrm>
        </p:spPr>
        <p:txBody>
          <a:bodyPr/>
          <a:lstStyle/>
          <a:p>
            <a:r>
              <a:rPr lang="en-US" dirty="0"/>
              <a:t>Agenda</a:t>
            </a:r>
          </a:p>
        </p:txBody>
      </p:sp>
      <p:sp>
        <p:nvSpPr>
          <p:cNvPr id="3" name="Slide Number Placeholder 2"/>
          <p:cNvSpPr>
            <a:spLocks noGrp="1"/>
          </p:cNvSpPr>
          <p:nvPr>
            <p:ph type="sldNum" sz="quarter" idx="11"/>
          </p:nvPr>
        </p:nvSpPr>
        <p:spPr/>
        <p:txBody>
          <a:bodyPr/>
          <a:lstStyle/>
          <a:p>
            <a:fld id="{6EBA610F-6DE2-6644-8764-FCBE8B310C98}" type="slidenum">
              <a:rPr lang="en-US" smtClean="0">
                <a:solidFill>
                  <a:srgbClr val="646469"/>
                </a:solidFill>
              </a:rPr>
              <a:pPr/>
              <a:t>3</a:t>
            </a:fld>
            <a:endParaRPr lang="en-US" dirty="0">
              <a:solidFill>
                <a:srgbClr val="646469"/>
              </a:solidFill>
            </a:endParaRPr>
          </a:p>
        </p:txBody>
      </p:sp>
      <p:sp>
        <p:nvSpPr>
          <p:cNvPr id="7" name="TextBox 6">
            <a:extLst>
              <a:ext uri="{FF2B5EF4-FFF2-40B4-BE49-F238E27FC236}">
                <a16:creationId xmlns:a16="http://schemas.microsoft.com/office/drawing/2014/main" id="{E93ED27C-F4B3-41C3-935F-409CBE4DAF71}"/>
              </a:ext>
            </a:extLst>
          </p:cNvPr>
          <p:cNvSpPr txBox="1"/>
          <p:nvPr/>
        </p:nvSpPr>
        <p:spPr>
          <a:xfrm>
            <a:off x="640081" y="1079291"/>
            <a:ext cx="10542581" cy="51516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rtlCol="0" anchor="t" anchorCtr="0" compatLnSpc="1">
            <a:prstTxWarp prst="textNoShape">
              <a:avLst/>
            </a:prstTxWarp>
            <a:spAutoFit/>
          </a:bodyPr>
          <a:lstStyle/>
          <a:p>
            <a:pPr marL="285750" lvl="0" indent="-285750">
              <a:lnSpc>
                <a:spcPct val="200000"/>
              </a:lnSpc>
              <a:buFont typeface="Arial" panose="020B0604020202020204" pitchFamily="34" charset="0"/>
              <a:buChar char="•"/>
            </a:pPr>
            <a:r>
              <a:rPr lang="en-IN" sz="1400" b="1" dirty="0">
                <a:solidFill>
                  <a:schemeClr val="bg1"/>
                </a:solidFill>
              </a:rPr>
              <a:t>SDLC</a:t>
            </a:r>
          </a:p>
          <a:p>
            <a:pPr marL="285750" lvl="0" indent="-285750">
              <a:lnSpc>
                <a:spcPct val="200000"/>
              </a:lnSpc>
              <a:buFont typeface="Arial" panose="020B0604020202020204" pitchFamily="34" charset="0"/>
              <a:buChar char="•"/>
            </a:pPr>
            <a:r>
              <a:rPr lang="en-IN" sz="1400" b="1" dirty="0">
                <a:solidFill>
                  <a:schemeClr val="bg1"/>
                </a:solidFill>
              </a:rPr>
              <a:t>Agile Methodology</a:t>
            </a:r>
          </a:p>
          <a:p>
            <a:pPr marL="285750" lvl="0" indent="-285750">
              <a:lnSpc>
                <a:spcPct val="200000"/>
              </a:lnSpc>
              <a:buFont typeface="Arial" panose="020B0604020202020204" pitchFamily="34" charset="0"/>
              <a:buChar char="•"/>
            </a:pPr>
            <a:r>
              <a:rPr lang="en-US" sz="1400" b="1" dirty="0">
                <a:solidFill>
                  <a:schemeClr val="bg1"/>
                </a:solidFill>
              </a:rPr>
              <a:t>S</a:t>
            </a:r>
            <a:r>
              <a:rPr lang="en-IN" sz="1400" b="1" dirty="0" err="1">
                <a:solidFill>
                  <a:schemeClr val="bg1"/>
                </a:solidFill>
              </a:rPr>
              <a:t>crum</a:t>
            </a:r>
            <a:endParaRPr lang="en-IN" sz="1400" b="1" dirty="0">
              <a:solidFill>
                <a:schemeClr val="bg1"/>
              </a:solidFill>
            </a:endParaRPr>
          </a:p>
          <a:p>
            <a:pPr marL="285750" lvl="0" indent="-285750">
              <a:lnSpc>
                <a:spcPct val="200000"/>
              </a:lnSpc>
              <a:buFont typeface="Arial" panose="020B0604020202020204" pitchFamily="34" charset="0"/>
              <a:buChar char="•"/>
            </a:pPr>
            <a:r>
              <a:rPr lang="en-US" sz="1400" b="1" dirty="0">
                <a:solidFill>
                  <a:schemeClr val="bg1"/>
                </a:solidFill>
              </a:rPr>
              <a:t>D</a:t>
            </a:r>
            <a:r>
              <a:rPr lang="en-IN" sz="1400" b="1" dirty="0">
                <a:solidFill>
                  <a:schemeClr val="bg1"/>
                </a:solidFill>
              </a:rPr>
              <a:t>evOps</a:t>
            </a:r>
          </a:p>
          <a:p>
            <a:pPr marL="285750" indent="-285750">
              <a:lnSpc>
                <a:spcPct val="200000"/>
              </a:lnSpc>
              <a:buFont typeface="Arial" panose="020B0604020202020204" pitchFamily="34" charset="0"/>
              <a:buChar char="•"/>
            </a:pPr>
            <a:r>
              <a:rPr lang="en-US" sz="1400" b="1" dirty="0">
                <a:solidFill>
                  <a:schemeClr val="bg1"/>
                </a:solidFill>
              </a:rPr>
              <a:t>Q</a:t>
            </a:r>
            <a:r>
              <a:rPr lang="en-IN" sz="1400" b="1" dirty="0">
                <a:solidFill>
                  <a:schemeClr val="bg1"/>
                </a:solidFill>
              </a:rPr>
              <a:t>uicksilver Architecture</a:t>
            </a:r>
          </a:p>
          <a:p>
            <a:pPr marL="285750" lvl="0" indent="-285750">
              <a:lnSpc>
                <a:spcPct val="200000"/>
              </a:lnSpc>
              <a:buFont typeface="Arial" panose="020B0604020202020204" pitchFamily="34" charset="0"/>
              <a:buChar char="•"/>
            </a:pPr>
            <a:r>
              <a:rPr lang="en-IN" sz="1400" b="1" dirty="0">
                <a:solidFill>
                  <a:schemeClr val="bg1"/>
                </a:solidFill>
              </a:rPr>
              <a:t>product and Project Documentation</a:t>
            </a:r>
          </a:p>
          <a:p>
            <a:pPr marL="285750" lvl="0" indent="-285750">
              <a:lnSpc>
                <a:spcPct val="200000"/>
              </a:lnSpc>
              <a:buFont typeface="Arial" panose="020B0604020202020204" pitchFamily="34" charset="0"/>
              <a:buChar char="•"/>
            </a:pPr>
            <a:r>
              <a:rPr lang="en-US" sz="1400" b="1" dirty="0">
                <a:solidFill>
                  <a:schemeClr val="bg1"/>
                </a:solidFill>
              </a:rPr>
              <a:t>D</a:t>
            </a:r>
            <a:r>
              <a:rPr lang="en-IN" sz="1400" b="1" dirty="0">
                <a:solidFill>
                  <a:schemeClr val="bg1"/>
                </a:solidFill>
              </a:rPr>
              <a:t>efect Lifecycle Management</a:t>
            </a:r>
          </a:p>
          <a:p>
            <a:pPr marL="285750" lvl="0" indent="-285750">
              <a:lnSpc>
                <a:spcPct val="200000"/>
              </a:lnSpc>
              <a:buFont typeface="Arial" panose="020B0604020202020204" pitchFamily="34" charset="0"/>
              <a:buChar char="•"/>
            </a:pPr>
            <a:endParaRPr lang="en-IN" sz="1400" b="1" dirty="0">
              <a:solidFill>
                <a:schemeClr val="bg1"/>
              </a:solidFill>
            </a:endParaRPr>
          </a:p>
          <a:p>
            <a:pPr marL="285750" lvl="0" indent="-285750">
              <a:lnSpc>
                <a:spcPct val="200000"/>
              </a:lnSpc>
              <a:buFont typeface="Arial" panose="020B0604020202020204" pitchFamily="34" charset="0"/>
              <a:buChar char="•"/>
            </a:pPr>
            <a:endParaRPr lang="en-IN" sz="1400" b="1" dirty="0">
              <a:solidFill>
                <a:schemeClr val="bg1"/>
              </a:solidFill>
            </a:endParaRPr>
          </a:p>
          <a:p>
            <a:pPr marL="285750" lvl="0" indent="-285750">
              <a:lnSpc>
                <a:spcPct val="200000"/>
              </a:lnSpc>
              <a:buFont typeface="Arial" panose="020B0604020202020204" pitchFamily="34" charset="0"/>
              <a:buChar char="•"/>
            </a:pPr>
            <a:endParaRPr lang="en-IN" sz="1400" b="1" dirty="0">
              <a:solidFill>
                <a:schemeClr val="bg1"/>
              </a:solidFill>
            </a:endParaRPr>
          </a:p>
          <a:p>
            <a:pPr marL="285750" lvl="0" indent="-285750">
              <a:lnSpc>
                <a:spcPct val="200000"/>
              </a:lnSpc>
              <a:buFont typeface="Arial" panose="020B0604020202020204" pitchFamily="34" charset="0"/>
              <a:buChar char="•"/>
            </a:pPr>
            <a:endParaRPr lang="en-IN" sz="1400" b="1" dirty="0">
              <a:solidFill>
                <a:schemeClr val="bg1"/>
              </a:solidFill>
            </a:endParaRPr>
          </a:p>
          <a:p>
            <a:pPr marL="285750" lvl="0" indent="-285750">
              <a:lnSpc>
                <a:spcPct val="200000"/>
              </a:lnSpc>
              <a:buFont typeface="Arial" panose="020B0604020202020204" pitchFamily="34" charset="0"/>
              <a:buChar char="•"/>
            </a:pPr>
            <a:endParaRPr lang="en-IN" sz="1600" dirty="0"/>
          </a:p>
        </p:txBody>
      </p:sp>
    </p:spTree>
    <p:extLst>
      <p:ext uri="{BB962C8B-B14F-4D97-AF65-F5344CB8AC3E}">
        <p14:creationId xmlns:p14="http://schemas.microsoft.com/office/powerpoint/2010/main" val="98429195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817" y="-23307"/>
            <a:ext cx="10601981" cy="861352"/>
          </a:xfrm>
        </p:spPr>
        <p:txBody>
          <a:bodyPr/>
          <a:lstStyle/>
          <a:p>
            <a:r>
              <a:rPr lang="en-US" dirty="0"/>
              <a:t>Software Development Lifecycle</a:t>
            </a:r>
          </a:p>
        </p:txBody>
      </p:sp>
      <p:sp>
        <p:nvSpPr>
          <p:cNvPr id="3" name="Slide Number Placeholder 2"/>
          <p:cNvSpPr>
            <a:spLocks noGrp="1"/>
          </p:cNvSpPr>
          <p:nvPr>
            <p:ph type="sldNum" sz="quarter" idx="11"/>
          </p:nvPr>
        </p:nvSpPr>
        <p:spPr>
          <a:xfrm>
            <a:off x="11430483" y="6378442"/>
            <a:ext cx="719201" cy="365125"/>
          </a:xfrm>
        </p:spPr>
        <p:txBody>
          <a:bodyPr/>
          <a:lstStyle/>
          <a:p>
            <a:fld id="{6EBA610F-6DE2-6644-8764-FCBE8B310C98}" type="slidenum">
              <a:rPr lang="en-US" smtClean="0">
                <a:solidFill>
                  <a:prstClr val="white">
                    <a:lumMod val="75000"/>
                  </a:prstClr>
                </a:solidFill>
              </a:rPr>
              <a:pPr/>
              <a:t>4</a:t>
            </a:fld>
            <a:endParaRPr lang="en-US" dirty="0">
              <a:solidFill>
                <a:prstClr val="white">
                  <a:lumMod val="75000"/>
                </a:prstClr>
              </a:solidFill>
            </a:endParaRPr>
          </a:p>
        </p:txBody>
      </p:sp>
      <p:cxnSp>
        <p:nvCxnSpPr>
          <p:cNvPr id="42" name="Straight Arrow Connector 41">
            <a:extLst>
              <a:ext uri="{FF2B5EF4-FFF2-40B4-BE49-F238E27FC236}">
                <a16:creationId xmlns:a16="http://schemas.microsoft.com/office/drawing/2014/main" id="{5A151A21-636F-4916-8A44-0B16A5D546EE}"/>
              </a:ext>
            </a:extLst>
          </p:cNvPr>
          <p:cNvCxnSpPr>
            <a:cxnSpLocks/>
            <a:endCxn id="48" idx="0"/>
          </p:cNvCxnSpPr>
          <p:nvPr/>
        </p:nvCxnSpPr>
        <p:spPr>
          <a:xfrm>
            <a:off x="8456287" y="4066367"/>
            <a:ext cx="626" cy="1233915"/>
          </a:xfrm>
          <a:prstGeom prst="straightConnector1">
            <a:avLst/>
          </a:prstGeom>
          <a:noFill/>
          <a:ln w="12700" cap="flat" cmpd="sng" algn="ctr">
            <a:solidFill>
              <a:srgbClr val="4472C4"/>
            </a:solidFill>
            <a:prstDash val="solid"/>
            <a:miter lim="800000"/>
            <a:tailEnd type="triangle"/>
          </a:ln>
          <a:effectLst/>
        </p:spPr>
      </p:cxnSp>
      <p:grpSp>
        <p:nvGrpSpPr>
          <p:cNvPr id="49" name="Group 48">
            <a:extLst>
              <a:ext uri="{FF2B5EF4-FFF2-40B4-BE49-F238E27FC236}">
                <a16:creationId xmlns:a16="http://schemas.microsoft.com/office/drawing/2014/main" id="{10136F50-D639-41B0-8529-68F8D58A5E27}"/>
              </a:ext>
            </a:extLst>
          </p:cNvPr>
          <p:cNvGrpSpPr/>
          <p:nvPr/>
        </p:nvGrpSpPr>
        <p:grpSpPr>
          <a:xfrm>
            <a:off x="1258168" y="1191645"/>
            <a:ext cx="10285264" cy="4984304"/>
            <a:chOff x="490326" y="527984"/>
            <a:chExt cx="11430005" cy="6233505"/>
          </a:xfrm>
        </p:grpSpPr>
        <p:sp>
          <p:nvSpPr>
            <p:cNvPr id="30" name="Arrow: Chevron 29">
              <a:extLst>
                <a:ext uri="{FF2B5EF4-FFF2-40B4-BE49-F238E27FC236}">
                  <a16:creationId xmlns:a16="http://schemas.microsoft.com/office/drawing/2014/main" id="{CF67AEAC-054B-4C56-9876-16AFF9E06783}"/>
                </a:ext>
              </a:extLst>
            </p:cNvPr>
            <p:cNvSpPr/>
            <p:nvPr/>
          </p:nvSpPr>
          <p:spPr>
            <a:xfrm>
              <a:off x="5062330" y="2289318"/>
              <a:ext cx="2286000" cy="901148"/>
            </a:xfrm>
            <a:prstGeom prst="chevron">
              <a:avLst/>
            </a:prstGeom>
            <a:gradFill flip="none" rotWithShape="1">
              <a:gsLst>
                <a:gs pos="0">
                  <a:srgbClr val="8B9ED5"/>
                </a:gs>
                <a:gs pos="13000">
                  <a:srgbClr val="AEB8D6"/>
                </a:gs>
                <a:gs pos="48000">
                  <a:srgbClr val="CED1D7"/>
                </a:gs>
                <a:gs pos="100000">
                  <a:sysClr val="window" lastClr="FFFFFF">
                    <a:lumMod val="85000"/>
                  </a:sysClr>
                </a:gs>
                <a:gs pos="100000">
                  <a:sysClr val="window" lastClr="FFFFFF">
                    <a:lumMod val="75000"/>
                  </a:sysClr>
                </a:gs>
              </a:gsLst>
              <a:lin ang="2700000" scaled="1"/>
              <a:tileRect/>
            </a:gra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Design</a:t>
              </a:r>
              <a:endParaRPr kumimoji="0" lang="en-IN"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1" name="Arrow: Chevron 30">
              <a:extLst>
                <a:ext uri="{FF2B5EF4-FFF2-40B4-BE49-F238E27FC236}">
                  <a16:creationId xmlns:a16="http://schemas.microsoft.com/office/drawing/2014/main" id="{C0F12F75-2236-432C-BCFD-AF8913657B72}"/>
                </a:ext>
              </a:extLst>
            </p:cNvPr>
            <p:cNvSpPr/>
            <p:nvPr/>
          </p:nvSpPr>
          <p:spPr>
            <a:xfrm>
              <a:off x="2776328" y="1388170"/>
              <a:ext cx="2286000" cy="901148"/>
            </a:xfrm>
            <a:prstGeom prst="chevron">
              <a:avLst/>
            </a:prstGeom>
            <a:gradFill rotWithShape="1">
              <a:gsLst>
                <a:gs pos="100000">
                  <a:sysClr val="window" lastClr="FFFFFF">
                    <a:lumMod val="85000"/>
                  </a:sysClr>
                </a:gs>
                <a:gs pos="0">
                  <a:srgbClr val="8B9ED5"/>
                </a:gs>
              </a:gsLst>
              <a:lin ang="5400000" scaled="0"/>
            </a:gra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Analyze</a:t>
              </a:r>
              <a:endParaRPr kumimoji="0" lang="en-IN"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2" name="Arrow: Chevron 31">
              <a:extLst>
                <a:ext uri="{FF2B5EF4-FFF2-40B4-BE49-F238E27FC236}">
                  <a16:creationId xmlns:a16="http://schemas.microsoft.com/office/drawing/2014/main" id="{B35C209B-D4DE-4BD0-BBBD-7105EA5F3583}"/>
                </a:ext>
              </a:extLst>
            </p:cNvPr>
            <p:cNvSpPr/>
            <p:nvPr/>
          </p:nvSpPr>
          <p:spPr>
            <a:xfrm>
              <a:off x="490326" y="527984"/>
              <a:ext cx="2286000" cy="819225"/>
            </a:xfrm>
            <a:prstGeom prst="chevron">
              <a:avLst/>
            </a:prstGeom>
            <a:gradFill rotWithShape="1">
              <a:gsLst>
                <a:gs pos="0">
                  <a:srgbClr val="4472C4">
                    <a:lumMod val="110000"/>
                    <a:satMod val="105000"/>
                    <a:tint val="67000"/>
                  </a:srgbClr>
                </a:gs>
                <a:gs pos="57000">
                  <a:srgbClr val="4472C4">
                    <a:lumMod val="105000"/>
                    <a:satMod val="103000"/>
                    <a:tint val="73000"/>
                  </a:srgbClr>
                </a:gs>
                <a:gs pos="100000">
                  <a:sysClr val="window" lastClr="FFFFFF">
                    <a:lumMod val="85000"/>
                  </a:sysClr>
                </a:gs>
              </a:gsLst>
              <a:lin ang="5400000" scaled="0"/>
            </a:gra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Define</a:t>
              </a:r>
              <a:endParaRPr kumimoji="0" lang="en-IN"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3" name="Arrow: Chevron 32">
              <a:extLst>
                <a:ext uri="{FF2B5EF4-FFF2-40B4-BE49-F238E27FC236}">
                  <a16:creationId xmlns:a16="http://schemas.microsoft.com/office/drawing/2014/main" id="{AC0AD769-9E0D-40C8-ABF6-A1EC09FBB3C5}"/>
                </a:ext>
              </a:extLst>
            </p:cNvPr>
            <p:cNvSpPr/>
            <p:nvPr/>
          </p:nvSpPr>
          <p:spPr>
            <a:xfrm>
              <a:off x="7348330" y="3190466"/>
              <a:ext cx="2286000" cy="901148"/>
            </a:xfrm>
            <a:prstGeom prst="chevron">
              <a:avLst/>
            </a:prstGeom>
            <a:gradFill flip="none" rotWithShape="1">
              <a:gsLst>
                <a:gs pos="85000">
                  <a:srgbClr val="C7C6C6"/>
                </a:gs>
                <a:gs pos="19000">
                  <a:srgbClr val="ABB2C8"/>
                </a:gs>
                <a:gs pos="0">
                  <a:srgbClr val="8B9ED5"/>
                </a:gs>
                <a:gs pos="45000">
                  <a:srgbClr val="E7E6E6">
                    <a:lumMod val="90000"/>
                  </a:srgbClr>
                </a:gs>
                <a:gs pos="98000">
                  <a:srgbClr val="E7E6E6">
                    <a:lumMod val="75000"/>
                  </a:srgbClr>
                </a:gs>
              </a:gsLst>
              <a:lin ang="2700000" scaled="1"/>
              <a:tileRect/>
            </a:gra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Coding</a:t>
              </a:r>
              <a:endParaRPr kumimoji="0" lang="en-IN"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4" name="Arrow: Chevron 33">
              <a:extLst>
                <a:ext uri="{FF2B5EF4-FFF2-40B4-BE49-F238E27FC236}">
                  <a16:creationId xmlns:a16="http://schemas.microsoft.com/office/drawing/2014/main" id="{AC27321C-AAA7-4680-983C-23F4B663AE80}"/>
                </a:ext>
              </a:extLst>
            </p:cNvPr>
            <p:cNvSpPr/>
            <p:nvPr/>
          </p:nvSpPr>
          <p:spPr>
            <a:xfrm>
              <a:off x="9634330" y="4091614"/>
              <a:ext cx="2286001" cy="901148"/>
            </a:xfrm>
            <a:prstGeom prst="chevron">
              <a:avLst/>
            </a:prstGeom>
            <a:gradFill flip="none" rotWithShape="1">
              <a:gsLst>
                <a:gs pos="1000">
                  <a:srgbClr val="8B9ED5"/>
                </a:gs>
                <a:gs pos="20000">
                  <a:sysClr val="window" lastClr="FFFFFF">
                    <a:lumMod val="75000"/>
                  </a:sysClr>
                </a:gs>
                <a:gs pos="80000">
                  <a:sysClr val="window" lastClr="FFFFFF">
                    <a:lumMod val="75000"/>
                  </a:sysClr>
                </a:gs>
                <a:gs pos="100000">
                  <a:sysClr val="window" lastClr="FFFFFF">
                    <a:lumMod val="65000"/>
                  </a:sysClr>
                </a:gs>
              </a:gsLst>
              <a:lin ang="4800000" scaled="0"/>
              <a:tileRect/>
            </a:gra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Testing</a:t>
              </a:r>
              <a:endParaRPr kumimoji="0" lang="en-IN" sz="1800" b="1" i="0" u="none" strike="noStrike" kern="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cxnSp>
          <p:nvCxnSpPr>
            <p:cNvPr id="35" name="Connector: Elbow 34">
              <a:extLst>
                <a:ext uri="{FF2B5EF4-FFF2-40B4-BE49-F238E27FC236}">
                  <a16:creationId xmlns:a16="http://schemas.microsoft.com/office/drawing/2014/main" id="{CD49FDF6-211E-4868-BB84-87CBA77365DC}"/>
                </a:ext>
              </a:extLst>
            </p:cNvPr>
            <p:cNvCxnSpPr>
              <a:cxnSpLocks/>
            </p:cNvCxnSpPr>
            <p:nvPr/>
          </p:nvCxnSpPr>
          <p:spPr>
            <a:xfrm>
              <a:off x="2754790" y="937596"/>
              <a:ext cx="899495" cy="450574"/>
            </a:xfrm>
            <a:prstGeom prst="bentConnector2">
              <a:avLst/>
            </a:prstGeom>
            <a:noFill/>
            <a:ln w="19050" cap="flat" cmpd="sng" algn="ctr">
              <a:solidFill>
                <a:sysClr val="window" lastClr="FFFFFF">
                  <a:lumMod val="50000"/>
                </a:sysClr>
              </a:solidFill>
              <a:prstDash val="solid"/>
              <a:miter lim="800000"/>
              <a:tailEnd type="triangle"/>
            </a:ln>
            <a:effectLst/>
          </p:spPr>
        </p:cxnSp>
        <p:cxnSp>
          <p:nvCxnSpPr>
            <p:cNvPr id="36" name="Connector: Elbow 35">
              <a:extLst>
                <a:ext uri="{FF2B5EF4-FFF2-40B4-BE49-F238E27FC236}">
                  <a16:creationId xmlns:a16="http://schemas.microsoft.com/office/drawing/2014/main" id="{275C8084-796F-407F-9565-6522FEB496F5}"/>
                </a:ext>
              </a:extLst>
            </p:cNvPr>
            <p:cNvCxnSpPr>
              <a:cxnSpLocks/>
            </p:cNvCxnSpPr>
            <p:nvPr/>
          </p:nvCxnSpPr>
          <p:spPr>
            <a:xfrm>
              <a:off x="5052387" y="1838744"/>
              <a:ext cx="899495" cy="450574"/>
            </a:xfrm>
            <a:prstGeom prst="bentConnector2">
              <a:avLst/>
            </a:prstGeom>
            <a:noFill/>
            <a:ln w="19050" cap="flat" cmpd="sng" algn="ctr">
              <a:solidFill>
                <a:sysClr val="window" lastClr="FFFFFF">
                  <a:lumMod val="50000"/>
                </a:sysClr>
              </a:solidFill>
              <a:prstDash val="solid"/>
              <a:miter lim="800000"/>
              <a:tailEnd type="triangle"/>
            </a:ln>
            <a:effectLst/>
          </p:spPr>
        </p:cxnSp>
        <p:cxnSp>
          <p:nvCxnSpPr>
            <p:cNvPr id="37" name="Connector: Elbow 36">
              <a:extLst>
                <a:ext uri="{FF2B5EF4-FFF2-40B4-BE49-F238E27FC236}">
                  <a16:creationId xmlns:a16="http://schemas.microsoft.com/office/drawing/2014/main" id="{FF83F5C0-DFB3-4935-B283-946C467D960D}"/>
                </a:ext>
              </a:extLst>
            </p:cNvPr>
            <p:cNvCxnSpPr>
              <a:cxnSpLocks/>
            </p:cNvCxnSpPr>
            <p:nvPr/>
          </p:nvCxnSpPr>
          <p:spPr>
            <a:xfrm>
              <a:off x="7335078" y="2739892"/>
              <a:ext cx="899495" cy="450574"/>
            </a:xfrm>
            <a:prstGeom prst="bentConnector2">
              <a:avLst/>
            </a:prstGeom>
            <a:noFill/>
            <a:ln w="19050" cap="flat" cmpd="sng" algn="ctr">
              <a:solidFill>
                <a:sysClr val="window" lastClr="FFFFFF">
                  <a:lumMod val="50000"/>
                </a:sysClr>
              </a:solidFill>
              <a:prstDash val="solid"/>
              <a:miter lim="800000"/>
              <a:tailEnd type="triangle"/>
            </a:ln>
            <a:effectLst/>
          </p:spPr>
        </p:cxnSp>
        <p:cxnSp>
          <p:nvCxnSpPr>
            <p:cNvPr id="38" name="Connector: Elbow 37">
              <a:extLst>
                <a:ext uri="{FF2B5EF4-FFF2-40B4-BE49-F238E27FC236}">
                  <a16:creationId xmlns:a16="http://schemas.microsoft.com/office/drawing/2014/main" id="{E07BC442-581B-4070-AA7D-0E343AAF3D22}"/>
                </a:ext>
              </a:extLst>
            </p:cNvPr>
            <p:cNvCxnSpPr>
              <a:cxnSpLocks/>
            </p:cNvCxnSpPr>
            <p:nvPr/>
          </p:nvCxnSpPr>
          <p:spPr>
            <a:xfrm>
              <a:off x="9621078" y="3641040"/>
              <a:ext cx="899495" cy="450574"/>
            </a:xfrm>
            <a:prstGeom prst="bentConnector2">
              <a:avLst/>
            </a:prstGeom>
            <a:noFill/>
            <a:ln w="19050" cap="flat" cmpd="sng" algn="ctr">
              <a:solidFill>
                <a:sysClr val="window" lastClr="FFFFFF">
                  <a:lumMod val="50000"/>
                </a:sysClr>
              </a:solidFill>
              <a:prstDash val="solid"/>
              <a:miter lim="800000"/>
              <a:tailEnd type="triangle"/>
            </a:ln>
            <a:effectLst/>
          </p:spPr>
        </p:cxnSp>
        <p:cxnSp>
          <p:nvCxnSpPr>
            <p:cNvPr id="39" name="Straight Arrow Connector 38">
              <a:extLst>
                <a:ext uri="{FF2B5EF4-FFF2-40B4-BE49-F238E27FC236}">
                  <a16:creationId xmlns:a16="http://schemas.microsoft.com/office/drawing/2014/main" id="{BDB9B6A8-5691-4268-A56C-9DD126977FB8}"/>
                </a:ext>
              </a:extLst>
            </p:cNvPr>
            <p:cNvCxnSpPr>
              <a:cxnSpLocks/>
            </p:cNvCxnSpPr>
            <p:nvPr/>
          </p:nvCxnSpPr>
          <p:spPr>
            <a:xfrm flipH="1">
              <a:off x="1617591" y="1388170"/>
              <a:ext cx="31469" cy="4278186"/>
            </a:xfrm>
            <a:prstGeom prst="straightConnector1">
              <a:avLst/>
            </a:prstGeom>
            <a:noFill/>
            <a:ln w="12700" cap="flat" cmpd="sng" algn="ctr">
              <a:solidFill>
                <a:srgbClr val="4472C4"/>
              </a:solidFill>
              <a:prstDash val="solid"/>
              <a:miter lim="800000"/>
              <a:tailEnd type="triangle"/>
            </a:ln>
            <a:effectLst/>
          </p:spPr>
        </p:cxnSp>
        <p:cxnSp>
          <p:nvCxnSpPr>
            <p:cNvPr id="40" name="Straight Arrow Connector 39">
              <a:extLst>
                <a:ext uri="{FF2B5EF4-FFF2-40B4-BE49-F238E27FC236}">
                  <a16:creationId xmlns:a16="http://schemas.microsoft.com/office/drawing/2014/main" id="{E00630DA-143C-4951-BAE2-FD468ABC1939}"/>
                </a:ext>
              </a:extLst>
            </p:cNvPr>
            <p:cNvCxnSpPr>
              <a:cxnSpLocks/>
            </p:cNvCxnSpPr>
            <p:nvPr/>
          </p:nvCxnSpPr>
          <p:spPr>
            <a:xfrm>
              <a:off x="3904417" y="2289318"/>
              <a:ext cx="10770" cy="3377038"/>
            </a:xfrm>
            <a:prstGeom prst="straightConnector1">
              <a:avLst/>
            </a:prstGeom>
            <a:noFill/>
            <a:ln w="12700" cap="flat" cmpd="sng" algn="ctr">
              <a:solidFill>
                <a:srgbClr val="4472C4"/>
              </a:solidFill>
              <a:prstDash val="solid"/>
              <a:miter lim="800000"/>
              <a:tailEnd type="triangle"/>
            </a:ln>
            <a:effectLst/>
          </p:spPr>
        </p:cxnSp>
        <p:cxnSp>
          <p:nvCxnSpPr>
            <p:cNvPr id="41" name="Straight Arrow Connector 40">
              <a:extLst>
                <a:ext uri="{FF2B5EF4-FFF2-40B4-BE49-F238E27FC236}">
                  <a16:creationId xmlns:a16="http://schemas.microsoft.com/office/drawing/2014/main" id="{267D939B-1470-49D8-BF86-76E3A5E5AF8A}"/>
                </a:ext>
              </a:extLst>
            </p:cNvPr>
            <p:cNvCxnSpPr>
              <a:cxnSpLocks/>
            </p:cNvCxnSpPr>
            <p:nvPr/>
          </p:nvCxnSpPr>
          <p:spPr>
            <a:xfrm flipH="1">
              <a:off x="6095997" y="3190466"/>
              <a:ext cx="3" cy="2475890"/>
            </a:xfrm>
            <a:prstGeom prst="straightConnector1">
              <a:avLst/>
            </a:prstGeom>
            <a:noFill/>
            <a:ln w="12700" cap="flat" cmpd="sng" algn="ctr">
              <a:solidFill>
                <a:srgbClr val="4472C4"/>
              </a:solidFill>
              <a:prstDash val="solid"/>
              <a:miter lim="800000"/>
              <a:tailEnd type="triangle"/>
            </a:ln>
            <a:effectLst/>
          </p:spPr>
        </p:cxnSp>
        <p:cxnSp>
          <p:nvCxnSpPr>
            <p:cNvPr id="43" name="Straight Arrow Connector 42">
              <a:extLst>
                <a:ext uri="{FF2B5EF4-FFF2-40B4-BE49-F238E27FC236}">
                  <a16:creationId xmlns:a16="http://schemas.microsoft.com/office/drawing/2014/main" id="{4EA94E16-11E5-4099-AD94-7DA98E17BC54}"/>
                </a:ext>
              </a:extLst>
            </p:cNvPr>
            <p:cNvCxnSpPr>
              <a:cxnSpLocks/>
            </p:cNvCxnSpPr>
            <p:nvPr/>
          </p:nvCxnSpPr>
          <p:spPr>
            <a:xfrm>
              <a:off x="10775590" y="4977937"/>
              <a:ext cx="0" cy="688419"/>
            </a:xfrm>
            <a:prstGeom prst="straightConnector1">
              <a:avLst/>
            </a:prstGeom>
            <a:noFill/>
            <a:ln w="12700" cap="flat" cmpd="sng" algn="ctr">
              <a:solidFill>
                <a:srgbClr val="4472C4"/>
              </a:solidFill>
              <a:prstDash val="solid"/>
              <a:miter lim="800000"/>
              <a:tailEnd type="triangle"/>
            </a:ln>
            <a:effectLst/>
          </p:spPr>
        </p:cxnSp>
        <p:sp>
          <p:nvSpPr>
            <p:cNvPr id="44" name="Rectangle: Rounded Corners 43">
              <a:extLst>
                <a:ext uri="{FF2B5EF4-FFF2-40B4-BE49-F238E27FC236}">
                  <a16:creationId xmlns:a16="http://schemas.microsoft.com/office/drawing/2014/main" id="{DCE5FB30-7B8B-4A1C-870B-A928D342FA53}"/>
                </a:ext>
              </a:extLst>
            </p:cNvPr>
            <p:cNvSpPr/>
            <p:nvPr/>
          </p:nvSpPr>
          <p:spPr>
            <a:xfrm>
              <a:off x="769446" y="5666356"/>
              <a:ext cx="1696452" cy="1083360"/>
            </a:xfrm>
            <a:prstGeom prst="roundRect">
              <a:avLst/>
            </a:prstGeom>
            <a:solidFill>
              <a:sysClr val="window" lastClr="FFFFFF"/>
            </a:solidFill>
            <a:ln w="12700" cap="flat" cmpd="sng" algn="ctr">
              <a:solidFill>
                <a:sysClr val="window" lastClr="FFFFFF">
                  <a:lumMod val="65000"/>
                </a:sysClr>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Requirement gathering or  Requirement analysis are done.</a:t>
              </a:r>
              <a:endParaRPr kumimoji="0" lang="en-IN" sz="1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5" name="Rectangle: Rounded Corners 44">
              <a:extLst>
                <a:ext uri="{FF2B5EF4-FFF2-40B4-BE49-F238E27FC236}">
                  <a16:creationId xmlns:a16="http://schemas.microsoft.com/office/drawing/2014/main" id="{5B71DE64-CDCA-4283-A088-AFD167F5538E}"/>
                </a:ext>
              </a:extLst>
            </p:cNvPr>
            <p:cNvSpPr/>
            <p:nvPr/>
          </p:nvSpPr>
          <p:spPr>
            <a:xfrm>
              <a:off x="9927364" y="5678129"/>
              <a:ext cx="1696452" cy="1083360"/>
            </a:xfrm>
            <a:prstGeom prst="roundRect">
              <a:avLst/>
            </a:prstGeom>
            <a:solidFill>
              <a:sysClr val="window" lastClr="FFFFFF"/>
            </a:solidFill>
            <a:ln w="12700" cap="flat" cmpd="sng" algn="ctr">
              <a:solidFill>
                <a:sysClr val="window" lastClr="FFFFFF">
                  <a:lumMod val="65000"/>
                </a:sysClr>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Validation and Verification is done by (QA) Quality Assurance Professional.</a:t>
              </a:r>
              <a:endParaRPr kumimoji="0" lang="en-IN" sz="1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6" name="Rectangle: Rounded Corners 45">
              <a:extLst>
                <a:ext uri="{FF2B5EF4-FFF2-40B4-BE49-F238E27FC236}">
                  <a16:creationId xmlns:a16="http://schemas.microsoft.com/office/drawing/2014/main" id="{C06F6E6C-746E-4F63-961D-856507975ADE}"/>
                </a:ext>
              </a:extLst>
            </p:cNvPr>
            <p:cNvSpPr/>
            <p:nvPr/>
          </p:nvSpPr>
          <p:spPr>
            <a:xfrm>
              <a:off x="3054751" y="5666356"/>
              <a:ext cx="1696452" cy="1083360"/>
            </a:xfrm>
            <a:prstGeom prst="roundRect">
              <a:avLst/>
            </a:prstGeom>
            <a:solidFill>
              <a:sysClr val="window" lastClr="FFFFFF"/>
            </a:solidFill>
            <a:ln w="12700" cap="flat" cmpd="sng" algn="ctr">
              <a:solidFill>
                <a:sysClr val="window" lastClr="FFFFFF">
                  <a:lumMod val="65000"/>
                </a:sysClr>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Analyze the needs of end users to meet their expectation</a:t>
              </a:r>
              <a:r>
                <a:rPr kumimoji="0" lang="en-US" sz="1050" b="0" i="0" u="none" strike="noStrike" kern="0" cap="none" spc="0" normalizeH="0" baseline="0" noProof="0" dirty="0">
                  <a:ln>
                    <a:noFill/>
                  </a:ln>
                  <a:solidFill>
                    <a:prstClr val="black"/>
                  </a:solidFill>
                  <a:effectLst/>
                  <a:uLnTx/>
                  <a:uFillTx/>
                  <a:latin typeface="Calibri" panose="020F0502020204030204"/>
                  <a:ea typeface="+mn-ea"/>
                  <a:cs typeface="+mn-cs"/>
                </a:rPr>
                <a:t>.</a:t>
              </a:r>
              <a:endParaRPr kumimoji="0" lang="en-IN" sz="105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7" name="Rectangle: Rounded Corners 46">
              <a:extLst>
                <a:ext uri="{FF2B5EF4-FFF2-40B4-BE49-F238E27FC236}">
                  <a16:creationId xmlns:a16="http://schemas.microsoft.com/office/drawing/2014/main" id="{ECBDE6EF-0A7C-4CE5-B679-3FBBCB581A01}"/>
                </a:ext>
              </a:extLst>
            </p:cNvPr>
            <p:cNvSpPr/>
            <p:nvPr/>
          </p:nvSpPr>
          <p:spPr>
            <a:xfrm>
              <a:off x="5242360" y="5666356"/>
              <a:ext cx="1696452" cy="1083360"/>
            </a:xfrm>
            <a:prstGeom prst="roundRect">
              <a:avLst/>
            </a:prstGeom>
            <a:solidFill>
              <a:sysClr val="window" lastClr="FFFFFF"/>
            </a:solidFill>
            <a:ln w="12700" cap="flat" cmpd="sng" algn="ctr">
              <a:solidFill>
                <a:sysClr val="window" lastClr="FFFFFF">
                  <a:lumMod val="65000"/>
                </a:sysClr>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Based on SRS(software requirement specification) design document specification (DDS) is proposed.</a:t>
              </a:r>
              <a:endParaRPr kumimoji="0" lang="en-IN" sz="1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8" name="Rectangle: Rounded Corners 47">
              <a:extLst>
                <a:ext uri="{FF2B5EF4-FFF2-40B4-BE49-F238E27FC236}">
                  <a16:creationId xmlns:a16="http://schemas.microsoft.com/office/drawing/2014/main" id="{C670182E-2B1F-4352-BFB0-94296F5B905B}"/>
                </a:ext>
              </a:extLst>
            </p:cNvPr>
            <p:cNvSpPr/>
            <p:nvPr/>
          </p:nvSpPr>
          <p:spPr>
            <a:xfrm>
              <a:off x="7642059" y="5666356"/>
              <a:ext cx="1696452" cy="1083360"/>
            </a:xfrm>
            <a:prstGeom prst="roundRect">
              <a:avLst/>
            </a:prstGeom>
            <a:solidFill>
              <a:sysClr val="window" lastClr="FFFFFF"/>
            </a:solidFill>
            <a:ln w="12700" cap="flat" cmpd="sng" algn="ctr">
              <a:solidFill>
                <a:sysClr val="window" lastClr="FFFFFF">
                  <a:lumMod val="65000"/>
                </a:sysClr>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As per DDS, developers start coding with different level of programming language.</a:t>
              </a:r>
              <a:endParaRPr kumimoji="0" lang="en-IN" sz="1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24259466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9C1A6E2-122F-47E7-8B0F-9DF60A07B8EA}"/>
              </a:ext>
            </a:extLst>
          </p:cNvPr>
          <p:cNvSpPr>
            <a:spLocks noGrp="1"/>
          </p:cNvSpPr>
          <p:nvPr>
            <p:ph type="title"/>
          </p:nvPr>
        </p:nvSpPr>
        <p:spPr/>
        <p:txBody>
          <a:bodyPr/>
          <a:lstStyle/>
          <a:p>
            <a:r>
              <a:rPr lang="en-US" dirty="0"/>
              <a:t>Agile Methodology</a:t>
            </a:r>
            <a:endParaRPr lang="en-IN" dirty="0"/>
          </a:p>
        </p:txBody>
      </p:sp>
      <p:grpSp>
        <p:nvGrpSpPr>
          <p:cNvPr id="2" name="Group 1">
            <a:extLst>
              <a:ext uri="{FF2B5EF4-FFF2-40B4-BE49-F238E27FC236}">
                <a16:creationId xmlns:a16="http://schemas.microsoft.com/office/drawing/2014/main" id="{D320927D-3F58-481F-9E99-5A1D29B2D16A}"/>
              </a:ext>
            </a:extLst>
          </p:cNvPr>
          <p:cNvGrpSpPr/>
          <p:nvPr/>
        </p:nvGrpSpPr>
        <p:grpSpPr>
          <a:xfrm>
            <a:off x="1319557" y="1087398"/>
            <a:ext cx="9849775" cy="5307753"/>
            <a:chOff x="219394" y="584275"/>
            <a:chExt cx="11082051" cy="5712685"/>
          </a:xfrm>
        </p:grpSpPr>
        <p:sp>
          <p:nvSpPr>
            <p:cNvPr id="43" name="Circle: Hollow 42">
              <a:extLst>
                <a:ext uri="{FF2B5EF4-FFF2-40B4-BE49-F238E27FC236}">
                  <a16:creationId xmlns:a16="http://schemas.microsoft.com/office/drawing/2014/main" id="{4C60D4EE-B096-4425-A226-CFB74B9732BD}"/>
                </a:ext>
              </a:extLst>
            </p:cNvPr>
            <p:cNvSpPr/>
            <p:nvPr/>
          </p:nvSpPr>
          <p:spPr>
            <a:xfrm>
              <a:off x="1555849" y="1433014"/>
              <a:ext cx="3193578" cy="3248561"/>
            </a:xfrm>
            <a:prstGeom prst="donut">
              <a:avLst>
                <a:gd name="adj" fmla="val 12889"/>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44" name="Arrow: Chevron 43">
              <a:extLst>
                <a:ext uri="{FF2B5EF4-FFF2-40B4-BE49-F238E27FC236}">
                  <a16:creationId xmlns:a16="http://schemas.microsoft.com/office/drawing/2014/main" id="{87A9DF22-5B8D-4362-8085-BE26E41DCDA2}"/>
                </a:ext>
              </a:extLst>
            </p:cNvPr>
            <p:cNvSpPr/>
            <p:nvPr/>
          </p:nvSpPr>
          <p:spPr>
            <a:xfrm rot="18864042" flipH="1">
              <a:off x="1836750" y="1873846"/>
              <a:ext cx="615431" cy="446697"/>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lumMod val="95000"/>
                  </a:prstClr>
                </a:solidFill>
                <a:effectLst/>
                <a:uLnTx/>
                <a:uFillTx/>
                <a:latin typeface="Calibri" panose="020F0502020204030204"/>
                <a:ea typeface="+mn-ea"/>
                <a:cs typeface="+mn-cs"/>
              </a:endParaRPr>
            </a:p>
          </p:txBody>
        </p:sp>
        <p:sp>
          <p:nvSpPr>
            <p:cNvPr id="45" name="Arrow: Pentagon 44">
              <a:extLst>
                <a:ext uri="{FF2B5EF4-FFF2-40B4-BE49-F238E27FC236}">
                  <a16:creationId xmlns:a16="http://schemas.microsoft.com/office/drawing/2014/main" id="{FDDC9EE2-6F69-4958-B4E3-A016F46C982F}"/>
                </a:ext>
              </a:extLst>
            </p:cNvPr>
            <p:cNvSpPr/>
            <p:nvPr/>
          </p:nvSpPr>
          <p:spPr>
            <a:xfrm>
              <a:off x="219394" y="4251843"/>
              <a:ext cx="2869162" cy="401600"/>
            </a:xfrm>
            <a:prstGeom prst="homePlate">
              <a:avLst/>
            </a:prstGeom>
            <a:solidFill>
              <a:srgbClr val="4472C4"/>
            </a:solid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ea typeface="+mn-ea"/>
                  <a:cs typeface="+mn-cs"/>
                </a:rPr>
                <a:t>      Planning</a:t>
              </a:r>
              <a:endParaRPr kumimoji="0" lang="en-IN" sz="1800" b="1"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46" name="Arrow: Chevron 45">
              <a:extLst>
                <a:ext uri="{FF2B5EF4-FFF2-40B4-BE49-F238E27FC236}">
                  <a16:creationId xmlns:a16="http://schemas.microsoft.com/office/drawing/2014/main" id="{83439180-6782-4654-9615-0F63471AEAE5}"/>
                </a:ext>
              </a:extLst>
            </p:cNvPr>
            <p:cNvSpPr/>
            <p:nvPr/>
          </p:nvSpPr>
          <p:spPr>
            <a:xfrm rot="13870388" flipH="1">
              <a:off x="1824420" y="3788459"/>
              <a:ext cx="615431" cy="431681"/>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lumMod val="95000"/>
                  </a:prstClr>
                </a:solidFill>
                <a:effectLst/>
                <a:uLnTx/>
                <a:uFillTx/>
                <a:latin typeface="Calibri" panose="020F0502020204030204"/>
                <a:ea typeface="+mn-ea"/>
                <a:cs typeface="+mn-cs"/>
              </a:endParaRPr>
            </a:p>
          </p:txBody>
        </p:sp>
        <p:sp>
          <p:nvSpPr>
            <p:cNvPr id="47" name="TextBox 46">
              <a:extLst>
                <a:ext uri="{FF2B5EF4-FFF2-40B4-BE49-F238E27FC236}">
                  <a16:creationId xmlns:a16="http://schemas.microsoft.com/office/drawing/2014/main" id="{86972E5C-D72E-444B-BF31-76797DFDA39C}"/>
                </a:ext>
              </a:extLst>
            </p:cNvPr>
            <p:cNvSpPr txBox="1"/>
            <p:nvPr/>
          </p:nvSpPr>
          <p:spPr>
            <a:xfrm rot="5400000">
              <a:off x="3987814" y="3182828"/>
              <a:ext cx="1044252" cy="369332"/>
            </a:xfrm>
            <a:prstGeom prst="rect">
              <a:avLst/>
            </a:prstGeom>
            <a:noFill/>
          </p:spPr>
          <p:txBody>
            <a:bodyPr wrap="square" rtlCol="0">
              <a:spAutoFit/>
            </a:bodyPr>
            <a:lstStyle/>
            <a:p>
              <a:r>
                <a:rPr lang="en-US" b="1" dirty="0">
                  <a:solidFill>
                    <a:prstClr val="white"/>
                  </a:solidFill>
                  <a:latin typeface="Calibri" panose="020F0502020204030204"/>
                </a:rPr>
                <a:t>Design</a:t>
              </a:r>
              <a:endParaRPr lang="en-IN" b="1" dirty="0">
                <a:solidFill>
                  <a:prstClr val="white"/>
                </a:solidFill>
                <a:latin typeface="Calibri" panose="020F0502020204030204"/>
              </a:endParaRPr>
            </a:p>
          </p:txBody>
        </p:sp>
        <p:sp>
          <p:nvSpPr>
            <p:cNvPr id="48" name="TextBox 47">
              <a:extLst>
                <a:ext uri="{FF2B5EF4-FFF2-40B4-BE49-F238E27FC236}">
                  <a16:creationId xmlns:a16="http://schemas.microsoft.com/office/drawing/2014/main" id="{E8E10FC5-4D5D-4AA0-AF3F-7EEF803EF150}"/>
                </a:ext>
              </a:extLst>
            </p:cNvPr>
            <p:cNvSpPr txBox="1"/>
            <p:nvPr/>
          </p:nvSpPr>
          <p:spPr>
            <a:xfrm rot="16200000">
              <a:off x="1405756" y="2697965"/>
              <a:ext cx="710033" cy="369332"/>
            </a:xfrm>
            <a:prstGeom prst="rect">
              <a:avLst/>
            </a:prstGeom>
            <a:noFill/>
          </p:spPr>
          <p:txBody>
            <a:bodyPr wrap="square" rtlCol="0">
              <a:spAutoFit/>
            </a:bodyPr>
            <a:lstStyle/>
            <a:p>
              <a:r>
                <a:rPr lang="en-US" b="1" dirty="0">
                  <a:solidFill>
                    <a:prstClr val="white"/>
                  </a:solidFill>
                  <a:latin typeface="Calibri" panose="020F0502020204030204"/>
                </a:rPr>
                <a:t>Test</a:t>
              </a:r>
              <a:endParaRPr lang="en-IN" b="1" dirty="0">
                <a:solidFill>
                  <a:prstClr val="white"/>
                </a:solidFill>
                <a:latin typeface="Calibri" panose="020F0502020204030204"/>
              </a:endParaRPr>
            </a:p>
          </p:txBody>
        </p:sp>
        <p:sp>
          <p:nvSpPr>
            <p:cNvPr id="49" name="Arrow: Chevron 48">
              <a:extLst>
                <a:ext uri="{FF2B5EF4-FFF2-40B4-BE49-F238E27FC236}">
                  <a16:creationId xmlns:a16="http://schemas.microsoft.com/office/drawing/2014/main" id="{8A9F86B5-147C-4D9A-869D-30C364D2017A}"/>
                </a:ext>
              </a:extLst>
            </p:cNvPr>
            <p:cNvSpPr/>
            <p:nvPr/>
          </p:nvSpPr>
          <p:spPr>
            <a:xfrm rot="4331525" flipH="1">
              <a:off x="4126347" y="2299160"/>
              <a:ext cx="615431" cy="417090"/>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lumMod val="95000"/>
                  </a:prstClr>
                </a:solidFill>
                <a:effectLst/>
                <a:uLnTx/>
                <a:uFillTx/>
                <a:latin typeface="Calibri" panose="020F0502020204030204"/>
                <a:ea typeface="+mn-ea"/>
                <a:cs typeface="+mn-cs"/>
              </a:endParaRPr>
            </a:p>
          </p:txBody>
        </p:sp>
        <p:sp>
          <p:nvSpPr>
            <p:cNvPr id="50" name="TextBox 49">
              <a:extLst>
                <a:ext uri="{FF2B5EF4-FFF2-40B4-BE49-F238E27FC236}">
                  <a16:creationId xmlns:a16="http://schemas.microsoft.com/office/drawing/2014/main" id="{F59EF9DF-9AC8-46EC-9978-CE8576F86840}"/>
                </a:ext>
              </a:extLst>
            </p:cNvPr>
            <p:cNvSpPr txBox="1"/>
            <p:nvPr/>
          </p:nvSpPr>
          <p:spPr>
            <a:xfrm rot="330452">
              <a:off x="2895581" y="1473958"/>
              <a:ext cx="970074" cy="369332"/>
            </a:xfrm>
            <a:prstGeom prst="rect">
              <a:avLst/>
            </a:prstGeom>
            <a:noFill/>
          </p:spPr>
          <p:txBody>
            <a:bodyPr wrap="none" rtlCol="0">
              <a:spAutoFit/>
            </a:bodyPr>
            <a:lstStyle/>
            <a:p>
              <a:r>
                <a:rPr lang="en-US" b="1" dirty="0">
                  <a:solidFill>
                    <a:prstClr val="white"/>
                  </a:solidFill>
                  <a:latin typeface="Calibri" panose="020F0502020204030204"/>
                </a:rPr>
                <a:t>Develop</a:t>
              </a:r>
              <a:endParaRPr lang="en-IN" b="1" dirty="0">
                <a:solidFill>
                  <a:prstClr val="white"/>
                </a:solidFill>
                <a:latin typeface="Calibri" panose="020F0502020204030204"/>
              </a:endParaRPr>
            </a:p>
          </p:txBody>
        </p:sp>
        <p:sp>
          <p:nvSpPr>
            <p:cNvPr id="51" name="Circle: Hollow 50">
              <a:extLst>
                <a:ext uri="{FF2B5EF4-FFF2-40B4-BE49-F238E27FC236}">
                  <a16:creationId xmlns:a16="http://schemas.microsoft.com/office/drawing/2014/main" id="{56D88149-56FC-431A-ACFB-20C3C5985DC3}"/>
                </a:ext>
              </a:extLst>
            </p:cNvPr>
            <p:cNvSpPr/>
            <p:nvPr/>
          </p:nvSpPr>
          <p:spPr>
            <a:xfrm>
              <a:off x="7285854" y="1460310"/>
              <a:ext cx="3193578" cy="3248561"/>
            </a:xfrm>
            <a:prstGeom prst="donut">
              <a:avLst>
                <a:gd name="adj" fmla="val 12889"/>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52" name="Arrow: Chevron 51">
              <a:extLst>
                <a:ext uri="{FF2B5EF4-FFF2-40B4-BE49-F238E27FC236}">
                  <a16:creationId xmlns:a16="http://schemas.microsoft.com/office/drawing/2014/main" id="{38ADA7EC-7956-4247-8F54-5245CBC29B12}"/>
                </a:ext>
              </a:extLst>
            </p:cNvPr>
            <p:cNvSpPr/>
            <p:nvPr/>
          </p:nvSpPr>
          <p:spPr>
            <a:xfrm rot="18864042" flipH="1">
              <a:off x="7561779" y="1908740"/>
              <a:ext cx="615431" cy="422421"/>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lumMod val="95000"/>
                  </a:prstClr>
                </a:solidFill>
                <a:effectLst/>
                <a:uLnTx/>
                <a:uFillTx/>
                <a:latin typeface="Calibri" panose="020F0502020204030204"/>
                <a:ea typeface="+mn-ea"/>
                <a:cs typeface="+mn-cs"/>
              </a:endParaRPr>
            </a:p>
          </p:txBody>
        </p:sp>
        <p:sp>
          <p:nvSpPr>
            <p:cNvPr id="53" name="Arrow: Chevron 52">
              <a:extLst>
                <a:ext uri="{FF2B5EF4-FFF2-40B4-BE49-F238E27FC236}">
                  <a16:creationId xmlns:a16="http://schemas.microsoft.com/office/drawing/2014/main" id="{DDD6C5D9-17E3-4597-A82D-ECF41E4C1F9C}"/>
                </a:ext>
              </a:extLst>
            </p:cNvPr>
            <p:cNvSpPr/>
            <p:nvPr/>
          </p:nvSpPr>
          <p:spPr>
            <a:xfrm>
              <a:off x="8919285" y="4348214"/>
              <a:ext cx="2382160" cy="360656"/>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Deploy</a:t>
              </a:r>
              <a:endPar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54" name="Arrow: Chevron 53">
              <a:extLst>
                <a:ext uri="{FF2B5EF4-FFF2-40B4-BE49-F238E27FC236}">
                  <a16:creationId xmlns:a16="http://schemas.microsoft.com/office/drawing/2014/main" id="{F4A43082-5857-4CB4-87B3-4DEC625BDCE4}"/>
                </a:ext>
              </a:extLst>
            </p:cNvPr>
            <p:cNvSpPr/>
            <p:nvPr/>
          </p:nvSpPr>
          <p:spPr>
            <a:xfrm rot="13922428" flipH="1">
              <a:off x="7554425" y="3829403"/>
              <a:ext cx="615431" cy="431681"/>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lumMod val="95000"/>
                  </a:prstClr>
                </a:solidFill>
                <a:effectLst/>
                <a:uLnTx/>
                <a:uFillTx/>
                <a:latin typeface="Calibri" panose="020F0502020204030204"/>
                <a:ea typeface="+mn-ea"/>
                <a:cs typeface="+mn-cs"/>
              </a:endParaRPr>
            </a:p>
          </p:txBody>
        </p:sp>
        <p:sp>
          <p:nvSpPr>
            <p:cNvPr id="55" name="TextBox 54">
              <a:extLst>
                <a:ext uri="{FF2B5EF4-FFF2-40B4-BE49-F238E27FC236}">
                  <a16:creationId xmlns:a16="http://schemas.microsoft.com/office/drawing/2014/main" id="{07EA40BF-BF11-4AAC-A901-DDE8DF43F213}"/>
                </a:ext>
              </a:extLst>
            </p:cNvPr>
            <p:cNvSpPr txBox="1"/>
            <p:nvPr/>
          </p:nvSpPr>
          <p:spPr>
            <a:xfrm rot="5400000">
              <a:off x="9717819" y="3210124"/>
              <a:ext cx="1044252" cy="369332"/>
            </a:xfrm>
            <a:prstGeom prst="rect">
              <a:avLst/>
            </a:prstGeom>
            <a:noFill/>
          </p:spPr>
          <p:txBody>
            <a:bodyPr wrap="square" rtlCol="0">
              <a:spAutoFit/>
            </a:bodyPr>
            <a:lstStyle/>
            <a:p>
              <a:r>
                <a:rPr lang="en-US" b="1" dirty="0">
                  <a:solidFill>
                    <a:prstClr val="white"/>
                  </a:solidFill>
                  <a:latin typeface="Calibri" panose="020F0502020204030204"/>
                </a:rPr>
                <a:t>Design</a:t>
              </a:r>
              <a:endParaRPr lang="en-IN" b="1" dirty="0">
                <a:solidFill>
                  <a:prstClr val="white"/>
                </a:solidFill>
                <a:latin typeface="Calibri" panose="020F0502020204030204"/>
              </a:endParaRPr>
            </a:p>
          </p:txBody>
        </p:sp>
        <p:sp>
          <p:nvSpPr>
            <p:cNvPr id="56" name="TextBox 55">
              <a:extLst>
                <a:ext uri="{FF2B5EF4-FFF2-40B4-BE49-F238E27FC236}">
                  <a16:creationId xmlns:a16="http://schemas.microsoft.com/office/drawing/2014/main" id="{F4402B88-5B73-40E6-9595-3B60A07FDD89}"/>
                </a:ext>
              </a:extLst>
            </p:cNvPr>
            <p:cNvSpPr txBox="1"/>
            <p:nvPr/>
          </p:nvSpPr>
          <p:spPr>
            <a:xfrm rot="16200000">
              <a:off x="7135761" y="2725261"/>
              <a:ext cx="710033" cy="369332"/>
            </a:xfrm>
            <a:prstGeom prst="rect">
              <a:avLst/>
            </a:prstGeom>
            <a:noFill/>
          </p:spPr>
          <p:txBody>
            <a:bodyPr wrap="square" rtlCol="0">
              <a:spAutoFit/>
            </a:bodyPr>
            <a:lstStyle/>
            <a:p>
              <a:r>
                <a:rPr lang="en-US" b="1" dirty="0">
                  <a:solidFill>
                    <a:prstClr val="white"/>
                  </a:solidFill>
                  <a:latin typeface="Calibri" panose="020F0502020204030204"/>
                </a:rPr>
                <a:t>Test</a:t>
              </a:r>
              <a:endParaRPr lang="en-IN" b="1" dirty="0">
                <a:solidFill>
                  <a:prstClr val="white"/>
                </a:solidFill>
                <a:latin typeface="Calibri" panose="020F0502020204030204"/>
              </a:endParaRPr>
            </a:p>
          </p:txBody>
        </p:sp>
        <p:sp>
          <p:nvSpPr>
            <p:cNvPr id="57" name="Arrow: Chevron 56">
              <a:extLst>
                <a:ext uri="{FF2B5EF4-FFF2-40B4-BE49-F238E27FC236}">
                  <a16:creationId xmlns:a16="http://schemas.microsoft.com/office/drawing/2014/main" id="{7CE12A2F-14A5-4964-8EDB-F12DF58FF96E}"/>
                </a:ext>
              </a:extLst>
            </p:cNvPr>
            <p:cNvSpPr/>
            <p:nvPr/>
          </p:nvSpPr>
          <p:spPr>
            <a:xfrm rot="4331525" flipH="1">
              <a:off x="9856352" y="2326456"/>
              <a:ext cx="615431" cy="417090"/>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lumMod val="95000"/>
                  </a:prstClr>
                </a:solidFill>
                <a:effectLst/>
                <a:uLnTx/>
                <a:uFillTx/>
                <a:latin typeface="Calibri" panose="020F0502020204030204"/>
                <a:ea typeface="+mn-ea"/>
                <a:cs typeface="+mn-cs"/>
              </a:endParaRPr>
            </a:p>
          </p:txBody>
        </p:sp>
        <p:sp>
          <p:nvSpPr>
            <p:cNvPr id="58" name="TextBox 57">
              <a:extLst>
                <a:ext uri="{FF2B5EF4-FFF2-40B4-BE49-F238E27FC236}">
                  <a16:creationId xmlns:a16="http://schemas.microsoft.com/office/drawing/2014/main" id="{DE5D9F6A-3551-491F-A89E-C9A226FCA043}"/>
                </a:ext>
              </a:extLst>
            </p:cNvPr>
            <p:cNvSpPr txBox="1"/>
            <p:nvPr/>
          </p:nvSpPr>
          <p:spPr>
            <a:xfrm rot="583256">
              <a:off x="8721122" y="1514902"/>
              <a:ext cx="970074" cy="369332"/>
            </a:xfrm>
            <a:prstGeom prst="rect">
              <a:avLst/>
            </a:prstGeom>
            <a:noFill/>
          </p:spPr>
          <p:txBody>
            <a:bodyPr wrap="none" rtlCol="0">
              <a:spAutoFit/>
            </a:bodyPr>
            <a:lstStyle/>
            <a:p>
              <a:r>
                <a:rPr lang="en-US" b="1" dirty="0">
                  <a:solidFill>
                    <a:prstClr val="white"/>
                  </a:solidFill>
                  <a:latin typeface="Calibri" panose="020F0502020204030204"/>
                </a:rPr>
                <a:t>Develop</a:t>
              </a:r>
              <a:endParaRPr lang="en-IN" b="1" dirty="0">
                <a:solidFill>
                  <a:prstClr val="white"/>
                </a:solidFill>
                <a:latin typeface="Calibri" panose="020F0502020204030204"/>
              </a:endParaRPr>
            </a:p>
          </p:txBody>
        </p:sp>
        <p:sp>
          <p:nvSpPr>
            <p:cNvPr id="59" name="Arrow: Chevron 58">
              <a:extLst>
                <a:ext uri="{FF2B5EF4-FFF2-40B4-BE49-F238E27FC236}">
                  <a16:creationId xmlns:a16="http://schemas.microsoft.com/office/drawing/2014/main" id="{48AF42E7-49C2-4D5A-8464-2315FED92571}"/>
                </a:ext>
              </a:extLst>
            </p:cNvPr>
            <p:cNvSpPr/>
            <p:nvPr/>
          </p:nvSpPr>
          <p:spPr>
            <a:xfrm>
              <a:off x="5531478" y="4296730"/>
              <a:ext cx="3148700" cy="360656"/>
            </a:xfrm>
            <a:prstGeom prst="chevron">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ea typeface="+mn-ea"/>
                  <a:cs typeface="+mn-cs"/>
                </a:rPr>
                <a:t>Planning</a:t>
              </a:r>
              <a:endPar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60" name="TextBox 59">
              <a:extLst>
                <a:ext uri="{FF2B5EF4-FFF2-40B4-BE49-F238E27FC236}">
                  <a16:creationId xmlns:a16="http://schemas.microsoft.com/office/drawing/2014/main" id="{853E14FD-A8F0-4B42-AB55-C6781750A300}"/>
                </a:ext>
              </a:extLst>
            </p:cNvPr>
            <p:cNvSpPr txBox="1"/>
            <p:nvPr/>
          </p:nvSpPr>
          <p:spPr>
            <a:xfrm>
              <a:off x="2711166" y="2845368"/>
              <a:ext cx="1089218" cy="397509"/>
            </a:xfrm>
            <a:prstGeom prst="rect">
              <a:avLst/>
            </a:prstGeom>
            <a:noFill/>
          </p:spPr>
          <p:txBody>
            <a:bodyPr wrap="square" rtlCol="0">
              <a:spAutoFit/>
            </a:bodyPr>
            <a:lstStyle/>
            <a:p>
              <a:r>
                <a:rPr lang="en-US" dirty="0">
                  <a:solidFill>
                    <a:prstClr val="black"/>
                  </a:solidFill>
                  <a:latin typeface="Calibri" panose="020F0502020204030204"/>
                </a:rPr>
                <a:t>Sprint 1</a:t>
              </a:r>
              <a:endParaRPr lang="en-IN" dirty="0">
                <a:solidFill>
                  <a:prstClr val="black"/>
                </a:solidFill>
                <a:latin typeface="Calibri" panose="020F0502020204030204"/>
              </a:endParaRPr>
            </a:p>
          </p:txBody>
        </p:sp>
        <p:sp>
          <p:nvSpPr>
            <p:cNvPr id="61" name="Rectangle 60">
              <a:extLst>
                <a:ext uri="{FF2B5EF4-FFF2-40B4-BE49-F238E27FC236}">
                  <a16:creationId xmlns:a16="http://schemas.microsoft.com/office/drawing/2014/main" id="{E453CFC5-60DB-4674-A478-01E544D7EE57}"/>
                </a:ext>
              </a:extLst>
            </p:cNvPr>
            <p:cNvSpPr/>
            <p:nvPr/>
          </p:nvSpPr>
          <p:spPr>
            <a:xfrm>
              <a:off x="8439092" y="2848837"/>
              <a:ext cx="911916" cy="369332"/>
            </a:xfrm>
            <a:prstGeom prst="rect">
              <a:avLst/>
            </a:prstGeom>
          </p:spPr>
          <p:txBody>
            <a:bodyPr wrap="none">
              <a:spAutoFit/>
            </a:bodyPr>
            <a:lstStyle/>
            <a:p>
              <a:r>
                <a:rPr lang="en-US" dirty="0">
                  <a:solidFill>
                    <a:prstClr val="black"/>
                  </a:solidFill>
                  <a:latin typeface="Calibri" panose="020F0502020204030204"/>
                </a:rPr>
                <a:t>Sprint 2</a:t>
              </a:r>
              <a:endParaRPr lang="en-IN" dirty="0">
                <a:solidFill>
                  <a:prstClr val="black"/>
                </a:solidFill>
                <a:latin typeface="Calibri" panose="020F0502020204030204"/>
              </a:endParaRPr>
            </a:p>
          </p:txBody>
        </p:sp>
        <p:sp>
          <p:nvSpPr>
            <p:cNvPr id="62" name="Arrow: Chevron 61">
              <a:extLst>
                <a:ext uri="{FF2B5EF4-FFF2-40B4-BE49-F238E27FC236}">
                  <a16:creationId xmlns:a16="http://schemas.microsoft.com/office/drawing/2014/main" id="{AF248D86-C4D2-43AB-B9D1-396A04BF2486}"/>
                </a:ext>
              </a:extLst>
            </p:cNvPr>
            <p:cNvSpPr/>
            <p:nvPr/>
          </p:nvSpPr>
          <p:spPr>
            <a:xfrm>
              <a:off x="3301141" y="4307665"/>
              <a:ext cx="2382160" cy="360656"/>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Deploy</a:t>
              </a:r>
              <a:endPar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cxnSp>
          <p:nvCxnSpPr>
            <p:cNvPr id="63" name="Connector: Elbow 62">
              <a:extLst>
                <a:ext uri="{FF2B5EF4-FFF2-40B4-BE49-F238E27FC236}">
                  <a16:creationId xmlns:a16="http://schemas.microsoft.com/office/drawing/2014/main" id="{5692424B-822F-4F51-B907-F7CD8BF0DFBE}"/>
                </a:ext>
              </a:extLst>
            </p:cNvPr>
            <p:cNvCxnSpPr>
              <a:cxnSpLocks/>
            </p:cNvCxnSpPr>
            <p:nvPr/>
          </p:nvCxnSpPr>
          <p:spPr>
            <a:xfrm flipV="1">
              <a:off x="3237656" y="989207"/>
              <a:ext cx="1848518" cy="446448"/>
            </a:xfrm>
            <a:prstGeom prst="bentConnector3">
              <a:avLst>
                <a:gd name="adj1" fmla="val -3896"/>
              </a:avLst>
            </a:prstGeom>
            <a:noFill/>
            <a:ln w="6350" cap="flat" cmpd="sng" algn="ctr">
              <a:solidFill>
                <a:srgbClr val="4472C4"/>
              </a:solidFill>
              <a:prstDash val="solid"/>
              <a:miter lim="800000"/>
              <a:tailEnd type="triangle"/>
            </a:ln>
            <a:effectLst/>
          </p:spPr>
        </p:cxnSp>
        <p:cxnSp>
          <p:nvCxnSpPr>
            <p:cNvPr id="64" name="Connector: Elbow 63">
              <a:extLst>
                <a:ext uri="{FF2B5EF4-FFF2-40B4-BE49-F238E27FC236}">
                  <a16:creationId xmlns:a16="http://schemas.microsoft.com/office/drawing/2014/main" id="{8CFF2F3E-AA46-49C7-BB4F-D69368EDBC60}"/>
                </a:ext>
              </a:extLst>
            </p:cNvPr>
            <p:cNvCxnSpPr>
              <a:cxnSpLocks/>
            </p:cNvCxnSpPr>
            <p:nvPr/>
          </p:nvCxnSpPr>
          <p:spPr>
            <a:xfrm rot="10800000">
              <a:off x="7105827" y="989210"/>
              <a:ext cx="1916880" cy="463817"/>
            </a:xfrm>
            <a:prstGeom prst="bentConnector3">
              <a:avLst>
                <a:gd name="adj1" fmla="val 162"/>
              </a:avLst>
            </a:prstGeom>
            <a:noFill/>
            <a:ln w="6350" cap="flat" cmpd="sng" algn="ctr">
              <a:solidFill>
                <a:srgbClr val="4472C4"/>
              </a:solidFill>
              <a:prstDash val="solid"/>
              <a:miter lim="800000"/>
              <a:tailEnd type="triangle"/>
            </a:ln>
            <a:effectLst/>
          </p:spPr>
        </p:cxnSp>
        <p:cxnSp>
          <p:nvCxnSpPr>
            <p:cNvPr id="65" name="Straight Arrow Connector 64">
              <a:extLst>
                <a:ext uri="{FF2B5EF4-FFF2-40B4-BE49-F238E27FC236}">
                  <a16:creationId xmlns:a16="http://schemas.microsoft.com/office/drawing/2014/main" id="{539B0D2C-4BA0-41A5-8E8A-4CC15A76E5E7}"/>
                </a:ext>
              </a:extLst>
            </p:cNvPr>
            <p:cNvCxnSpPr>
              <a:stCxn id="47" idx="3"/>
              <a:endCxn id="47" idx="3"/>
            </p:cNvCxnSpPr>
            <p:nvPr/>
          </p:nvCxnSpPr>
          <p:spPr>
            <a:xfrm>
              <a:off x="4509940" y="3889620"/>
              <a:ext cx="0" cy="0"/>
            </a:xfrm>
            <a:prstGeom prst="straightConnector1">
              <a:avLst/>
            </a:prstGeom>
            <a:noFill/>
            <a:ln w="6350" cap="flat" cmpd="sng" algn="ctr">
              <a:solidFill>
                <a:srgbClr val="4472C4"/>
              </a:solidFill>
              <a:prstDash val="solid"/>
              <a:miter lim="800000"/>
              <a:tailEnd type="triangle"/>
            </a:ln>
            <a:effectLst/>
          </p:spPr>
        </p:cxnSp>
        <p:sp>
          <p:nvSpPr>
            <p:cNvPr id="66" name="Rectangle: Rounded Corners 65">
              <a:extLst>
                <a:ext uri="{FF2B5EF4-FFF2-40B4-BE49-F238E27FC236}">
                  <a16:creationId xmlns:a16="http://schemas.microsoft.com/office/drawing/2014/main" id="{E561C466-A0E6-4C1C-B737-5809F1CCCB46}"/>
                </a:ext>
              </a:extLst>
            </p:cNvPr>
            <p:cNvSpPr/>
            <p:nvPr/>
          </p:nvSpPr>
          <p:spPr>
            <a:xfrm>
              <a:off x="5086174" y="597529"/>
              <a:ext cx="2019653" cy="1002248"/>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Based on the requirement High level programming is  done by the developers.</a:t>
              </a:r>
              <a:endParaRPr kumimoji="0" lang="en-IN" sz="1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cxnSp>
          <p:nvCxnSpPr>
            <p:cNvPr id="67" name="Straight Arrow Connector 66">
              <a:extLst>
                <a:ext uri="{FF2B5EF4-FFF2-40B4-BE49-F238E27FC236}">
                  <a16:creationId xmlns:a16="http://schemas.microsoft.com/office/drawing/2014/main" id="{35338A69-5BFF-4DBB-A582-419F304CE27E}"/>
                </a:ext>
              </a:extLst>
            </p:cNvPr>
            <p:cNvCxnSpPr>
              <a:cxnSpLocks/>
            </p:cNvCxnSpPr>
            <p:nvPr/>
          </p:nvCxnSpPr>
          <p:spPr>
            <a:xfrm>
              <a:off x="4537236" y="3878284"/>
              <a:ext cx="771526" cy="0"/>
            </a:xfrm>
            <a:prstGeom prst="straightConnector1">
              <a:avLst/>
            </a:prstGeom>
            <a:noFill/>
            <a:ln w="6350" cap="flat" cmpd="sng" algn="ctr">
              <a:solidFill>
                <a:srgbClr val="4472C4"/>
              </a:solidFill>
              <a:prstDash val="solid"/>
              <a:miter lim="800000"/>
              <a:tailEnd type="triangle"/>
            </a:ln>
            <a:effectLst/>
          </p:spPr>
        </p:cxnSp>
        <p:sp>
          <p:nvSpPr>
            <p:cNvPr id="68" name="Rectangle: Rounded Corners 67">
              <a:extLst>
                <a:ext uri="{FF2B5EF4-FFF2-40B4-BE49-F238E27FC236}">
                  <a16:creationId xmlns:a16="http://schemas.microsoft.com/office/drawing/2014/main" id="{1D2A1A9F-F3D3-48A7-B5D3-2D0F00A45CE2}"/>
                </a:ext>
              </a:extLst>
            </p:cNvPr>
            <p:cNvSpPr/>
            <p:nvPr/>
          </p:nvSpPr>
          <p:spPr>
            <a:xfrm>
              <a:off x="5308762" y="3284984"/>
              <a:ext cx="1574349" cy="927315"/>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UX/UI designer start designing product based on the requirement.</a:t>
              </a:r>
              <a:endParaRPr kumimoji="0" lang="en-IN" sz="1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cxnSp>
          <p:nvCxnSpPr>
            <p:cNvPr id="69" name="Straight Arrow Connector 68">
              <a:extLst>
                <a:ext uri="{FF2B5EF4-FFF2-40B4-BE49-F238E27FC236}">
                  <a16:creationId xmlns:a16="http://schemas.microsoft.com/office/drawing/2014/main" id="{9D3CAC1B-CBC8-4724-8698-94F07F6CCC13}"/>
                </a:ext>
              </a:extLst>
            </p:cNvPr>
            <p:cNvCxnSpPr>
              <a:cxnSpLocks/>
              <a:stCxn id="56" idx="3"/>
            </p:cNvCxnSpPr>
            <p:nvPr/>
          </p:nvCxnSpPr>
          <p:spPr>
            <a:xfrm flipH="1">
              <a:off x="6787358" y="2554911"/>
              <a:ext cx="703420" cy="0"/>
            </a:xfrm>
            <a:prstGeom prst="straightConnector1">
              <a:avLst/>
            </a:prstGeom>
            <a:noFill/>
            <a:ln w="6350" cap="flat" cmpd="sng" algn="ctr">
              <a:solidFill>
                <a:srgbClr val="4472C4"/>
              </a:solidFill>
              <a:prstDash val="solid"/>
              <a:miter lim="800000"/>
              <a:tailEnd type="triangle"/>
            </a:ln>
            <a:effectLst/>
          </p:spPr>
        </p:cxnSp>
        <p:sp>
          <p:nvSpPr>
            <p:cNvPr id="70" name="Rectangle: Rounded Corners 69">
              <a:extLst>
                <a:ext uri="{FF2B5EF4-FFF2-40B4-BE49-F238E27FC236}">
                  <a16:creationId xmlns:a16="http://schemas.microsoft.com/office/drawing/2014/main" id="{F5911DB6-0A0E-4212-8E71-6BE1B3520656}"/>
                </a:ext>
              </a:extLst>
            </p:cNvPr>
            <p:cNvSpPr/>
            <p:nvPr/>
          </p:nvSpPr>
          <p:spPr>
            <a:xfrm>
              <a:off x="5404518" y="2110535"/>
              <a:ext cx="1382836" cy="750068"/>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Bug-fixing, Verification, validation is done by the QA.</a:t>
              </a:r>
              <a:endParaRPr kumimoji="0" lang="en-IN" sz="1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cxnSp>
          <p:nvCxnSpPr>
            <p:cNvPr id="71" name="Connector: Elbow 70">
              <a:extLst>
                <a:ext uri="{FF2B5EF4-FFF2-40B4-BE49-F238E27FC236}">
                  <a16:creationId xmlns:a16="http://schemas.microsoft.com/office/drawing/2014/main" id="{F5EBC0B9-D1B5-4E2F-B5B1-B75C5165D96D}"/>
                </a:ext>
              </a:extLst>
            </p:cNvPr>
            <p:cNvCxnSpPr>
              <a:cxnSpLocks/>
              <a:endCxn id="76" idx="1"/>
            </p:cNvCxnSpPr>
            <p:nvPr/>
          </p:nvCxnSpPr>
          <p:spPr>
            <a:xfrm rot="16200000" flipH="1">
              <a:off x="2427886" y="4924961"/>
              <a:ext cx="1093050" cy="526490"/>
            </a:xfrm>
            <a:prstGeom prst="bentConnector2">
              <a:avLst/>
            </a:prstGeom>
            <a:noFill/>
            <a:ln w="6350" cap="flat" cmpd="sng" algn="ctr">
              <a:solidFill>
                <a:srgbClr val="4472C4"/>
              </a:solidFill>
              <a:prstDash val="solid"/>
              <a:miter lim="800000"/>
              <a:tailEnd type="triangle"/>
            </a:ln>
            <a:effectLst/>
          </p:spPr>
        </p:cxnSp>
        <p:cxnSp>
          <p:nvCxnSpPr>
            <p:cNvPr id="72" name="Connector: Elbow 71">
              <a:extLst>
                <a:ext uri="{FF2B5EF4-FFF2-40B4-BE49-F238E27FC236}">
                  <a16:creationId xmlns:a16="http://schemas.microsoft.com/office/drawing/2014/main" id="{91201089-C5EE-4490-90B5-711F476ED3C6}"/>
                </a:ext>
              </a:extLst>
            </p:cNvPr>
            <p:cNvCxnSpPr>
              <a:cxnSpLocks/>
            </p:cNvCxnSpPr>
            <p:nvPr/>
          </p:nvCxnSpPr>
          <p:spPr>
            <a:xfrm rot="5400000">
              <a:off x="4890259" y="4674421"/>
              <a:ext cx="1093050" cy="1027570"/>
            </a:xfrm>
            <a:prstGeom prst="bentConnector2">
              <a:avLst/>
            </a:prstGeom>
            <a:noFill/>
            <a:ln w="6350" cap="flat" cmpd="sng" algn="ctr">
              <a:solidFill>
                <a:srgbClr val="4472C4"/>
              </a:solidFill>
              <a:prstDash val="solid"/>
              <a:miter lim="800000"/>
              <a:tailEnd type="triangle"/>
            </a:ln>
            <a:effectLst/>
          </p:spPr>
        </p:cxnSp>
        <p:cxnSp>
          <p:nvCxnSpPr>
            <p:cNvPr id="73" name="Connector: Elbow 72">
              <a:extLst>
                <a:ext uri="{FF2B5EF4-FFF2-40B4-BE49-F238E27FC236}">
                  <a16:creationId xmlns:a16="http://schemas.microsoft.com/office/drawing/2014/main" id="{815D0308-958D-4A75-9E4F-2574FB471CD8}"/>
                </a:ext>
              </a:extLst>
            </p:cNvPr>
            <p:cNvCxnSpPr>
              <a:cxnSpLocks/>
            </p:cNvCxnSpPr>
            <p:nvPr/>
          </p:nvCxnSpPr>
          <p:spPr>
            <a:xfrm>
              <a:off x="5308762" y="4667706"/>
              <a:ext cx="1402650" cy="755834"/>
            </a:xfrm>
            <a:prstGeom prst="bentConnector3">
              <a:avLst>
                <a:gd name="adj1" fmla="val 377"/>
              </a:avLst>
            </a:prstGeom>
            <a:noFill/>
            <a:ln w="6350" cap="flat" cmpd="sng" algn="ctr">
              <a:solidFill>
                <a:srgbClr val="4472C4"/>
              </a:solidFill>
              <a:prstDash val="solid"/>
              <a:miter lim="800000"/>
              <a:tailEnd type="triangle"/>
            </a:ln>
            <a:effectLst/>
          </p:spPr>
        </p:cxnSp>
        <p:cxnSp>
          <p:nvCxnSpPr>
            <p:cNvPr id="74" name="Connector: Elbow 73">
              <a:extLst>
                <a:ext uri="{FF2B5EF4-FFF2-40B4-BE49-F238E27FC236}">
                  <a16:creationId xmlns:a16="http://schemas.microsoft.com/office/drawing/2014/main" id="{266828BD-372C-49FC-8B62-2C9809B12041}"/>
                </a:ext>
              </a:extLst>
            </p:cNvPr>
            <p:cNvCxnSpPr>
              <a:cxnSpLocks/>
            </p:cNvCxnSpPr>
            <p:nvPr/>
          </p:nvCxnSpPr>
          <p:spPr>
            <a:xfrm rot="10800000" flipV="1">
              <a:off x="8427092" y="4695003"/>
              <a:ext cx="1191227" cy="727342"/>
            </a:xfrm>
            <a:prstGeom prst="bentConnector3">
              <a:avLst>
                <a:gd name="adj1" fmla="val 735"/>
              </a:avLst>
            </a:prstGeom>
            <a:noFill/>
            <a:ln w="6350" cap="flat" cmpd="sng" algn="ctr">
              <a:solidFill>
                <a:srgbClr val="4472C4"/>
              </a:solidFill>
              <a:prstDash val="solid"/>
              <a:miter lim="800000"/>
              <a:tailEnd type="triangle"/>
            </a:ln>
            <a:effectLst/>
          </p:spPr>
        </p:cxnSp>
        <p:sp>
          <p:nvSpPr>
            <p:cNvPr id="75" name="Rectangle: Rounded Corners 74">
              <a:extLst>
                <a:ext uri="{FF2B5EF4-FFF2-40B4-BE49-F238E27FC236}">
                  <a16:creationId xmlns:a16="http://schemas.microsoft.com/office/drawing/2014/main" id="{0A68A563-B5B2-44AA-9918-21E7B7510C8D}"/>
                </a:ext>
              </a:extLst>
            </p:cNvPr>
            <p:cNvSpPr/>
            <p:nvPr/>
          </p:nvSpPr>
          <p:spPr>
            <a:xfrm>
              <a:off x="6742497" y="5172501"/>
              <a:ext cx="1671556" cy="112445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Once the code gets tested, reviewed code gets deployed in GitHub.</a:t>
              </a:r>
              <a:endParaRPr kumimoji="0" lang="en-IN" sz="1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76" name="Rectangle: Rounded Corners 75">
              <a:extLst>
                <a:ext uri="{FF2B5EF4-FFF2-40B4-BE49-F238E27FC236}">
                  <a16:creationId xmlns:a16="http://schemas.microsoft.com/office/drawing/2014/main" id="{F9381274-D15D-420E-B01D-1DF75DA810E8}"/>
                </a:ext>
              </a:extLst>
            </p:cNvPr>
            <p:cNvSpPr/>
            <p:nvPr/>
          </p:nvSpPr>
          <p:spPr>
            <a:xfrm>
              <a:off x="3237656" y="5172501"/>
              <a:ext cx="1671556" cy="112445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Project Manager works with Team lead and Client to determine the requirement.</a:t>
              </a:r>
              <a:endParaRPr kumimoji="0" lang="en-IN" sz="10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pic>
          <p:nvPicPr>
            <p:cNvPr id="77" name="Picture 8" descr="Image result for numbers favicon">
              <a:extLst>
                <a:ext uri="{FF2B5EF4-FFF2-40B4-BE49-F238E27FC236}">
                  <a16:creationId xmlns:a16="http://schemas.microsoft.com/office/drawing/2014/main" id="{2BF0C326-2258-4139-BAEE-C00D717C09CC}"/>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PaintStrokes/>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3154493" y="5125382"/>
              <a:ext cx="258049" cy="258049"/>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12" descr="Image result for numbers favicon">
              <a:extLst>
                <a:ext uri="{FF2B5EF4-FFF2-40B4-BE49-F238E27FC236}">
                  <a16:creationId xmlns:a16="http://schemas.microsoft.com/office/drawing/2014/main" id="{16AD4A05-E0EC-4E3B-8D8E-784AC4DB9A6B}"/>
                </a:ext>
              </a:extLst>
            </p:cNvPr>
            <p:cNvPicPr>
              <a:picLocks noChangeAspect="1" noChangeArrowheads="1"/>
            </p:cNvPicPr>
            <p:nvPr/>
          </p:nvPicPr>
          <p:blipFill>
            <a:blip r:embed="rId5">
              <a:biLevel thresh="75000"/>
              <a:extLst>
                <a:ext uri="{BEBA8EAE-BF5A-486C-A8C5-ECC9F3942E4B}">
                  <a14:imgProps xmlns:a14="http://schemas.microsoft.com/office/drawing/2010/main">
                    <a14:imgLayer r:embed="rId6">
                      <a14:imgEffect>
                        <a14:colorTemperature colorTemp="53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246903" y="3203681"/>
              <a:ext cx="258049" cy="258049"/>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14" descr="Image result for numbers favicon">
              <a:extLst>
                <a:ext uri="{FF2B5EF4-FFF2-40B4-BE49-F238E27FC236}">
                  <a16:creationId xmlns:a16="http://schemas.microsoft.com/office/drawing/2014/main" id="{E0F883B6-54EB-4171-B10D-4692F8C58B59}"/>
                </a:ext>
              </a:extLst>
            </p:cNvPr>
            <p:cNvPicPr>
              <a:picLocks noChangeAspect="1" noChangeArrowheads="1"/>
            </p:cNvPicPr>
            <p:nvPr/>
          </p:nvPicPr>
          <p:blipFill>
            <a:blip r:embed="rId7">
              <a:alphaModFix/>
              <a:extLst>
                <a:ext uri="{BEBA8EAE-BF5A-486C-A8C5-ECC9F3942E4B}">
                  <a14:imgProps xmlns:a14="http://schemas.microsoft.com/office/drawing/2010/main">
                    <a14:imgLayer r:embed="rId8">
                      <a14:imgEffect>
                        <a14:artisticPaintStrokes/>
                      </a14:imgEffect>
                    </a14:imgLayer>
                  </a14:imgProps>
                </a:ext>
                <a:ext uri="{28A0092B-C50C-407E-A947-70E740481C1C}">
                  <a14:useLocalDpi xmlns:a14="http://schemas.microsoft.com/office/drawing/2010/main" val="0"/>
                </a:ext>
              </a:extLst>
            </a:blip>
            <a:srcRect/>
            <a:stretch>
              <a:fillRect/>
            </a:stretch>
          </p:blipFill>
          <p:spPr bwMode="auto">
            <a:xfrm>
              <a:off x="5042782" y="584275"/>
              <a:ext cx="258049" cy="258049"/>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2" descr="Image result for circle">
              <a:extLst>
                <a:ext uri="{FF2B5EF4-FFF2-40B4-BE49-F238E27FC236}">
                  <a16:creationId xmlns:a16="http://schemas.microsoft.com/office/drawing/2014/main" id="{B3A13D82-C18F-4A66-8CC0-14CAA2C23B09}"/>
                </a:ext>
              </a:extLst>
            </p:cNvPr>
            <p:cNvPicPr>
              <a:picLocks noChangeAspect="1" noChangeArrowheads="1"/>
            </p:cNvPicPr>
            <p:nvPr/>
          </p:nvPicPr>
          <p:blipFill>
            <a:blip r:embed="rId9">
              <a:alphaModFix/>
              <a:extLst>
                <a:ext uri="{BEBA8EAE-BF5A-486C-A8C5-ECC9F3942E4B}">
                  <a14:imgProps xmlns:a14="http://schemas.microsoft.com/office/drawing/2010/main">
                    <a14:imgLayer r:embed="rId10">
                      <a14:imgEffect>
                        <a14:artisticCrisscrossEtching/>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300831" y="2029156"/>
              <a:ext cx="264966" cy="264966"/>
            </a:xfrm>
            <a:prstGeom prst="rect">
              <a:avLst/>
            </a:prstGeom>
            <a:noFill/>
            <a:effectLst>
              <a:softEdge rad="0"/>
            </a:effectLst>
            <a:extLst>
              <a:ext uri="{909E8E84-426E-40DD-AFC4-6F175D3DCCD1}">
                <a14:hiddenFill xmlns:a14="http://schemas.microsoft.com/office/drawing/2010/main">
                  <a:solidFill>
                    <a:srgbClr val="FFFFFF"/>
                  </a:solidFill>
                </a14:hiddenFill>
              </a:ext>
            </a:extLst>
          </p:spPr>
        </p:pic>
        <p:pic>
          <p:nvPicPr>
            <p:cNvPr id="81" name="Picture 4" descr="Image result for circle 5">
              <a:extLst>
                <a:ext uri="{FF2B5EF4-FFF2-40B4-BE49-F238E27FC236}">
                  <a16:creationId xmlns:a16="http://schemas.microsoft.com/office/drawing/2014/main" id="{3B4233A3-D09D-4C4E-85D9-03C0A4012C0F}"/>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artisticCrisscrossEtching/>
                      </a14:imgEffect>
                    </a14:imgLayer>
                  </a14:imgProps>
                </a:ext>
                <a:ext uri="{28A0092B-C50C-407E-A947-70E740481C1C}">
                  <a14:useLocalDpi xmlns:a14="http://schemas.microsoft.com/office/drawing/2010/main" val="0"/>
                </a:ext>
              </a:extLst>
            </a:blip>
            <a:srcRect/>
            <a:stretch>
              <a:fillRect/>
            </a:stretch>
          </p:blipFill>
          <p:spPr bwMode="auto">
            <a:xfrm>
              <a:off x="6651918" y="5093673"/>
              <a:ext cx="283396" cy="283396"/>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31330403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9C1A6E2-122F-47E7-8B0F-9DF60A07B8EA}"/>
              </a:ext>
            </a:extLst>
          </p:cNvPr>
          <p:cNvSpPr>
            <a:spLocks noGrp="1"/>
          </p:cNvSpPr>
          <p:nvPr>
            <p:ph type="title"/>
          </p:nvPr>
        </p:nvSpPr>
        <p:spPr>
          <a:xfrm>
            <a:off x="916401" y="-69425"/>
            <a:ext cx="9961900" cy="902368"/>
          </a:xfrm>
        </p:spPr>
        <p:txBody>
          <a:bodyPr/>
          <a:lstStyle/>
          <a:p>
            <a:r>
              <a:rPr lang="en-US" dirty="0"/>
              <a:t>SCRUM</a:t>
            </a:r>
            <a:endParaRPr lang="en-IN" dirty="0"/>
          </a:p>
        </p:txBody>
      </p:sp>
      <p:grpSp>
        <p:nvGrpSpPr>
          <p:cNvPr id="57" name="Group 56">
            <a:extLst>
              <a:ext uri="{FF2B5EF4-FFF2-40B4-BE49-F238E27FC236}">
                <a16:creationId xmlns:a16="http://schemas.microsoft.com/office/drawing/2014/main" id="{F88DBCF5-DD33-4916-890A-3544DF904302}"/>
              </a:ext>
            </a:extLst>
          </p:cNvPr>
          <p:cNvGrpSpPr/>
          <p:nvPr/>
        </p:nvGrpSpPr>
        <p:grpSpPr>
          <a:xfrm>
            <a:off x="960876" y="804114"/>
            <a:ext cx="10972794" cy="5575305"/>
            <a:chOff x="265049" y="296632"/>
            <a:chExt cx="11608906" cy="6293064"/>
          </a:xfrm>
        </p:grpSpPr>
        <p:sp>
          <p:nvSpPr>
            <p:cNvPr id="58" name="Flowchart: Process 57">
              <a:extLst>
                <a:ext uri="{FF2B5EF4-FFF2-40B4-BE49-F238E27FC236}">
                  <a16:creationId xmlns:a16="http://schemas.microsoft.com/office/drawing/2014/main" id="{45BF185E-8589-4662-8753-C506355D6B51}"/>
                </a:ext>
              </a:extLst>
            </p:cNvPr>
            <p:cNvSpPr/>
            <p:nvPr/>
          </p:nvSpPr>
          <p:spPr>
            <a:xfrm>
              <a:off x="265049" y="2557670"/>
              <a:ext cx="3644347" cy="1802295"/>
            </a:xfrm>
            <a:prstGeom prst="flowChartProcess">
              <a:avLst/>
            </a:prstGeom>
            <a:solidFill>
              <a:srgbClr val="5982CB"/>
            </a:solidFill>
            <a:ln w="12700" cap="flat" cmpd="sng" algn="ctr">
              <a:noFill/>
              <a:prstDash val="solid"/>
              <a:miter lim="800000"/>
            </a:ln>
            <a:effectLst/>
          </p:spPr>
          <p:txBody>
            <a:bodyPr rtlCol="0" anchor="b"/>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ea typeface="+mn-ea"/>
                  <a:cs typeface="+mn-cs"/>
                </a:rPr>
                <a:t>PLANNING</a:t>
              </a:r>
              <a:endParaRPr kumimoji="0" lang="en-IN" sz="1800" b="1"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9" name="Flowchart: Multidocument 58">
              <a:extLst>
                <a:ext uri="{FF2B5EF4-FFF2-40B4-BE49-F238E27FC236}">
                  <a16:creationId xmlns:a16="http://schemas.microsoft.com/office/drawing/2014/main" id="{20D19771-69D1-446E-8AFA-BE3FC9DDE534}"/>
                </a:ext>
              </a:extLst>
            </p:cNvPr>
            <p:cNvSpPr/>
            <p:nvPr/>
          </p:nvSpPr>
          <p:spPr>
            <a:xfrm>
              <a:off x="443954" y="2623930"/>
              <a:ext cx="1430832" cy="1666061"/>
            </a:xfrm>
            <a:prstGeom prst="flowChartMultidocument">
              <a:avLst/>
            </a:prstGeom>
            <a:solidFill>
              <a:srgbClr val="4472C4">
                <a:lumMod val="20000"/>
                <a:lumOff val="80000"/>
              </a:srgbClr>
            </a:solidFill>
            <a:ln w="12700" cap="flat" cmpd="sng" algn="ctr">
              <a:solidFill>
                <a:sysClr val="window" lastClr="FFFFFF">
                  <a:lumMod val="9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alibri" panose="020F0502020204030204"/>
                  <a:ea typeface="+mn-ea"/>
                  <a:cs typeface="+mn-cs"/>
                </a:rPr>
                <a:t>Product Backlog</a:t>
              </a:r>
              <a:endParaRPr kumimoji="0" lang="en-IN" sz="16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60" name="Flowchart: Multidocument 59">
              <a:extLst>
                <a:ext uri="{FF2B5EF4-FFF2-40B4-BE49-F238E27FC236}">
                  <a16:creationId xmlns:a16="http://schemas.microsoft.com/office/drawing/2014/main" id="{CCA9B5AD-23E3-447D-8EFE-1613962F1F91}"/>
                </a:ext>
              </a:extLst>
            </p:cNvPr>
            <p:cNvSpPr/>
            <p:nvPr/>
          </p:nvSpPr>
          <p:spPr>
            <a:xfrm>
              <a:off x="2603655" y="3063277"/>
              <a:ext cx="1056217" cy="920655"/>
            </a:xfrm>
            <a:prstGeom prst="flowChartMultidocument">
              <a:avLst/>
            </a:prstGeom>
            <a:solidFill>
              <a:srgbClr val="4472C4">
                <a:lumMod val="20000"/>
                <a:lumOff val="80000"/>
              </a:srgbClr>
            </a:solidFill>
            <a:ln w="12700" cap="flat" cmpd="sng" algn="ctr">
              <a:solidFill>
                <a:sysClr val="window" lastClr="FFFFFF">
                  <a:lumMod val="9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alibri" panose="020F0502020204030204"/>
                  <a:ea typeface="+mn-ea"/>
                  <a:cs typeface="+mn-cs"/>
                </a:rPr>
                <a:t>Sprint Backlog</a:t>
              </a:r>
              <a:endParaRPr kumimoji="0" lang="en-IN" sz="16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cxnSp>
          <p:nvCxnSpPr>
            <p:cNvPr id="61" name="Straight Arrow Connector 60">
              <a:extLst>
                <a:ext uri="{FF2B5EF4-FFF2-40B4-BE49-F238E27FC236}">
                  <a16:creationId xmlns:a16="http://schemas.microsoft.com/office/drawing/2014/main" id="{937D8FCB-FB7C-429E-880E-E48B5E1F9D96}"/>
                </a:ext>
              </a:extLst>
            </p:cNvPr>
            <p:cNvCxnSpPr>
              <a:cxnSpLocks/>
            </p:cNvCxnSpPr>
            <p:nvPr/>
          </p:nvCxnSpPr>
          <p:spPr>
            <a:xfrm>
              <a:off x="1808527" y="3817449"/>
              <a:ext cx="755372" cy="0"/>
            </a:xfrm>
            <a:prstGeom prst="straightConnector1">
              <a:avLst/>
            </a:prstGeom>
            <a:noFill/>
            <a:ln w="19050" cap="flat" cmpd="sng" algn="ctr">
              <a:solidFill>
                <a:sysClr val="windowText" lastClr="000000"/>
              </a:solidFill>
              <a:prstDash val="solid"/>
              <a:miter lim="800000"/>
              <a:tailEnd type="triangle"/>
            </a:ln>
            <a:effectLst/>
          </p:spPr>
        </p:cxnSp>
        <p:graphicFrame>
          <p:nvGraphicFramePr>
            <p:cNvPr id="62" name="Diagram 61">
              <a:extLst>
                <a:ext uri="{FF2B5EF4-FFF2-40B4-BE49-F238E27FC236}">
                  <a16:creationId xmlns:a16="http://schemas.microsoft.com/office/drawing/2014/main" id="{DBCBDB90-7246-4CC8-A5A7-0F9F932692D7}"/>
                </a:ext>
              </a:extLst>
            </p:cNvPr>
            <p:cNvGraphicFramePr/>
            <p:nvPr>
              <p:extLst>
                <p:ext uri="{D42A27DB-BD31-4B8C-83A1-F6EECF244321}">
                  <p14:modId xmlns:p14="http://schemas.microsoft.com/office/powerpoint/2010/main" val="2863299124"/>
                </p:ext>
              </p:extLst>
            </p:nvPr>
          </p:nvGraphicFramePr>
          <p:xfrm>
            <a:off x="5450771" y="296632"/>
            <a:ext cx="2643812" cy="21741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3" name="Arrow: Curved Up 62">
              <a:extLst>
                <a:ext uri="{FF2B5EF4-FFF2-40B4-BE49-F238E27FC236}">
                  <a16:creationId xmlns:a16="http://schemas.microsoft.com/office/drawing/2014/main" id="{84BC69B9-4315-4B0D-8556-7218C7869E62}"/>
                </a:ext>
              </a:extLst>
            </p:cNvPr>
            <p:cNvSpPr/>
            <p:nvPr/>
          </p:nvSpPr>
          <p:spPr>
            <a:xfrm>
              <a:off x="6636850" y="3024091"/>
              <a:ext cx="3147389" cy="1507434"/>
            </a:xfrm>
            <a:prstGeom prst="curvedUpArrow">
              <a:avLst>
                <a:gd name="adj1" fmla="val 11382"/>
                <a:gd name="adj2" fmla="val 28518"/>
                <a:gd name="adj3" fmla="val 15345"/>
              </a:avLst>
            </a:prstGeom>
            <a:solidFill>
              <a:srgbClr val="70AD47">
                <a:lumMod val="60000"/>
                <a:lumOff val="4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64" name="Arrow: Curved Up 63">
              <a:extLst>
                <a:ext uri="{FF2B5EF4-FFF2-40B4-BE49-F238E27FC236}">
                  <a16:creationId xmlns:a16="http://schemas.microsoft.com/office/drawing/2014/main" id="{477D633B-C40D-44A7-8548-460A92688A88}"/>
                </a:ext>
              </a:extLst>
            </p:cNvPr>
            <p:cNvSpPr/>
            <p:nvPr/>
          </p:nvSpPr>
          <p:spPr>
            <a:xfrm rot="10800000">
              <a:off x="6520889" y="1516656"/>
              <a:ext cx="3147389" cy="1507433"/>
            </a:xfrm>
            <a:prstGeom prst="curvedUpArrow">
              <a:avLst>
                <a:gd name="adj1" fmla="val 11382"/>
                <a:gd name="adj2" fmla="val 28518"/>
                <a:gd name="adj3" fmla="val 15345"/>
              </a:avLst>
            </a:prstGeom>
            <a:solidFill>
              <a:srgbClr val="70AD47">
                <a:lumMod val="60000"/>
                <a:lumOff val="4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cxnSp>
          <p:nvCxnSpPr>
            <p:cNvPr id="65" name="Straight Arrow Connector 64">
              <a:extLst>
                <a:ext uri="{FF2B5EF4-FFF2-40B4-BE49-F238E27FC236}">
                  <a16:creationId xmlns:a16="http://schemas.microsoft.com/office/drawing/2014/main" id="{588109D8-55B9-40B8-AFFB-0F9FA85EA0D2}"/>
                </a:ext>
              </a:extLst>
            </p:cNvPr>
            <p:cNvCxnSpPr>
              <a:cxnSpLocks/>
            </p:cNvCxnSpPr>
            <p:nvPr/>
          </p:nvCxnSpPr>
          <p:spPr>
            <a:xfrm>
              <a:off x="3941478" y="3808343"/>
              <a:ext cx="657029" cy="0"/>
            </a:xfrm>
            <a:prstGeom prst="straightConnector1">
              <a:avLst/>
            </a:prstGeom>
            <a:noFill/>
            <a:ln w="19050" cap="flat" cmpd="sng" algn="ctr">
              <a:solidFill>
                <a:sysClr val="windowText" lastClr="000000"/>
              </a:solidFill>
              <a:prstDash val="solid"/>
              <a:miter lim="800000"/>
              <a:tailEnd type="triangle"/>
            </a:ln>
            <a:effectLst/>
          </p:spPr>
        </p:cxnSp>
        <p:sp>
          <p:nvSpPr>
            <p:cNvPr id="66" name="TextBox 65">
              <a:extLst>
                <a:ext uri="{FF2B5EF4-FFF2-40B4-BE49-F238E27FC236}">
                  <a16:creationId xmlns:a16="http://schemas.microsoft.com/office/drawing/2014/main" id="{B555A223-34FF-42BC-95EC-2C803B4D9CAE}"/>
                </a:ext>
              </a:extLst>
            </p:cNvPr>
            <p:cNvSpPr txBox="1"/>
            <p:nvPr/>
          </p:nvSpPr>
          <p:spPr>
            <a:xfrm>
              <a:off x="8816741" y="3608288"/>
              <a:ext cx="913600" cy="400110"/>
            </a:xfrm>
            <a:prstGeom prst="rect">
              <a:avLst/>
            </a:prstGeom>
            <a:solidFill>
              <a:sysClr val="window" lastClr="FFFFFF">
                <a:lumMod val="85000"/>
              </a:sysClr>
            </a:solid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prstClr val="black"/>
                  </a:solidFill>
                  <a:effectLst/>
                  <a:uLnTx/>
                  <a:uFillTx/>
                  <a:latin typeface="Calibri" panose="020F0502020204030204"/>
                </a:rPr>
                <a:t>Sprint Review</a:t>
              </a:r>
              <a:endParaRPr kumimoji="0" lang="en-IN" sz="1000" b="1" i="0" u="none" strike="noStrike" kern="0" cap="none" spc="0" normalizeH="0" baseline="0" noProof="0" dirty="0">
                <a:ln>
                  <a:noFill/>
                </a:ln>
                <a:solidFill>
                  <a:prstClr val="black"/>
                </a:solidFill>
                <a:effectLst/>
                <a:uLnTx/>
                <a:uFillTx/>
                <a:latin typeface="Calibri" panose="020F0502020204030204"/>
              </a:endParaRPr>
            </a:p>
          </p:txBody>
        </p:sp>
        <p:sp>
          <p:nvSpPr>
            <p:cNvPr id="67" name="TextBox 66">
              <a:extLst>
                <a:ext uri="{FF2B5EF4-FFF2-40B4-BE49-F238E27FC236}">
                  <a16:creationId xmlns:a16="http://schemas.microsoft.com/office/drawing/2014/main" id="{2D1C83CF-9BCB-423E-AD97-FD45A7E337C6}"/>
                </a:ext>
              </a:extLst>
            </p:cNvPr>
            <p:cNvSpPr txBox="1"/>
            <p:nvPr/>
          </p:nvSpPr>
          <p:spPr>
            <a:xfrm>
              <a:off x="7586890" y="2836484"/>
              <a:ext cx="1142749"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black"/>
                  </a:solidFill>
                  <a:effectLst/>
                  <a:uLnTx/>
                  <a:uFillTx/>
                  <a:latin typeface="Calibri" panose="020F0502020204030204"/>
                </a:rPr>
                <a:t>2-4 weeks</a:t>
              </a:r>
              <a:endParaRPr kumimoji="0" lang="en-IN" sz="1800" b="1" i="0" u="none" strike="noStrike" kern="0" cap="none" spc="0" normalizeH="0" baseline="0" noProof="0" dirty="0">
                <a:ln>
                  <a:noFill/>
                </a:ln>
                <a:solidFill>
                  <a:prstClr val="black"/>
                </a:solidFill>
                <a:effectLst/>
                <a:uLnTx/>
                <a:uFillTx/>
                <a:latin typeface="Calibri" panose="020F0502020204030204"/>
              </a:endParaRPr>
            </a:p>
          </p:txBody>
        </p:sp>
        <p:cxnSp>
          <p:nvCxnSpPr>
            <p:cNvPr id="68" name="Straight Arrow Connector 67">
              <a:extLst>
                <a:ext uri="{FF2B5EF4-FFF2-40B4-BE49-F238E27FC236}">
                  <a16:creationId xmlns:a16="http://schemas.microsoft.com/office/drawing/2014/main" id="{C215E9A8-54E3-49C4-B1C7-C3551375F6CF}"/>
                </a:ext>
              </a:extLst>
            </p:cNvPr>
            <p:cNvCxnSpPr>
              <a:cxnSpLocks/>
            </p:cNvCxnSpPr>
            <p:nvPr/>
          </p:nvCxnSpPr>
          <p:spPr>
            <a:xfrm>
              <a:off x="9744409" y="3817448"/>
              <a:ext cx="711494" cy="0"/>
            </a:xfrm>
            <a:prstGeom prst="straightConnector1">
              <a:avLst/>
            </a:prstGeom>
            <a:noFill/>
            <a:ln w="6350" cap="flat" cmpd="sng" algn="ctr">
              <a:solidFill>
                <a:sysClr val="windowText" lastClr="000000"/>
              </a:solidFill>
              <a:prstDash val="solid"/>
              <a:miter lim="800000"/>
              <a:tailEnd type="triangle"/>
            </a:ln>
            <a:effectLst/>
          </p:spPr>
        </p:cxnSp>
        <p:sp>
          <p:nvSpPr>
            <p:cNvPr id="69" name="Cube 68">
              <a:extLst>
                <a:ext uri="{FF2B5EF4-FFF2-40B4-BE49-F238E27FC236}">
                  <a16:creationId xmlns:a16="http://schemas.microsoft.com/office/drawing/2014/main" id="{4A3B5205-DEF7-4E18-94A6-130A9B557184}"/>
                </a:ext>
              </a:extLst>
            </p:cNvPr>
            <p:cNvSpPr/>
            <p:nvPr/>
          </p:nvSpPr>
          <p:spPr>
            <a:xfrm>
              <a:off x="10495733" y="2963096"/>
              <a:ext cx="1378222" cy="1300391"/>
            </a:xfrm>
            <a:prstGeom prst="cube">
              <a:avLst/>
            </a:prstGeom>
            <a:solidFill>
              <a:srgbClr val="4472C4">
                <a:lumMod val="60000"/>
                <a:lumOff val="4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alibri" panose="020F0502020204030204"/>
                  <a:ea typeface="+mn-ea"/>
                  <a:cs typeface="+mn-cs"/>
                </a:rPr>
                <a:t>Product Release</a:t>
              </a:r>
              <a:endParaRPr kumimoji="0" lang="en-IN" sz="16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70" name="Rectangle: Rounded Corners 69">
              <a:extLst>
                <a:ext uri="{FF2B5EF4-FFF2-40B4-BE49-F238E27FC236}">
                  <a16:creationId xmlns:a16="http://schemas.microsoft.com/office/drawing/2014/main" id="{7A9FF4DB-3FE9-4974-B088-B85D84A60446}"/>
                </a:ext>
              </a:extLst>
            </p:cNvPr>
            <p:cNvSpPr/>
            <p:nvPr/>
          </p:nvSpPr>
          <p:spPr>
            <a:xfrm>
              <a:off x="314216" y="5806097"/>
              <a:ext cx="1289133" cy="766982"/>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prstClr val="black"/>
                  </a:solidFill>
                  <a:effectLst/>
                  <a:uLnTx/>
                  <a:uFillTx/>
                  <a:latin typeface="Calibri" panose="020F0502020204030204"/>
                  <a:ea typeface="+mn-ea"/>
                  <a:cs typeface="+mn-cs"/>
                </a:rPr>
                <a:t>Prioritized Features desired by Customers.</a:t>
              </a:r>
              <a:endParaRPr kumimoji="0" lang="en-IN" sz="10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71" name="Rectangle: Rounded Corners 70">
              <a:extLst>
                <a:ext uri="{FF2B5EF4-FFF2-40B4-BE49-F238E27FC236}">
                  <a16:creationId xmlns:a16="http://schemas.microsoft.com/office/drawing/2014/main" id="{3BE0FEF9-2D93-466D-97DB-E448C1FB3AE1}"/>
                </a:ext>
              </a:extLst>
            </p:cNvPr>
            <p:cNvSpPr/>
            <p:nvPr/>
          </p:nvSpPr>
          <p:spPr>
            <a:xfrm>
              <a:off x="2427169" y="5806097"/>
              <a:ext cx="1315279" cy="78359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prstClr val="black"/>
                  </a:solidFill>
                  <a:effectLst/>
                  <a:uLnTx/>
                  <a:uFillTx/>
                  <a:latin typeface="Calibri" panose="020F0502020204030204"/>
                  <a:ea typeface="+mn-ea"/>
                  <a:cs typeface="+mn-cs"/>
                </a:rPr>
                <a:t>Features assigned to sprint Estimated by Team.</a:t>
              </a:r>
              <a:endParaRPr kumimoji="0" lang="en-IN" sz="10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72" name="Rectangle: Rounded Corners 71">
              <a:extLst>
                <a:ext uri="{FF2B5EF4-FFF2-40B4-BE49-F238E27FC236}">
                  <a16:creationId xmlns:a16="http://schemas.microsoft.com/office/drawing/2014/main" id="{0D486C7F-D09F-4AD9-8C5E-99493050E3E7}"/>
                </a:ext>
              </a:extLst>
            </p:cNvPr>
            <p:cNvSpPr/>
            <p:nvPr/>
          </p:nvSpPr>
          <p:spPr>
            <a:xfrm>
              <a:off x="8461678" y="5822714"/>
              <a:ext cx="1645708" cy="766982"/>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1" i="0" u="none" strike="noStrike" kern="0" cap="none" spc="0" normalizeH="0" baseline="0" noProof="0" dirty="0">
                  <a:ln>
                    <a:noFill/>
                  </a:ln>
                  <a:solidFill>
                    <a:prstClr val="black"/>
                  </a:solidFill>
                  <a:effectLst/>
                  <a:uLnTx/>
                  <a:uFillTx/>
                  <a:latin typeface="Calibri" panose="020F0502020204030204"/>
                  <a:ea typeface="+mn-ea"/>
                  <a:cs typeface="+mn-cs"/>
                </a:rPr>
                <a:t>Demo features to all.</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1" i="0" u="none" strike="noStrike" kern="0" cap="none" spc="0" normalizeH="0" baseline="0" noProof="0" dirty="0">
                  <a:ln>
                    <a:noFill/>
                  </a:ln>
                  <a:solidFill>
                    <a:prstClr val="black"/>
                  </a:solidFill>
                  <a:effectLst/>
                  <a:uLnTx/>
                  <a:uFillTx/>
                  <a:latin typeface="Calibri" panose="020F0502020204030204"/>
                  <a:ea typeface="+mn-ea"/>
                  <a:cs typeface="+mn-cs"/>
                </a:rPr>
                <a:t>Discuss what’s done and what’s not.</a:t>
              </a:r>
              <a:endParaRPr kumimoji="0" lang="en-IN" sz="10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cxnSp>
          <p:nvCxnSpPr>
            <p:cNvPr id="73" name="Straight Arrow Connector 72">
              <a:extLst>
                <a:ext uri="{FF2B5EF4-FFF2-40B4-BE49-F238E27FC236}">
                  <a16:creationId xmlns:a16="http://schemas.microsoft.com/office/drawing/2014/main" id="{62B80676-4845-40A5-9240-4355BC52915A}"/>
                </a:ext>
              </a:extLst>
            </p:cNvPr>
            <p:cNvCxnSpPr/>
            <p:nvPr/>
          </p:nvCxnSpPr>
          <p:spPr>
            <a:xfrm>
              <a:off x="954161" y="4359965"/>
              <a:ext cx="0" cy="1446131"/>
            </a:xfrm>
            <a:prstGeom prst="straightConnector1">
              <a:avLst/>
            </a:prstGeom>
            <a:noFill/>
            <a:ln w="6350" cap="flat" cmpd="sng" algn="ctr">
              <a:solidFill>
                <a:srgbClr val="4472C4"/>
              </a:solidFill>
              <a:prstDash val="solid"/>
              <a:miter lim="800000"/>
              <a:tailEnd type="triangle"/>
            </a:ln>
            <a:effectLst/>
          </p:spPr>
        </p:cxnSp>
        <p:cxnSp>
          <p:nvCxnSpPr>
            <p:cNvPr id="74" name="Straight Arrow Connector 73">
              <a:extLst>
                <a:ext uri="{FF2B5EF4-FFF2-40B4-BE49-F238E27FC236}">
                  <a16:creationId xmlns:a16="http://schemas.microsoft.com/office/drawing/2014/main" id="{BDD20E70-02D6-4071-8759-95CE3B0D3652}"/>
                </a:ext>
              </a:extLst>
            </p:cNvPr>
            <p:cNvCxnSpPr>
              <a:cxnSpLocks/>
              <a:stCxn id="60" idx="2"/>
              <a:endCxn id="71" idx="0"/>
            </p:cNvCxnSpPr>
            <p:nvPr/>
          </p:nvCxnSpPr>
          <p:spPr>
            <a:xfrm>
              <a:off x="3058318" y="3949066"/>
              <a:ext cx="26491" cy="1857031"/>
            </a:xfrm>
            <a:prstGeom prst="straightConnector1">
              <a:avLst/>
            </a:prstGeom>
            <a:noFill/>
            <a:ln w="6350" cap="flat" cmpd="sng" algn="ctr">
              <a:solidFill>
                <a:srgbClr val="4472C4"/>
              </a:solidFill>
              <a:prstDash val="solid"/>
              <a:miter lim="800000"/>
              <a:tailEnd type="triangle"/>
            </a:ln>
            <a:effectLst/>
          </p:spPr>
        </p:cxnSp>
        <p:cxnSp>
          <p:nvCxnSpPr>
            <p:cNvPr id="75" name="Straight Arrow Connector 74">
              <a:extLst>
                <a:ext uri="{FF2B5EF4-FFF2-40B4-BE49-F238E27FC236}">
                  <a16:creationId xmlns:a16="http://schemas.microsoft.com/office/drawing/2014/main" id="{9D03AAEF-3D83-4366-9920-7EF930DB0377}"/>
                </a:ext>
              </a:extLst>
            </p:cNvPr>
            <p:cNvCxnSpPr>
              <a:cxnSpLocks/>
            </p:cNvCxnSpPr>
            <p:nvPr/>
          </p:nvCxnSpPr>
          <p:spPr>
            <a:xfrm flipV="1">
              <a:off x="5892876" y="3817448"/>
              <a:ext cx="887893" cy="1"/>
            </a:xfrm>
            <a:prstGeom prst="straightConnector1">
              <a:avLst/>
            </a:prstGeom>
            <a:noFill/>
            <a:ln w="19050" cap="flat" cmpd="sng" algn="ctr">
              <a:solidFill>
                <a:sysClr val="windowText" lastClr="000000"/>
              </a:solidFill>
              <a:prstDash val="solid"/>
              <a:miter lim="800000"/>
              <a:tailEnd type="triangle"/>
            </a:ln>
            <a:effectLst/>
          </p:spPr>
        </p:cxnSp>
        <p:pic>
          <p:nvPicPr>
            <p:cNvPr id="76" name="Picture 2" descr="Image result for book icon png">
              <a:extLst>
                <a:ext uri="{FF2B5EF4-FFF2-40B4-BE49-F238E27FC236}">
                  <a16:creationId xmlns:a16="http://schemas.microsoft.com/office/drawing/2014/main" id="{E436CAC2-8A1C-4CC8-836C-30565B1EA7AF}"/>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artisticPencilGrayscale trans="100000" pencilSize="100"/>
                      </a14:imgEffect>
                    </a14:imgLayer>
                  </a14:imgProps>
                </a:ext>
                <a:ext uri="{28A0092B-C50C-407E-A947-70E740481C1C}">
                  <a14:useLocalDpi xmlns:a14="http://schemas.microsoft.com/office/drawing/2010/main" val="0"/>
                </a:ext>
              </a:extLst>
            </a:blip>
            <a:srcRect/>
            <a:stretch>
              <a:fillRect/>
            </a:stretch>
          </p:blipFill>
          <p:spPr bwMode="auto">
            <a:xfrm>
              <a:off x="4588566" y="3040552"/>
              <a:ext cx="1507434" cy="1507434"/>
            </a:xfrm>
            <a:prstGeom prst="rect">
              <a:avLst/>
            </a:prstGeom>
            <a:noFill/>
            <a:effectLst/>
            <a:extLst>
              <a:ext uri="{909E8E84-426E-40DD-AFC4-6F175D3DCCD1}">
                <a14:hiddenFill xmlns:a14="http://schemas.microsoft.com/office/drawing/2010/main">
                  <a:solidFill>
                    <a:srgbClr val="FFFFFF"/>
                  </a:solidFill>
                </a14:hiddenFill>
              </a:ext>
            </a:extLst>
          </p:spPr>
        </p:pic>
        <p:sp>
          <p:nvSpPr>
            <p:cNvPr id="77" name="TextBox 76">
              <a:extLst>
                <a:ext uri="{FF2B5EF4-FFF2-40B4-BE49-F238E27FC236}">
                  <a16:creationId xmlns:a16="http://schemas.microsoft.com/office/drawing/2014/main" id="{36A5B359-64FD-4C04-87FA-03BEDF917BD8}"/>
                </a:ext>
              </a:extLst>
            </p:cNvPr>
            <p:cNvSpPr txBox="1"/>
            <p:nvPr/>
          </p:nvSpPr>
          <p:spPr>
            <a:xfrm>
              <a:off x="1268183" y="1935535"/>
              <a:ext cx="1638077"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4472C4">
                      <a:lumMod val="75000"/>
                    </a:srgbClr>
                  </a:solidFill>
                  <a:effectLst/>
                  <a:uLnTx/>
                  <a:uFillTx/>
                  <a:latin typeface="Calibri" panose="020F0502020204030204"/>
                </a:rPr>
                <a:t>Sprint Planning</a:t>
              </a:r>
              <a:endParaRPr kumimoji="0" lang="en-IN" sz="1800" b="1" i="0" u="none" strike="noStrike" kern="0" cap="none" spc="0" normalizeH="0" baseline="0" noProof="0" dirty="0">
                <a:ln>
                  <a:noFill/>
                </a:ln>
                <a:solidFill>
                  <a:srgbClr val="4472C4">
                    <a:lumMod val="75000"/>
                  </a:srgbClr>
                </a:solidFill>
                <a:effectLst/>
                <a:uLnTx/>
                <a:uFillTx/>
                <a:latin typeface="Calibri" panose="020F0502020204030204"/>
              </a:endParaRPr>
            </a:p>
          </p:txBody>
        </p:sp>
        <p:sp>
          <p:nvSpPr>
            <p:cNvPr id="78" name="TextBox 77">
              <a:extLst>
                <a:ext uri="{FF2B5EF4-FFF2-40B4-BE49-F238E27FC236}">
                  <a16:creationId xmlns:a16="http://schemas.microsoft.com/office/drawing/2014/main" id="{0518FC0F-BC27-437F-8960-9960F76DA9FA}"/>
                </a:ext>
              </a:extLst>
            </p:cNvPr>
            <p:cNvSpPr txBox="1"/>
            <p:nvPr/>
          </p:nvSpPr>
          <p:spPr>
            <a:xfrm>
              <a:off x="4476061" y="2454703"/>
              <a:ext cx="1478162"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4472C4">
                      <a:lumMod val="75000"/>
                    </a:srgbClr>
                  </a:solidFill>
                  <a:effectLst/>
                  <a:uLnTx/>
                  <a:uFillTx/>
                  <a:latin typeface="Calibri" panose="020F0502020204030204"/>
                </a:rPr>
                <a:t>Backlog Tasks</a:t>
              </a:r>
              <a:endParaRPr kumimoji="0" lang="en-IN" sz="1800" b="1" i="0" u="none" strike="noStrike" kern="0" cap="none" spc="0" normalizeH="0" baseline="0" noProof="0" dirty="0">
                <a:ln>
                  <a:noFill/>
                </a:ln>
                <a:solidFill>
                  <a:srgbClr val="4472C4">
                    <a:lumMod val="75000"/>
                  </a:srgbClr>
                </a:solidFill>
                <a:effectLst/>
                <a:uLnTx/>
                <a:uFillTx/>
                <a:latin typeface="Calibri" panose="020F0502020204030204"/>
              </a:endParaRPr>
            </a:p>
          </p:txBody>
        </p:sp>
        <p:sp>
          <p:nvSpPr>
            <p:cNvPr id="79" name="TextBox 78">
              <a:extLst>
                <a:ext uri="{FF2B5EF4-FFF2-40B4-BE49-F238E27FC236}">
                  <a16:creationId xmlns:a16="http://schemas.microsoft.com/office/drawing/2014/main" id="{F011B20C-2634-46F6-A922-84C35E6D827A}"/>
                </a:ext>
              </a:extLst>
            </p:cNvPr>
            <p:cNvSpPr txBox="1"/>
            <p:nvPr/>
          </p:nvSpPr>
          <p:spPr>
            <a:xfrm>
              <a:off x="7832331" y="1014391"/>
              <a:ext cx="756426"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4472C4">
                      <a:lumMod val="75000"/>
                    </a:srgbClr>
                  </a:solidFill>
                  <a:effectLst/>
                  <a:uLnTx/>
                  <a:uFillTx/>
                  <a:latin typeface="Calibri" panose="020F0502020204030204"/>
                </a:rPr>
                <a:t>Sprint</a:t>
              </a:r>
              <a:endParaRPr kumimoji="0" lang="en-IN" sz="1800" b="1" i="0" u="none" strike="noStrike" kern="0" cap="none" spc="0" normalizeH="0" baseline="0" noProof="0" dirty="0">
                <a:ln>
                  <a:noFill/>
                </a:ln>
                <a:solidFill>
                  <a:srgbClr val="4472C4">
                    <a:lumMod val="75000"/>
                  </a:srgbClr>
                </a:solidFill>
                <a:effectLst/>
                <a:uLnTx/>
                <a:uFillTx/>
                <a:latin typeface="Calibri" panose="020F0502020204030204"/>
              </a:endParaRPr>
            </a:p>
          </p:txBody>
        </p:sp>
        <p:sp>
          <p:nvSpPr>
            <p:cNvPr id="80" name="TextBox 79">
              <a:extLst>
                <a:ext uri="{FF2B5EF4-FFF2-40B4-BE49-F238E27FC236}">
                  <a16:creationId xmlns:a16="http://schemas.microsoft.com/office/drawing/2014/main" id="{54646682-FEF4-4F81-828F-8328A43EF0E0}"/>
                </a:ext>
              </a:extLst>
            </p:cNvPr>
            <p:cNvSpPr txBox="1"/>
            <p:nvPr/>
          </p:nvSpPr>
          <p:spPr>
            <a:xfrm>
              <a:off x="10843404" y="2550190"/>
              <a:ext cx="933654"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4472C4">
                      <a:lumMod val="75000"/>
                    </a:srgbClr>
                  </a:solidFill>
                  <a:effectLst/>
                  <a:uLnTx/>
                  <a:uFillTx/>
                  <a:latin typeface="Calibri" panose="020F0502020204030204"/>
                </a:rPr>
                <a:t>Product</a:t>
              </a:r>
              <a:endParaRPr kumimoji="0" lang="en-IN" sz="1800" b="1" i="0" u="none" strike="noStrike" kern="0" cap="none" spc="0" normalizeH="0" baseline="0" noProof="0" dirty="0">
                <a:ln>
                  <a:noFill/>
                </a:ln>
                <a:solidFill>
                  <a:srgbClr val="4472C4">
                    <a:lumMod val="75000"/>
                  </a:srgbClr>
                </a:solidFill>
                <a:effectLst/>
                <a:uLnTx/>
                <a:uFillTx/>
                <a:latin typeface="Calibri" panose="020F0502020204030204"/>
              </a:endParaRPr>
            </a:p>
          </p:txBody>
        </p:sp>
        <p:cxnSp>
          <p:nvCxnSpPr>
            <p:cNvPr id="81" name="Straight Arrow Connector 80">
              <a:extLst>
                <a:ext uri="{FF2B5EF4-FFF2-40B4-BE49-F238E27FC236}">
                  <a16:creationId xmlns:a16="http://schemas.microsoft.com/office/drawing/2014/main" id="{49F4F4E3-E5C6-4FC1-B19D-82A823508928}"/>
                </a:ext>
              </a:extLst>
            </p:cNvPr>
            <p:cNvCxnSpPr>
              <a:cxnSpLocks/>
            </p:cNvCxnSpPr>
            <p:nvPr/>
          </p:nvCxnSpPr>
          <p:spPr>
            <a:xfrm>
              <a:off x="9273541" y="4008398"/>
              <a:ext cx="0" cy="1797698"/>
            </a:xfrm>
            <a:prstGeom prst="straightConnector1">
              <a:avLst/>
            </a:prstGeom>
            <a:noFill/>
            <a:ln w="6350" cap="flat" cmpd="sng" algn="ctr">
              <a:solidFill>
                <a:srgbClr val="4472C4"/>
              </a:solidFill>
              <a:prstDash val="solid"/>
              <a:miter lim="800000"/>
              <a:tailEnd type="triangle"/>
            </a:ln>
            <a:effectLst/>
          </p:spPr>
        </p:cxnSp>
        <p:sp>
          <p:nvSpPr>
            <p:cNvPr id="82" name="Rectangle: Rounded Corners 81">
              <a:extLst>
                <a:ext uri="{FF2B5EF4-FFF2-40B4-BE49-F238E27FC236}">
                  <a16:creationId xmlns:a16="http://schemas.microsoft.com/office/drawing/2014/main" id="{A78E7632-DDC6-4291-9B85-69DC450DE8F8}"/>
                </a:ext>
              </a:extLst>
            </p:cNvPr>
            <p:cNvSpPr/>
            <p:nvPr/>
          </p:nvSpPr>
          <p:spPr>
            <a:xfrm>
              <a:off x="4688318" y="5806096"/>
              <a:ext cx="1323561" cy="766982"/>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prstClr val="black"/>
                  </a:solidFill>
                  <a:effectLst/>
                  <a:uLnTx/>
                  <a:uFillTx/>
                  <a:latin typeface="Calibri" panose="020F0502020204030204"/>
                  <a:ea typeface="+mn-ea"/>
                  <a:cs typeface="+mn-cs"/>
                </a:rPr>
                <a:t>Tracks the Backlog of work and measure the progress against it.</a:t>
              </a:r>
              <a:endParaRPr kumimoji="0" lang="en-IN" sz="10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cxnSp>
          <p:nvCxnSpPr>
            <p:cNvPr id="83" name="Straight Arrow Connector 82">
              <a:extLst>
                <a:ext uri="{FF2B5EF4-FFF2-40B4-BE49-F238E27FC236}">
                  <a16:creationId xmlns:a16="http://schemas.microsoft.com/office/drawing/2014/main" id="{FAA8744E-A4A0-4EC3-8D02-53B8BAFA87C8}"/>
                </a:ext>
              </a:extLst>
            </p:cNvPr>
            <p:cNvCxnSpPr/>
            <p:nvPr/>
          </p:nvCxnSpPr>
          <p:spPr>
            <a:xfrm>
              <a:off x="5342283" y="4508249"/>
              <a:ext cx="0" cy="1297847"/>
            </a:xfrm>
            <a:prstGeom prst="straightConnector1">
              <a:avLst/>
            </a:prstGeom>
            <a:noFill/>
            <a:ln w="6350" cap="flat" cmpd="sng" algn="ctr">
              <a:solidFill>
                <a:srgbClr val="4472C4"/>
              </a:solidFill>
              <a:prstDash val="solid"/>
              <a:miter lim="800000"/>
              <a:tailEnd type="triangle"/>
            </a:ln>
            <a:effectLst/>
          </p:spPr>
        </p:cxnSp>
      </p:grpSp>
    </p:spTree>
    <p:extLst>
      <p:ext uri="{BB962C8B-B14F-4D97-AF65-F5344CB8AC3E}">
        <p14:creationId xmlns:p14="http://schemas.microsoft.com/office/powerpoint/2010/main" val="386256362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9C1A6E2-122F-47E7-8B0F-9DF60A07B8EA}"/>
              </a:ext>
            </a:extLst>
          </p:cNvPr>
          <p:cNvSpPr>
            <a:spLocks noGrp="1"/>
          </p:cNvSpPr>
          <p:nvPr>
            <p:ph type="title"/>
          </p:nvPr>
        </p:nvSpPr>
        <p:spPr/>
        <p:txBody>
          <a:bodyPr/>
          <a:lstStyle/>
          <a:p>
            <a:r>
              <a:rPr lang="en-US" dirty="0"/>
              <a:t>DevOps</a:t>
            </a:r>
            <a:endParaRPr lang="en-IN" dirty="0"/>
          </a:p>
        </p:txBody>
      </p:sp>
      <p:sp>
        <p:nvSpPr>
          <p:cNvPr id="143" name="Circle: Hollow 142">
            <a:extLst>
              <a:ext uri="{FF2B5EF4-FFF2-40B4-BE49-F238E27FC236}">
                <a16:creationId xmlns:a16="http://schemas.microsoft.com/office/drawing/2014/main" id="{CB753DE2-DB2C-43E1-BFE9-DC02A60E7BE1}"/>
              </a:ext>
            </a:extLst>
          </p:cNvPr>
          <p:cNvSpPr/>
          <p:nvPr/>
        </p:nvSpPr>
        <p:spPr>
          <a:xfrm>
            <a:off x="6476327" y="2338845"/>
            <a:ext cx="2903253" cy="2947243"/>
          </a:xfrm>
          <a:prstGeom prst="donut">
            <a:avLst>
              <a:gd name="adj" fmla="val 12889"/>
            </a:avLst>
          </a:pr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44" name="Arrow: Chevron 143">
            <a:extLst>
              <a:ext uri="{FF2B5EF4-FFF2-40B4-BE49-F238E27FC236}">
                <a16:creationId xmlns:a16="http://schemas.microsoft.com/office/drawing/2014/main" id="{3EDF1F97-2DE9-459C-B0A0-6EE03FAA736D}"/>
              </a:ext>
            </a:extLst>
          </p:cNvPr>
          <p:cNvSpPr/>
          <p:nvPr/>
        </p:nvSpPr>
        <p:spPr>
          <a:xfrm rot="4071575" flipH="1">
            <a:off x="6230916" y="3823451"/>
            <a:ext cx="828187" cy="375957"/>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lumMod val="95000"/>
                </a:prstClr>
              </a:solidFill>
              <a:effectLst/>
              <a:uLnTx/>
              <a:uFillTx/>
              <a:latin typeface="Calibri" panose="020F0502020204030204"/>
              <a:ea typeface="+mn-ea"/>
              <a:cs typeface="+mn-cs"/>
            </a:endParaRPr>
          </a:p>
        </p:txBody>
      </p:sp>
      <p:sp>
        <p:nvSpPr>
          <p:cNvPr id="145" name="TextBox 144">
            <a:extLst>
              <a:ext uri="{FF2B5EF4-FFF2-40B4-BE49-F238E27FC236}">
                <a16:creationId xmlns:a16="http://schemas.microsoft.com/office/drawing/2014/main" id="{0EF5C135-F97F-474B-843F-46188333E9C5}"/>
              </a:ext>
            </a:extLst>
          </p:cNvPr>
          <p:cNvSpPr txBox="1"/>
          <p:nvPr/>
        </p:nvSpPr>
        <p:spPr>
          <a:xfrm rot="2362292">
            <a:off x="6652466" y="4630299"/>
            <a:ext cx="1030829" cy="36933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rPr>
              <a:t>Monitor</a:t>
            </a:r>
            <a:endParaRPr kumimoji="0" lang="en-IN" sz="1800" b="1" i="0" u="none" strike="noStrike" kern="0" cap="none" spc="0" normalizeH="0" baseline="0" noProof="0" dirty="0">
              <a:ln>
                <a:noFill/>
              </a:ln>
              <a:solidFill>
                <a:prstClr val="white"/>
              </a:solidFill>
              <a:effectLst/>
              <a:uLnTx/>
              <a:uFillTx/>
              <a:latin typeface="Calibri" panose="020F0502020204030204"/>
            </a:endParaRPr>
          </a:p>
        </p:txBody>
      </p:sp>
      <p:sp>
        <p:nvSpPr>
          <p:cNvPr id="146" name="Arrow: Chevron 145">
            <a:extLst>
              <a:ext uri="{FF2B5EF4-FFF2-40B4-BE49-F238E27FC236}">
                <a16:creationId xmlns:a16="http://schemas.microsoft.com/office/drawing/2014/main" id="{F4EEEFCA-4E1F-40A5-A0C3-E50116B2EF4C}"/>
              </a:ext>
            </a:extLst>
          </p:cNvPr>
          <p:cNvSpPr/>
          <p:nvPr/>
        </p:nvSpPr>
        <p:spPr>
          <a:xfrm rot="15915629" flipH="1">
            <a:off x="8939117" y="3622538"/>
            <a:ext cx="509399" cy="379173"/>
          </a:xfrm>
          <a:prstGeom prst="chevron">
            <a:avLst/>
          </a:prstGeom>
          <a:gradFill flip="none" rotWithShape="1">
            <a:gsLst>
              <a:gs pos="0">
                <a:srgbClr val="6188CD">
                  <a:tint val="66000"/>
                  <a:satMod val="160000"/>
                </a:srgbClr>
              </a:gs>
              <a:gs pos="50000">
                <a:srgbClr val="6188CD">
                  <a:tint val="44500"/>
                  <a:satMod val="160000"/>
                </a:srgbClr>
              </a:gs>
              <a:gs pos="100000">
                <a:srgbClr val="6188CD">
                  <a:tint val="23500"/>
                  <a:satMod val="160000"/>
                </a:srgbClr>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lumMod val="95000"/>
                </a:prstClr>
              </a:solidFill>
              <a:effectLst/>
              <a:uLnTx/>
              <a:uFillTx/>
              <a:latin typeface="Calibri" panose="020F0502020204030204"/>
              <a:ea typeface="+mn-ea"/>
              <a:cs typeface="+mn-cs"/>
            </a:endParaRPr>
          </a:p>
        </p:txBody>
      </p:sp>
      <p:sp>
        <p:nvSpPr>
          <p:cNvPr id="147" name="TextBox 146">
            <a:extLst>
              <a:ext uri="{FF2B5EF4-FFF2-40B4-BE49-F238E27FC236}">
                <a16:creationId xmlns:a16="http://schemas.microsoft.com/office/drawing/2014/main" id="{1CD9453C-6FED-45D2-9056-85FE6A7A5CF4}"/>
              </a:ext>
            </a:extLst>
          </p:cNvPr>
          <p:cNvSpPr txBox="1"/>
          <p:nvPr/>
        </p:nvSpPr>
        <p:spPr>
          <a:xfrm rot="2731929">
            <a:off x="8527432" y="2838427"/>
            <a:ext cx="777129" cy="335756"/>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rPr>
              <a:t>Deploy</a:t>
            </a:r>
            <a:endParaRPr kumimoji="0" lang="en-IN" sz="1800" b="1" i="0" u="none" strike="noStrike" kern="0" cap="none" spc="0" normalizeH="0" baseline="0" noProof="0" dirty="0">
              <a:ln>
                <a:noFill/>
              </a:ln>
              <a:solidFill>
                <a:prstClr val="white"/>
              </a:solidFill>
              <a:effectLst/>
              <a:uLnTx/>
              <a:uFillTx/>
              <a:latin typeface="Calibri" panose="020F0502020204030204"/>
            </a:endParaRPr>
          </a:p>
        </p:txBody>
      </p:sp>
      <p:grpSp>
        <p:nvGrpSpPr>
          <p:cNvPr id="148" name="Group 147">
            <a:extLst>
              <a:ext uri="{FF2B5EF4-FFF2-40B4-BE49-F238E27FC236}">
                <a16:creationId xmlns:a16="http://schemas.microsoft.com/office/drawing/2014/main" id="{DC8FF122-A42A-4503-B8B1-087D7ADD5DDC}"/>
              </a:ext>
            </a:extLst>
          </p:cNvPr>
          <p:cNvGrpSpPr/>
          <p:nvPr/>
        </p:nvGrpSpPr>
        <p:grpSpPr>
          <a:xfrm>
            <a:off x="3707217" y="2217868"/>
            <a:ext cx="2910013" cy="2947243"/>
            <a:chOff x="1981328" y="1452069"/>
            <a:chExt cx="3201014" cy="3248561"/>
          </a:xfrm>
        </p:grpSpPr>
        <p:sp>
          <p:nvSpPr>
            <p:cNvPr id="162" name="Circle: Hollow 161">
              <a:extLst>
                <a:ext uri="{FF2B5EF4-FFF2-40B4-BE49-F238E27FC236}">
                  <a16:creationId xmlns:a16="http://schemas.microsoft.com/office/drawing/2014/main" id="{22289E40-0CAD-4070-A9CE-83568C031858}"/>
                </a:ext>
              </a:extLst>
            </p:cNvPr>
            <p:cNvSpPr/>
            <p:nvPr/>
          </p:nvSpPr>
          <p:spPr>
            <a:xfrm>
              <a:off x="1988764" y="1452069"/>
              <a:ext cx="3193578" cy="3248561"/>
            </a:xfrm>
            <a:prstGeom prst="donut">
              <a:avLst>
                <a:gd name="adj" fmla="val 12889"/>
              </a:avLst>
            </a:prstGeom>
            <a:solidFill>
              <a:srgbClr val="CDA269"/>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ea typeface="+mn-ea"/>
                  <a:cs typeface="+mn-cs"/>
                </a:rPr>
                <a:t>DEV</a:t>
              </a:r>
            </a:p>
            <a:p>
              <a:pPr marL="0" marR="0" lvl="0" indent="0" algn="ctr" defTabSz="914400" eaLnBrk="1" fontAlgn="auto" latinLnBrk="0" hangingPunct="1">
                <a:lnSpc>
                  <a:spcPct val="100000"/>
                </a:lnSpc>
                <a:spcBef>
                  <a:spcPts val="0"/>
                </a:spcBef>
                <a:spcAft>
                  <a:spcPts val="0"/>
                </a:spcAft>
                <a:buClrTx/>
                <a:buSzTx/>
                <a:buFontTx/>
                <a:buNone/>
                <a:tabLst/>
                <a:defRPr/>
              </a:pPr>
              <a:r>
                <a:rPr lang="en-US" kern="0" dirty="0">
                  <a:solidFill>
                    <a:schemeClr val="accent6">
                      <a:lumMod val="60000"/>
                      <a:lumOff val="40000"/>
                    </a:schemeClr>
                  </a:solidFill>
                  <a:latin typeface="Calibri" panose="020F0502020204030204"/>
                </a:rPr>
                <a:t>(Development)</a:t>
              </a:r>
              <a:endParaRPr kumimoji="0" lang="en-IN" sz="1800" b="0" i="0" u="none" strike="noStrike" kern="0" cap="none" spc="0" normalizeH="0" baseline="0" noProof="0" dirty="0">
                <a:ln>
                  <a:noFill/>
                </a:ln>
                <a:solidFill>
                  <a:schemeClr val="accent6">
                    <a:lumMod val="60000"/>
                    <a:lumOff val="40000"/>
                  </a:schemeClr>
                </a:solidFill>
                <a:effectLst/>
                <a:uLnTx/>
                <a:uFillTx/>
                <a:latin typeface="Calibri" panose="020F0502020204030204"/>
              </a:endParaRPr>
            </a:p>
          </p:txBody>
        </p:sp>
        <p:sp>
          <p:nvSpPr>
            <p:cNvPr id="163" name="Arrow: Chevron 162">
              <a:extLst>
                <a:ext uri="{FF2B5EF4-FFF2-40B4-BE49-F238E27FC236}">
                  <a16:creationId xmlns:a16="http://schemas.microsoft.com/office/drawing/2014/main" id="{E6A66635-5B60-4117-87B9-BB03E2F2B432}"/>
                </a:ext>
              </a:extLst>
            </p:cNvPr>
            <p:cNvSpPr/>
            <p:nvPr/>
          </p:nvSpPr>
          <p:spPr>
            <a:xfrm rot="16469338" flipH="1">
              <a:off x="1902250" y="2874175"/>
              <a:ext cx="589268" cy="431111"/>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lumMod val="95000"/>
                  </a:prstClr>
                </a:solidFill>
                <a:effectLst/>
                <a:uLnTx/>
                <a:uFillTx/>
                <a:latin typeface="Calibri" panose="020F0502020204030204"/>
                <a:ea typeface="+mn-ea"/>
                <a:cs typeface="+mn-cs"/>
              </a:endParaRPr>
            </a:p>
          </p:txBody>
        </p:sp>
        <p:sp>
          <p:nvSpPr>
            <p:cNvPr id="164" name="TextBox 163">
              <a:extLst>
                <a:ext uri="{FF2B5EF4-FFF2-40B4-BE49-F238E27FC236}">
                  <a16:creationId xmlns:a16="http://schemas.microsoft.com/office/drawing/2014/main" id="{19B80078-F73D-4AF9-A53C-2D8C47FD036B}"/>
                </a:ext>
              </a:extLst>
            </p:cNvPr>
            <p:cNvSpPr txBox="1"/>
            <p:nvPr/>
          </p:nvSpPr>
          <p:spPr>
            <a:xfrm rot="19772130">
              <a:off x="3960119" y="4093662"/>
              <a:ext cx="710033" cy="36933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rPr>
                <a:t>Test</a:t>
              </a:r>
              <a:endParaRPr kumimoji="0" lang="en-IN" sz="1800" b="1" i="0" u="none" strike="noStrike" kern="0" cap="none" spc="0" normalizeH="0" baseline="0" noProof="0" dirty="0">
                <a:ln>
                  <a:noFill/>
                </a:ln>
                <a:solidFill>
                  <a:prstClr val="white"/>
                </a:solidFill>
                <a:effectLst/>
                <a:uLnTx/>
                <a:uFillTx/>
                <a:latin typeface="Calibri" panose="020F0502020204030204"/>
              </a:endParaRPr>
            </a:p>
          </p:txBody>
        </p:sp>
      </p:grpSp>
      <p:sp>
        <p:nvSpPr>
          <p:cNvPr id="149" name="TextBox 148">
            <a:extLst>
              <a:ext uri="{FF2B5EF4-FFF2-40B4-BE49-F238E27FC236}">
                <a16:creationId xmlns:a16="http://schemas.microsoft.com/office/drawing/2014/main" id="{01BB64EB-FE48-4141-B424-177B190538C1}"/>
              </a:ext>
            </a:extLst>
          </p:cNvPr>
          <p:cNvSpPr txBox="1"/>
          <p:nvPr/>
        </p:nvSpPr>
        <p:spPr>
          <a:xfrm>
            <a:off x="7250565" y="3419765"/>
            <a:ext cx="1369286" cy="646331"/>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rPr>
              <a:t>OPS</a:t>
            </a:r>
          </a:p>
          <a:p>
            <a:pPr marL="0" marR="0" lvl="0" indent="0" algn="ctr" defTabSz="914400" eaLnBrk="1" fontAlgn="auto" latinLnBrk="0" hangingPunct="1">
              <a:lnSpc>
                <a:spcPct val="100000"/>
              </a:lnSpc>
              <a:spcBef>
                <a:spcPts val="0"/>
              </a:spcBef>
              <a:spcAft>
                <a:spcPts val="0"/>
              </a:spcAft>
              <a:buClrTx/>
              <a:buSzTx/>
              <a:buFontTx/>
              <a:buNone/>
              <a:tabLst/>
              <a:defRPr/>
            </a:pPr>
            <a:r>
              <a:rPr lang="en-US" kern="0" dirty="0">
                <a:solidFill>
                  <a:schemeClr val="accent6">
                    <a:lumMod val="60000"/>
                    <a:lumOff val="40000"/>
                  </a:schemeClr>
                </a:solidFill>
                <a:latin typeface="Calibri" panose="020F0502020204030204"/>
              </a:rPr>
              <a:t>(Operations)</a:t>
            </a:r>
            <a:endParaRPr kumimoji="0" lang="en-IN" sz="1800" b="0" i="0" u="none" strike="noStrike" kern="0" cap="none" spc="0" normalizeH="0" baseline="0" noProof="0" dirty="0">
              <a:ln>
                <a:noFill/>
              </a:ln>
              <a:solidFill>
                <a:schemeClr val="accent6">
                  <a:lumMod val="60000"/>
                  <a:lumOff val="40000"/>
                </a:schemeClr>
              </a:solidFill>
              <a:effectLst/>
              <a:uLnTx/>
              <a:uFillTx/>
              <a:latin typeface="Calibri" panose="020F0502020204030204"/>
            </a:endParaRPr>
          </a:p>
        </p:txBody>
      </p:sp>
      <p:sp>
        <p:nvSpPr>
          <p:cNvPr id="150" name="Arrow: Chevron 149">
            <a:extLst>
              <a:ext uri="{FF2B5EF4-FFF2-40B4-BE49-F238E27FC236}">
                <a16:creationId xmlns:a16="http://schemas.microsoft.com/office/drawing/2014/main" id="{E29C100A-54A5-4E8C-BA4A-9CF61A5663A3}"/>
              </a:ext>
            </a:extLst>
          </p:cNvPr>
          <p:cNvSpPr/>
          <p:nvPr/>
        </p:nvSpPr>
        <p:spPr>
          <a:xfrm rot="21377149" flipH="1">
            <a:off x="7648319" y="4913839"/>
            <a:ext cx="513525" cy="374517"/>
          </a:xfrm>
          <a:prstGeom prst="chevron">
            <a:avLst/>
          </a:prstGeom>
          <a:gradFill flip="none" rotWithShape="1">
            <a:gsLst>
              <a:gs pos="0">
                <a:srgbClr val="6188CD">
                  <a:tint val="66000"/>
                  <a:satMod val="160000"/>
                </a:srgbClr>
              </a:gs>
              <a:gs pos="50000">
                <a:srgbClr val="6188CD">
                  <a:tint val="44500"/>
                  <a:satMod val="160000"/>
                </a:srgbClr>
              </a:gs>
              <a:gs pos="100000">
                <a:srgbClr val="6188CD">
                  <a:tint val="23500"/>
                  <a:satMod val="160000"/>
                </a:srgbClr>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lumMod val="95000"/>
                </a:prstClr>
              </a:solidFill>
              <a:effectLst/>
              <a:uLnTx/>
              <a:uFillTx/>
              <a:latin typeface="Calibri" panose="020F0502020204030204"/>
              <a:ea typeface="+mn-ea"/>
              <a:cs typeface="+mn-cs"/>
            </a:endParaRPr>
          </a:p>
        </p:txBody>
      </p:sp>
      <p:sp>
        <p:nvSpPr>
          <p:cNvPr id="151" name="Arrow: Chevron 150">
            <a:extLst>
              <a:ext uri="{FF2B5EF4-FFF2-40B4-BE49-F238E27FC236}">
                <a16:creationId xmlns:a16="http://schemas.microsoft.com/office/drawing/2014/main" id="{DAE9B06E-5236-4DD9-8B29-8343F5967FDB}"/>
              </a:ext>
            </a:extLst>
          </p:cNvPr>
          <p:cNvSpPr/>
          <p:nvPr/>
        </p:nvSpPr>
        <p:spPr>
          <a:xfrm flipH="1">
            <a:off x="4805924" y="2217868"/>
            <a:ext cx="534106" cy="388204"/>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lumMod val="95000"/>
                </a:prstClr>
              </a:solidFill>
              <a:effectLst/>
              <a:uLnTx/>
              <a:uFillTx/>
              <a:latin typeface="Calibri" panose="020F0502020204030204"/>
              <a:ea typeface="+mn-ea"/>
              <a:cs typeface="+mn-cs"/>
            </a:endParaRPr>
          </a:p>
        </p:txBody>
      </p:sp>
      <p:sp>
        <p:nvSpPr>
          <p:cNvPr id="152" name="Arrow: Chevron 151">
            <a:extLst>
              <a:ext uri="{FF2B5EF4-FFF2-40B4-BE49-F238E27FC236}">
                <a16:creationId xmlns:a16="http://schemas.microsoft.com/office/drawing/2014/main" id="{9B4F6ADD-4479-453D-BFDF-9DE346362011}"/>
              </a:ext>
            </a:extLst>
          </p:cNvPr>
          <p:cNvSpPr/>
          <p:nvPr/>
        </p:nvSpPr>
        <p:spPr>
          <a:xfrm rot="10582961" flipH="1">
            <a:off x="7727328" y="2327106"/>
            <a:ext cx="502096" cy="379855"/>
          </a:xfrm>
          <a:prstGeom prst="chevron">
            <a:avLst/>
          </a:prstGeom>
          <a:gradFill flip="none" rotWithShape="1">
            <a:gsLst>
              <a:gs pos="0">
                <a:srgbClr val="6188CD">
                  <a:tint val="66000"/>
                  <a:satMod val="160000"/>
                </a:srgbClr>
              </a:gs>
              <a:gs pos="50000">
                <a:srgbClr val="6188CD">
                  <a:tint val="44500"/>
                  <a:satMod val="160000"/>
                </a:srgbClr>
              </a:gs>
              <a:gs pos="100000">
                <a:srgbClr val="6188CD">
                  <a:tint val="23500"/>
                  <a:satMod val="160000"/>
                </a:srgbClr>
              </a:gs>
            </a:gsLst>
            <a:lin ang="162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lumMod val="95000"/>
                </a:prstClr>
              </a:solidFill>
              <a:effectLst/>
              <a:uLnTx/>
              <a:uFillTx/>
              <a:latin typeface="Calibri" panose="020F0502020204030204"/>
              <a:ea typeface="+mn-ea"/>
              <a:cs typeface="+mn-cs"/>
            </a:endParaRPr>
          </a:p>
        </p:txBody>
      </p:sp>
      <p:sp>
        <p:nvSpPr>
          <p:cNvPr id="153" name="TextBox 152">
            <a:extLst>
              <a:ext uri="{FF2B5EF4-FFF2-40B4-BE49-F238E27FC236}">
                <a16:creationId xmlns:a16="http://schemas.microsoft.com/office/drawing/2014/main" id="{C09B76B6-0716-4126-B632-48ED89338CE3}"/>
              </a:ext>
            </a:extLst>
          </p:cNvPr>
          <p:cNvSpPr txBox="1"/>
          <p:nvPr/>
        </p:nvSpPr>
        <p:spPr>
          <a:xfrm rot="2392373">
            <a:off x="5689227" y="2531905"/>
            <a:ext cx="546770" cy="33507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rPr>
              <a:t>Plan</a:t>
            </a:r>
            <a:endParaRPr kumimoji="0" lang="en-IN" sz="1800" b="1" i="0" u="none" strike="noStrike" kern="0" cap="none" spc="0" normalizeH="0" baseline="0" noProof="0" dirty="0">
              <a:ln>
                <a:noFill/>
              </a:ln>
              <a:solidFill>
                <a:prstClr val="white"/>
              </a:solidFill>
              <a:effectLst/>
              <a:uLnTx/>
              <a:uFillTx/>
              <a:latin typeface="Calibri" panose="020F0502020204030204"/>
            </a:endParaRPr>
          </a:p>
        </p:txBody>
      </p:sp>
      <p:sp>
        <p:nvSpPr>
          <p:cNvPr id="154" name="Arrow: Chevron 153">
            <a:extLst>
              <a:ext uri="{FF2B5EF4-FFF2-40B4-BE49-F238E27FC236}">
                <a16:creationId xmlns:a16="http://schemas.microsoft.com/office/drawing/2014/main" id="{0DB3B843-9C88-4055-A93F-2D9FDA5C19A9}"/>
              </a:ext>
            </a:extLst>
          </p:cNvPr>
          <p:cNvSpPr/>
          <p:nvPr/>
        </p:nvSpPr>
        <p:spPr>
          <a:xfrm rot="11993873" flipH="1">
            <a:off x="4538871" y="4729807"/>
            <a:ext cx="534106" cy="388204"/>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lumMod val="95000"/>
                </a:prstClr>
              </a:solidFill>
              <a:effectLst/>
              <a:uLnTx/>
              <a:uFillTx/>
              <a:latin typeface="Calibri" panose="020F0502020204030204"/>
              <a:ea typeface="+mn-ea"/>
              <a:cs typeface="+mn-cs"/>
            </a:endParaRPr>
          </a:p>
        </p:txBody>
      </p:sp>
      <p:sp>
        <p:nvSpPr>
          <p:cNvPr id="155" name="Arrow: Chevron 154">
            <a:extLst>
              <a:ext uri="{FF2B5EF4-FFF2-40B4-BE49-F238E27FC236}">
                <a16:creationId xmlns:a16="http://schemas.microsoft.com/office/drawing/2014/main" id="{AA3B5784-C350-44A0-8C8C-7CD31F721AD8}"/>
              </a:ext>
            </a:extLst>
          </p:cNvPr>
          <p:cNvSpPr/>
          <p:nvPr/>
        </p:nvSpPr>
        <p:spPr>
          <a:xfrm rot="4162503" flipH="1">
            <a:off x="5906795" y="3429835"/>
            <a:ext cx="1180703" cy="379173"/>
          </a:xfrm>
          <a:prstGeom prst="chevron">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lumMod val="95000"/>
                </a:prstClr>
              </a:solidFill>
              <a:effectLst/>
              <a:uLnTx/>
              <a:uFillTx/>
              <a:latin typeface="Calibri" panose="020F0502020204030204"/>
              <a:ea typeface="+mn-ea"/>
              <a:cs typeface="+mn-cs"/>
            </a:endParaRPr>
          </a:p>
        </p:txBody>
      </p:sp>
      <p:sp>
        <p:nvSpPr>
          <p:cNvPr id="156" name="Arrow: Chevron 155">
            <a:extLst>
              <a:ext uri="{FF2B5EF4-FFF2-40B4-BE49-F238E27FC236}">
                <a16:creationId xmlns:a16="http://schemas.microsoft.com/office/drawing/2014/main" id="{BBF7BC2B-1C1C-4204-8BE2-CBB2690FC0EF}"/>
              </a:ext>
            </a:extLst>
          </p:cNvPr>
          <p:cNvSpPr/>
          <p:nvPr/>
        </p:nvSpPr>
        <p:spPr>
          <a:xfrm rot="6960192" flipH="1">
            <a:off x="5936585" y="3450281"/>
            <a:ext cx="1349224" cy="364271"/>
          </a:xfrm>
          <a:prstGeom prst="chevron">
            <a:avLst/>
          </a:prstGeom>
          <a:gradFill flip="none" rotWithShape="1">
            <a:gsLst>
              <a:gs pos="0">
                <a:srgbClr val="6188CD">
                  <a:tint val="66000"/>
                  <a:satMod val="160000"/>
                </a:srgbClr>
              </a:gs>
              <a:gs pos="50000">
                <a:srgbClr val="6188CD">
                  <a:tint val="44500"/>
                  <a:satMod val="160000"/>
                </a:srgbClr>
              </a:gs>
              <a:gs pos="100000">
                <a:srgbClr val="6188CD">
                  <a:tint val="23500"/>
                  <a:satMod val="160000"/>
                </a:srgbClr>
              </a:gs>
            </a:gsLst>
            <a:lin ang="162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lumMod val="95000"/>
                </a:prstClr>
              </a:solidFill>
              <a:effectLst/>
              <a:uLnTx/>
              <a:uFillTx/>
              <a:latin typeface="Calibri" panose="020F0502020204030204"/>
              <a:ea typeface="+mn-ea"/>
              <a:cs typeface="+mn-cs"/>
            </a:endParaRPr>
          </a:p>
        </p:txBody>
      </p:sp>
      <p:sp>
        <p:nvSpPr>
          <p:cNvPr id="157" name="Arrow: Chevron 156">
            <a:extLst>
              <a:ext uri="{FF2B5EF4-FFF2-40B4-BE49-F238E27FC236}">
                <a16:creationId xmlns:a16="http://schemas.microsoft.com/office/drawing/2014/main" id="{D20BA635-D487-49A7-A4F5-5852B1920BC9}"/>
              </a:ext>
            </a:extLst>
          </p:cNvPr>
          <p:cNvSpPr/>
          <p:nvPr/>
        </p:nvSpPr>
        <p:spPr>
          <a:xfrm rot="7144748" flipH="1">
            <a:off x="6076331" y="4062282"/>
            <a:ext cx="467582" cy="367395"/>
          </a:xfrm>
          <a:prstGeom prst="chevron">
            <a:avLst/>
          </a:prstGeom>
          <a:gradFill flip="none" rotWithShape="1">
            <a:gsLst>
              <a:gs pos="0">
                <a:srgbClr val="6188CD">
                  <a:tint val="66000"/>
                  <a:satMod val="160000"/>
                </a:srgbClr>
              </a:gs>
              <a:gs pos="50000">
                <a:srgbClr val="6188CD">
                  <a:tint val="44500"/>
                  <a:satMod val="160000"/>
                </a:srgbClr>
              </a:gs>
              <a:gs pos="100000">
                <a:srgbClr val="6188CD">
                  <a:tint val="23500"/>
                  <a:satMod val="160000"/>
                </a:srgbClr>
              </a:gs>
            </a:gsLst>
            <a:lin ang="162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lumMod val="95000"/>
                </a:prstClr>
              </a:solidFill>
              <a:effectLst/>
              <a:uLnTx/>
              <a:uFillTx/>
              <a:latin typeface="Calibri" panose="020F0502020204030204"/>
              <a:ea typeface="+mn-ea"/>
              <a:cs typeface="+mn-cs"/>
            </a:endParaRPr>
          </a:p>
        </p:txBody>
      </p:sp>
      <p:sp>
        <p:nvSpPr>
          <p:cNvPr id="158" name="TextBox 157">
            <a:extLst>
              <a:ext uri="{FF2B5EF4-FFF2-40B4-BE49-F238E27FC236}">
                <a16:creationId xmlns:a16="http://schemas.microsoft.com/office/drawing/2014/main" id="{0C803511-92F8-4673-8EF8-637E6A8747DC}"/>
              </a:ext>
            </a:extLst>
          </p:cNvPr>
          <p:cNvSpPr txBox="1"/>
          <p:nvPr/>
        </p:nvSpPr>
        <p:spPr>
          <a:xfrm rot="18937270">
            <a:off x="8407298" y="4524620"/>
            <a:ext cx="843705" cy="33507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rPr>
              <a:t>operate</a:t>
            </a:r>
            <a:endParaRPr kumimoji="0" lang="en-IN" sz="1800" b="1" i="0" u="none" strike="noStrike" kern="0" cap="none" spc="0" normalizeH="0" baseline="0" noProof="0" dirty="0">
              <a:ln>
                <a:noFill/>
              </a:ln>
              <a:solidFill>
                <a:prstClr val="white"/>
              </a:solidFill>
              <a:effectLst/>
              <a:uLnTx/>
              <a:uFillTx/>
              <a:latin typeface="Calibri" panose="020F0502020204030204"/>
            </a:endParaRPr>
          </a:p>
        </p:txBody>
      </p:sp>
      <p:sp>
        <p:nvSpPr>
          <p:cNvPr id="159" name="TextBox 158">
            <a:extLst>
              <a:ext uri="{FF2B5EF4-FFF2-40B4-BE49-F238E27FC236}">
                <a16:creationId xmlns:a16="http://schemas.microsoft.com/office/drawing/2014/main" id="{1E6DBC35-33F0-49CB-B14B-A3AAF4A50F78}"/>
              </a:ext>
            </a:extLst>
          </p:cNvPr>
          <p:cNvSpPr txBox="1"/>
          <p:nvPr/>
        </p:nvSpPr>
        <p:spPr>
          <a:xfrm rot="19871177">
            <a:off x="6895137" y="2551322"/>
            <a:ext cx="835135" cy="33507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rPr>
              <a:t>Release</a:t>
            </a:r>
            <a:endParaRPr kumimoji="0" lang="en-IN" sz="1800" b="1" i="0" u="none" strike="noStrike" kern="0" cap="none" spc="0" normalizeH="0" baseline="0" noProof="0" dirty="0">
              <a:ln>
                <a:noFill/>
              </a:ln>
              <a:solidFill>
                <a:prstClr val="white"/>
              </a:solidFill>
              <a:effectLst/>
              <a:uLnTx/>
              <a:uFillTx/>
              <a:latin typeface="Calibri" panose="020F0502020204030204"/>
            </a:endParaRPr>
          </a:p>
        </p:txBody>
      </p:sp>
      <p:sp>
        <p:nvSpPr>
          <p:cNvPr id="160" name="TextBox 159">
            <a:extLst>
              <a:ext uri="{FF2B5EF4-FFF2-40B4-BE49-F238E27FC236}">
                <a16:creationId xmlns:a16="http://schemas.microsoft.com/office/drawing/2014/main" id="{3F70B893-DC0B-418A-9FE3-7DD69D2742DC}"/>
              </a:ext>
            </a:extLst>
          </p:cNvPr>
          <p:cNvSpPr txBox="1"/>
          <p:nvPr/>
        </p:nvSpPr>
        <p:spPr>
          <a:xfrm rot="2566517">
            <a:off x="3917993" y="4390107"/>
            <a:ext cx="612347" cy="33507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rPr>
              <a:t>Build</a:t>
            </a:r>
            <a:endParaRPr kumimoji="0" lang="en-IN" sz="1800" b="1" i="0" u="none" strike="noStrike" kern="0" cap="none" spc="0" normalizeH="0" baseline="0" noProof="0" dirty="0">
              <a:ln>
                <a:noFill/>
              </a:ln>
              <a:solidFill>
                <a:prstClr val="white"/>
              </a:solidFill>
              <a:effectLst/>
              <a:uLnTx/>
              <a:uFillTx/>
              <a:latin typeface="Calibri" panose="020F0502020204030204"/>
            </a:endParaRPr>
          </a:p>
        </p:txBody>
      </p:sp>
      <p:sp>
        <p:nvSpPr>
          <p:cNvPr id="161" name="TextBox 160">
            <a:extLst>
              <a:ext uri="{FF2B5EF4-FFF2-40B4-BE49-F238E27FC236}">
                <a16:creationId xmlns:a16="http://schemas.microsoft.com/office/drawing/2014/main" id="{C87321B5-23A5-4B56-9B41-0D1323F5F604}"/>
              </a:ext>
            </a:extLst>
          </p:cNvPr>
          <p:cNvSpPr txBox="1"/>
          <p:nvPr/>
        </p:nvSpPr>
        <p:spPr>
          <a:xfrm rot="18604988">
            <a:off x="3896162" y="2702967"/>
            <a:ext cx="605287" cy="335756"/>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panose="020F0502020204030204"/>
              </a:rPr>
              <a:t>Code</a:t>
            </a:r>
            <a:endParaRPr kumimoji="0" lang="en-IN" sz="1800" b="1" i="0" u="none" strike="noStrike" kern="0" cap="none" spc="0" normalizeH="0" baseline="0" noProof="0" dirty="0">
              <a:ln>
                <a:noFill/>
              </a:ln>
              <a:solidFill>
                <a:prstClr val="white"/>
              </a:solidFill>
              <a:effectLst/>
              <a:uLnTx/>
              <a:uFillTx/>
              <a:latin typeface="Calibri" panose="020F0502020204030204"/>
            </a:endParaRPr>
          </a:p>
        </p:txBody>
      </p:sp>
      <p:sp>
        <p:nvSpPr>
          <p:cNvPr id="127" name="Rectangle: Rounded Corners 126">
            <a:extLst>
              <a:ext uri="{FF2B5EF4-FFF2-40B4-BE49-F238E27FC236}">
                <a16:creationId xmlns:a16="http://schemas.microsoft.com/office/drawing/2014/main" id="{B0D456E5-B039-4496-BA1C-98C0B3D083C2}"/>
              </a:ext>
            </a:extLst>
          </p:cNvPr>
          <p:cNvSpPr/>
          <p:nvPr/>
        </p:nvSpPr>
        <p:spPr>
          <a:xfrm>
            <a:off x="3281652" y="5629637"/>
            <a:ext cx="1461146" cy="81866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Build source code.</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Compile source code using tools like ANT, Maven.</a:t>
            </a:r>
            <a:endParaRPr kumimoji="0" lang="en-IN" sz="9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28" name="Rectangle: Rounded Corners 127">
            <a:extLst>
              <a:ext uri="{FF2B5EF4-FFF2-40B4-BE49-F238E27FC236}">
                <a16:creationId xmlns:a16="http://schemas.microsoft.com/office/drawing/2014/main" id="{0A73A99E-E1C0-4B16-BC4E-039DAB0ABB53}"/>
              </a:ext>
            </a:extLst>
          </p:cNvPr>
          <p:cNvSpPr/>
          <p:nvPr/>
        </p:nvSpPr>
        <p:spPr>
          <a:xfrm>
            <a:off x="5035711" y="5629637"/>
            <a:ext cx="1463485" cy="81866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Test code through automation.</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Tools like JUnit, SE(Selenium).</a:t>
            </a:r>
            <a:endParaRPr kumimoji="0" lang="en-IN" sz="9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29" name="Rectangle: Rounded Corners 128">
            <a:extLst>
              <a:ext uri="{FF2B5EF4-FFF2-40B4-BE49-F238E27FC236}">
                <a16:creationId xmlns:a16="http://schemas.microsoft.com/office/drawing/2014/main" id="{7B61804F-8883-4D81-BE82-65BA681BCBA3}"/>
              </a:ext>
            </a:extLst>
          </p:cNvPr>
          <p:cNvSpPr/>
          <p:nvPr/>
        </p:nvSpPr>
        <p:spPr>
          <a:xfrm>
            <a:off x="6745106" y="5629637"/>
            <a:ext cx="1495801" cy="81866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t"/>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To maintain system health continuous monitoring is needed.</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Tool like Nagios, Sensu are used.</a:t>
            </a:r>
            <a:endParaRPr kumimoji="0" lang="en-IN" sz="900" b="1" i="0" u="none" strike="noStrike" kern="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IN" sz="900" b="1"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30" name="Rectangle: Rounded Corners 129">
            <a:extLst>
              <a:ext uri="{FF2B5EF4-FFF2-40B4-BE49-F238E27FC236}">
                <a16:creationId xmlns:a16="http://schemas.microsoft.com/office/drawing/2014/main" id="{69DF54BF-CDD3-4707-B07E-5F86EE68932D}"/>
              </a:ext>
            </a:extLst>
          </p:cNvPr>
          <p:cNvSpPr/>
          <p:nvPr/>
        </p:nvSpPr>
        <p:spPr>
          <a:xfrm>
            <a:off x="8419449" y="5629390"/>
            <a:ext cx="1464019" cy="81866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t"/>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Operate deployment and give feedback.</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Manage development and test environment.</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IN" sz="9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31" name="Rectangle: Rounded Corners 130">
            <a:extLst>
              <a:ext uri="{FF2B5EF4-FFF2-40B4-BE49-F238E27FC236}">
                <a16:creationId xmlns:a16="http://schemas.microsoft.com/office/drawing/2014/main" id="{F68554A4-7D96-4669-BC09-A9BDE75E084A}"/>
              </a:ext>
            </a:extLst>
          </p:cNvPr>
          <p:cNvSpPr/>
          <p:nvPr/>
        </p:nvSpPr>
        <p:spPr>
          <a:xfrm>
            <a:off x="3300554" y="1005233"/>
            <a:ext cx="1559781" cy="81866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t"/>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Build the code.</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Add code in Repositories.</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Repositories like Git, SVN.</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endParaRP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IN" sz="9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32" name="Rectangle: Rounded Corners 131">
            <a:extLst>
              <a:ext uri="{FF2B5EF4-FFF2-40B4-BE49-F238E27FC236}">
                <a16:creationId xmlns:a16="http://schemas.microsoft.com/office/drawing/2014/main" id="{2118C180-FECE-451A-BC57-429B444A5F8C}"/>
              </a:ext>
            </a:extLst>
          </p:cNvPr>
          <p:cNvSpPr/>
          <p:nvPr/>
        </p:nvSpPr>
        <p:spPr>
          <a:xfrm>
            <a:off x="4949625" y="1016281"/>
            <a:ext cx="1597741" cy="81866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ctr"/>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Identify the business need.</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Fetch requirements of end-user for developing.</a:t>
            </a:r>
            <a:endParaRPr kumimoji="0" lang="en-IN" sz="9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33" name="Rectangle: Rounded Corners 132">
            <a:extLst>
              <a:ext uri="{FF2B5EF4-FFF2-40B4-BE49-F238E27FC236}">
                <a16:creationId xmlns:a16="http://schemas.microsoft.com/office/drawing/2014/main" id="{6CB7C6DD-7B25-4AF9-88EF-0BA92F3B7D44}"/>
              </a:ext>
            </a:extLst>
          </p:cNvPr>
          <p:cNvSpPr/>
          <p:nvPr/>
        </p:nvSpPr>
        <p:spPr>
          <a:xfrm>
            <a:off x="6613220" y="1011705"/>
            <a:ext cx="1597741" cy="81866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t"/>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Once the development is done code gets release.</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Deliver code to the operation team.</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IN" sz="900" b="1"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34" name="Rectangle: Rounded Corners 133">
            <a:extLst>
              <a:ext uri="{FF2B5EF4-FFF2-40B4-BE49-F238E27FC236}">
                <a16:creationId xmlns:a16="http://schemas.microsoft.com/office/drawing/2014/main" id="{A0727BCE-8066-44E7-B46F-60AEF2F35189}"/>
              </a:ext>
            </a:extLst>
          </p:cNvPr>
          <p:cNvSpPr/>
          <p:nvPr/>
        </p:nvSpPr>
        <p:spPr>
          <a:xfrm>
            <a:off x="8285727" y="1005233"/>
            <a:ext cx="1597741" cy="818669"/>
          </a:xfrm>
          <a:prstGeom prst="roundRect">
            <a:avLst/>
          </a:prstGeom>
          <a:solidFill>
            <a:sysClr val="window" lastClr="FFFFFF"/>
          </a:solidFill>
          <a:ln w="12700" cap="flat" cmpd="sng" algn="ctr">
            <a:solidFill>
              <a:srgbClr val="4472C4">
                <a:shade val="50000"/>
              </a:srgbClr>
            </a:solidFill>
            <a:prstDash val="solid"/>
            <a:miter lim="800000"/>
          </a:ln>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a:ln>
                  <a:noFill/>
                </a:ln>
                <a:solidFill>
                  <a:prstClr val="black"/>
                </a:solidFill>
                <a:effectLst/>
                <a:uLnTx/>
                <a:uFillTx/>
                <a:latin typeface="Calibri" panose="020F0502020204030204"/>
                <a:ea typeface="+mn-ea"/>
                <a:cs typeface="+mn-cs"/>
              </a:rPr>
              <a:t>Configuration Management tools are used like Puppet, Ansible, Chef for software deployment and package installation.</a:t>
            </a:r>
            <a:endParaRPr kumimoji="0" lang="en-IN" sz="900" b="1" i="0" u="none" strike="noStrike" kern="0" cap="none" spc="0" normalizeH="0" baseline="0" noProof="0" dirty="0">
              <a:ln>
                <a:noFill/>
              </a:ln>
              <a:solidFill>
                <a:prstClr val="black"/>
              </a:solidFill>
              <a:effectLst/>
              <a:uLnTx/>
              <a:uFillTx/>
              <a:latin typeface="Calibri" panose="020F0502020204030204"/>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IN" sz="900" b="1" i="0" u="none" strike="noStrike" kern="0" cap="none" spc="0" normalizeH="0" baseline="0" noProof="0" dirty="0">
              <a:ln>
                <a:noFill/>
              </a:ln>
              <a:solidFill>
                <a:prstClr val="white"/>
              </a:solidFill>
              <a:effectLst/>
              <a:uLnTx/>
              <a:uFillTx/>
              <a:latin typeface="Calibri" panose="020F0502020204030204"/>
              <a:ea typeface="+mn-ea"/>
              <a:cs typeface="+mn-cs"/>
            </a:endParaRPr>
          </a:p>
        </p:txBody>
      </p:sp>
      <p:cxnSp>
        <p:nvCxnSpPr>
          <p:cNvPr id="135" name="Straight Arrow Connector 134">
            <a:extLst>
              <a:ext uri="{FF2B5EF4-FFF2-40B4-BE49-F238E27FC236}">
                <a16:creationId xmlns:a16="http://schemas.microsoft.com/office/drawing/2014/main" id="{6C46DFF6-B688-4B3E-A55D-57593D1ACD0D}"/>
              </a:ext>
            </a:extLst>
          </p:cNvPr>
          <p:cNvCxnSpPr>
            <a:cxnSpLocks/>
          </p:cNvCxnSpPr>
          <p:nvPr/>
        </p:nvCxnSpPr>
        <p:spPr>
          <a:xfrm>
            <a:off x="3998388" y="4539400"/>
            <a:ext cx="1430" cy="1077646"/>
          </a:xfrm>
          <a:prstGeom prst="straightConnector1">
            <a:avLst/>
          </a:prstGeom>
          <a:noFill/>
          <a:ln w="6350" cap="flat" cmpd="sng" algn="ctr">
            <a:solidFill>
              <a:srgbClr val="4472C4"/>
            </a:solidFill>
            <a:prstDash val="solid"/>
            <a:miter lim="800000"/>
            <a:tailEnd type="triangle"/>
          </a:ln>
          <a:effectLst/>
        </p:spPr>
      </p:cxnSp>
      <p:cxnSp>
        <p:nvCxnSpPr>
          <p:cNvPr id="136" name="Straight Arrow Connector 135">
            <a:extLst>
              <a:ext uri="{FF2B5EF4-FFF2-40B4-BE49-F238E27FC236}">
                <a16:creationId xmlns:a16="http://schemas.microsoft.com/office/drawing/2014/main" id="{7901417F-B6A8-4718-A811-603AF17D4759}"/>
              </a:ext>
            </a:extLst>
          </p:cNvPr>
          <p:cNvCxnSpPr>
            <a:cxnSpLocks/>
          </p:cNvCxnSpPr>
          <p:nvPr/>
        </p:nvCxnSpPr>
        <p:spPr>
          <a:xfrm flipH="1">
            <a:off x="5828859" y="4978018"/>
            <a:ext cx="1232" cy="678290"/>
          </a:xfrm>
          <a:prstGeom prst="straightConnector1">
            <a:avLst/>
          </a:prstGeom>
          <a:noFill/>
          <a:ln w="6350" cap="flat" cmpd="sng" algn="ctr">
            <a:solidFill>
              <a:srgbClr val="4472C4"/>
            </a:solidFill>
            <a:prstDash val="solid"/>
            <a:miter lim="800000"/>
            <a:tailEnd type="triangle"/>
          </a:ln>
          <a:effectLst/>
        </p:spPr>
      </p:cxnSp>
      <p:cxnSp>
        <p:nvCxnSpPr>
          <p:cNvPr id="137" name="Straight Arrow Connector 136">
            <a:extLst>
              <a:ext uri="{FF2B5EF4-FFF2-40B4-BE49-F238E27FC236}">
                <a16:creationId xmlns:a16="http://schemas.microsoft.com/office/drawing/2014/main" id="{EFDD6EA3-B3B9-45FE-AE7D-0CC21BC8E276}"/>
              </a:ext>
            </a:extLst>
          </p:cNvPr>
          <p:cNvCxnSpPr>
            <a:cxnSpLocks/>
          </p:cNvCxnSpPr>
          <p:nvPr/>
        </p:nvCxnSpPr>
        <p:spPr>
          <a:xfrm>
            <a:off x="7166592" y="5076333"/>
            <a:ext cx="0" cy="545208"/>
          </a:xfrm>
          <a:prstGeom prst="straightConnector1">
            <a:avLst/>
          </a:prstGeom>
          <a:noFill/>
          <a:ln w="6350" cap="flat" cmpd="sng" algn="ctr">
            <a:solidFill>
              <a:srgbClr val="4472C4"/>
            </a:solidFill>
            <a:prstDash val="solid"/>
            <a:miter lim="800000"/>
            <a:tailEnd type="triangle"/>
          </a:ln>
          <a:effectLst/>
        </p:spPr>
      </p:cxnSp>
      <p:cxnSp>
        <p:nvCxnSpPr>
          <p:cNvPr id="138" name="Straight Arrow Connector 137">
            <a:extLst>
              <a:ext uri="{FF2B5EF4-FFF2-40B4-BE49-F238E27FC236}">
                <a16:creationId xmlns:a16="http://schemas.microsoft.com/office/drawing/2014/main" id="{696E67FE-7641-475C-B773-FDD3D30BB747}"/>
              </a:ext>
            </a:extLst>
          </p:cNvPr>
          <p:cNvCxnSpPr/>
          <p:nvPr/>
        </p:nvCxnSpPr>
        <p:spPr>
          <a:xfrm>
            <a:off x="9002846" y="4796457"/>
            <a:ext cx="0" cy="825085"/>
          </a:xfrm>
          <a:prstGeom prst="straightConnector1">
            <a:avLst/>
          </a:prstGeom>
          <a:noFill/>
          <a:ln w="6350" cap="flat" cmpd="sng" algn="ctr">
            <a:solidFill>
              <a:srgbClr val="4472C4"/>
            </a:solidFill>
            <a:prstDash val="solid"/>
            <a:miter lim="800000"/>
            <a:tailEnd type="triangle"/>
          </a:ln>
          <a:effectLst/>
        </p:spPr>
      </p:cxnSp>
      <p:cxnSp>
        <p:nvCxnSpPr>
          <p:cNvPr id="139" name="Straight Arrow Connector 138">
            <a:extLst>
              <a:ext uri="{FF2B5EF4-FFF2-40B4-BE49-F238E27FC236}">
                <a16:creationId xmlns:a16="http://schemas.microsoft.com/office/drawing/2014/main" id="{9CB82F7E-B985-4221-8AC2-AD35F6853B5A}"/>
              </a:ext>
            </a:extLst>
          </p:cNvPr>
          <p:cNvCxnSpPr/>
          <p:nvPr/>
        </p:nvCxnSpPr>
        <p:spPr>
          <a:xfrm flipV="1">
            <a:off x="4211126" y="1836246"/>
            <a:ext cx="0" cy="714649"/>
          </a:xfrm>
          <a:prstGeom prst="straightConnector1">
            <a:avLst/>
          </a:prstGeom>
          <a:noFill/>
          <a:ln w="6350" cap="flat" cmpd="sng" algn="ctr">
            <a:solidFill>
              <a:srgbClr val="4472C4"/>
            </a:solidFill>
            <a:prstDash val="solid"/>
            <a:miter lim="800000"/>
            <a:tailEnd type="triangle"/>
          </a:ln>
          <a:effectLst/>
        </p:spPr>
      </p:cxnSp>
      <p:cxnSp>
        <p:nvCxnSpPr>
          <p:cNvPr id="140" name="Straight Arrow Connector 139">
            <a:extLst>
              <a:ext uri="{FF2B5EF4-FFF2-40B4-BE49-F238E27FC236}">
                <a16:creationId xmlns:a16="http://schemas.microsoft.com/office/drawing/2014/main" id="{E650917E-A67A-4FFE-A72A-8836A07B9B67}"/>
              </a:ext>
            </a:extLst>
          </p:cNvPr>
          <p:cNvCxnSpPr>
            <a:cxnSpLocks/>
          </p:cNvCxnSpPr>
          <p:nvPr/>
        </p:nvCxnSpPr>
        <p:spPr>
          <a:xfrm flipH="1" flipV="1">
            <a:off x="5798347" y="1826514"/>
            <a:ext cx="5995" cy="529459"/>
          </a:xfrm>
          <a:prstGeom prst="straightConnector1">
            <a:avLst/>
          </a:prstGeom>
          <a:noFill/>
          <a:ln w="6350" cap="flat" cmpd="sng" algn="ctr">
            <a:solidFill>
              <a:srgbClr val="4472C4"/>
            </a:solidFill>
            <a:prstDash val="solid"/>
            <a:miter lim="800000"/>
            <a:tailEnd type="triangle"/>
          </a:ln>
          <a:effectLst/>
        </p:spPr>
      </p:cxnSp>
      <p:cxnSp>
        <p:nvCxnSpPr>
          <p:cNvPr id="141" name="Straight Arrow Connector 140">
            <a:extLst>
              <a:ext uri="{FF2B5EF4-FFF2-40B4-BE49-F238E27FC236}">
                <a16:creationId xmlns:a16="http://schemas.microsoft.com/office/drawing/2014/main" id="{84830BB1-EF09-46FE-A453-2AC99393D121}"/>
              </a:ext>
            </a:extLst>
          </p:cNvPr>
          <p:cNvCxnSpPr>
            <a:cxnSpLocks/>
          </p:cNvCxnSpPr>
          <p:nvPr/>
        </p:nvCxnSpPr>
        <p:spPr>
          <a:xfrm flipV="1">
            <a:off x="7476849" y="1834953"/>
            <a:ext cx="0" cy="577017"/>
          </a:xfrm>
          <a:prstGeom prst="straightConnector1">
            <a:avLst/>
          </a:prstGeom>
          <a:noFill/>
          <a:ln w="6350" cap="flat" cmpd="sng" algn="ctr">
            <a:solidFill>
              <a:srgbClr val="4472C4"/>
            </a:solidFill>
            <a:prstDash val="solid"/>
            <a:miter lim="800000"/>
            <a:tailEnd type="triangle"/>
          </a:ln>
          <a:effectLst/>
        </p:spPr>
      </p:cxnSp>
      <p:cxnSp>
        <p:nvCxnSpPr>
          <p:cNvPr id="142" name="Straight Arrow Connector 141">
            <a:extLst>
              <a:ext uri="{FF2B5EF4-FFF2-40B4-BE49-F238E27FC236}">
                <a16:creationId xmlns:a16="http://schemas.microsoft.com/office/drawing/2014/main" id="{72ED13C2-F6BE-446A-BDD6-E79305A99D12}"/>
              </a:ext>
            </a:extLst>
          </p:cNvPr>
          <p:cNvCxnSpPr>
            <a:cxnSpLocks/>
          </p:cNvCxnSpPr>
          <p:nvPr/>
        </p:nvCxnSpPr>
        <p:spPr>
          <a:xfrm flipV="1">
            <a:off x="8915995" y="1834951"/>
            <a:ext cx="1" cy="919953"/>
          </a:xfrm>
          <a:prstGeom prst="straightConnector1">
            <a:avLst/>
          </a:prstGeom>
          <a:noFill/>
          <a:ln w="6350" cap="flat" cmpd="sng" algn="ctr">
            <a:solidFill>
              <a:srgbClr val="4472C4"/>
            </a:solidFill>
            <a:prstDash val="solid"/>
            <a:miter lim="800000"/>
            <a:tailEnd type="triangle"/>
          </a:ln>
          <a:effectLst/>
        </p:spPr>
      </p:cxnSp>
    </p:spTree>
    <p:extLst>
      <p:ext uri="{BB962C8B-B14F-4D97-AF65-F5344CB8AC3E}">
        <p14:creationId xmlns:p14="http://schemas.microsoft.com/office/powerpoint/2010/main" val="295371611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9C1A6E2-122F-47E7-8B0F-9DF60A07B8EA}"/>
              </a:ext>
            </a:extLst>
          </p:cNvPr>
          <p:cNvSpPr>
            <a:spLocks noGrp="1"/>
          </p:cNvSpPr>
          <p:nvPr>
            <p:ph type="title"/>
          </p:nvPr>
        </p:nvSpPr>
        <p:spPr/>
        <p:txBody>
          <a:bodyPr/>
          <a:lstStyle/>
          <a:p>
            <a:r>
              <a:rPr lang="en-US" dirty="0"/>
              <a:t>Quicksilver Architecture</a:t>
            </a:r>
            <a:endParaRPr lang="en-IN" dirty="0"/>
          </a:p>
        </p:txBody>
      </p:sp>
      <p:grpSp>
        <p:nvGrpSpPr>
          <p:cNvPr id="3" name="Group 2">
            <a:extLst>
              <a:ext uri="{FF2B5EF4-FFF2-40B4-BE49-F238E27FC236}">
                <a16:creationId xmlns:a16="http://schemas.microsoft.com/office/drawing/2014/main" id="{1ED86506-E81C-49A8-A353-7FF2A1F55EE3}"/>
              </a:ext>
            </a:extLst>
          </p:cNvPr>
          <p:cNvGrpSpPr/>
          <p:nvPr/>
        </p:nvGrpSpPr>
        <p:grpSpPr>
          <a:xfrm>
            <a:off x="3504405" y="1121014"/>
            <a:ext cx="5804343" cy="5394009"/>
            <a:chOff x="2633435" y="271854"/>
            <a:chExt cx="6132517" cy="6378400"/>
          </a:xfrm>
        </p:grpSpPr>
        <p:sp>
          <p:nvSpPr>
            <p:cNvPr id="4" name="Rectangle 3">
              <a:extLst>
                <a:ext uri="{FF2B5EF4-FFF2-40B4-BE49-F238E27FC236}">
                  <a16:creationId xmlns:a16="http://schemas.microsoft.com/office/drawing/2014/main" id="{3FF90697-C31C-4722-87E3-03DC2B860636}"/>
                </a:ext>
              </a:extLst>
            </p:cNvPr>
            <p:cNvSpPr/>
            <p:nvPr/>
          </p:nvSpPr>
          <p:spPr>
            <a:xfrm>
              <a:off x="3101010" y="1987826"/>
              <a:ext cx="5652736" cy="2941984"/>
            </a:xfrm>
            <a:prstGeom prst="rect">
              <a:avLst/>
            </a:prstGeom>
            <a:solidFill>
              <a:sysClr val="window" lastClr="FFFFFF">
                <a:lumMod val="95000"/>
              </a:sysClr>
            </a:solidFill>
            <a:ln w="12700" cap="flat" cmpd="sng" algn="ctr">
              <a:solidFill>
                <a:sysClr val="window" lastClr="FFFFFF">
                  <a:lumMod val="75000"/>
                </a:sysClr>
              </a:solidFill>
              <a:prstDash val="solid"/>
              <a:miter lim="800000"/>
            </a:ln>
            <a:effectLst/>
          </p:spPr>
          <p:txBody>
            <a:bodyPr vert="vert27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Rounded Corners 4">
              <a:extLst>
                <a:ext uri="{FF2B5EF4-FFF2-40B4-BE49-F238E27FC236}">
                  <a16:creationId xmlns:a16="http://schemas.microsoft.com/office/drawing/2014/main" id="{B6FC8C6B-8679-4A6A-9436-F684DDA148DE}"/>
                </a:ext>
              </a:extLst>
            </p:cNvPr>
            <p:cNvSpPr/>
            <p:nvPr/>
          </p:nvSpPr>
          <p:spPr>
            <a:xfrm>
              <a:off x="3538330" y="2208737"/>
              <a:ext cx="5078666" cy="697293"/>
            </a:xfrm>
            <a:prstGeom prst="roundRect">
              <a:avLst>
                <a:gd name="adj" fmla="val 10000"/>
              </a:avLst>
            </a:prstGeom>
            <a:solidFill>
              <a:srgbClr val="5B9BD5">
                <a:hueOff val="0"/>
                <a:satOff val="0"/>
                <a:lumOff val="0"/>
                <a:alphaOff val="0"/>
              </a:srgbClr>
            </a:solidFill>
            <a:ln>
              <a:noFill/>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6" name="Rectangle 5" descr="User">
              <a:extLst>
                <a:ext uri="{FF2B5EF4-FFF2-40B4-BE49-F238E27FC236}">
                  <a16:creationId xmlns:a16="http://schemas.microsoft.com/office/drawing/2014/main" id="{E26FE7D9-3985-427D-98D7-2EFF7A2E84F4}"/>
                </a:ext>
              </a:extLst>
            </p:cNvPr>
            <p:cNvSpPr/>
            <p:nvPr/>
          </p:nvSpPr>
          <p:spPr>
            <a:xfrm>
              <a:off x="3976205" y="2365628"/>
              <a:ext cx="383511" cy="383511"/>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p:spPr>
        </p:sp>
        <p:grpSp>
          <p:nvGrpSpPr>
            <p:cNvPr id="7" name="Group 6">
              <a:extLst>
                <a:ext uri="{FF2B5EF4-FFF2-40B4-BE49-F238E27FC236}">
                  <a16:creationId xmlns:a16="http://schemas.microsoft.com/office/drawing/2014/main" id="{EAA7EB44-9876-4074-8533-FCF22397CAB8}"/>
                </a:ext>
              </a:extLst>
            </p:cNvPr>
            <p:cNvGrpSpPr/>
            <p:nvPr/>
          </p:nvGrpSpPr>
          <p:grpSpPr>
            <a:xfrm>
              <a:off x="4570647" y="2208737"/>
              <a:ext cx="2097653" cy="697293"/>
              <a:chOff x="805373" y="1491"/>
              <a:chExt cx="2097653" cy="697293"/>
            </a:xfrm>
          </p:grpSpPr>
          <p:sp>
            <p:nvSpPr>
              <p:cNvPr id="57" name="Rectangle 56">
                <a:extLst>
                  <a:ext uri="{FF2B5EF4-FFF2-40B4-BE49-F238E27FC236}">
                    <a16:creationId xmlns:a16="http://schemas.microsoft.com/office/drawing/2014/main" id="{26EE5159-99C0-41C9-9890-B65D6E09B0ED}"/>
                  </a:ext>
                </a:extLst>
              </p:cNvPr>
              <p:cNvSpPr/>
              <p:nvPr/>
            </p:nvSpPr>
            <p:spPr>
              <a:xfrm>
                <a:off x="805373" y="1491"/>
                <a:ext cx="2097653" cy="697293"/>
              </a:xfrm>
              <a:prstGeom prst="rect">
                <a:avLst/>
              </a:prstGeom>
              <a:noFill/>
              <a:ln>
                <a:noFill/>
              </a:ln>
              <a:effectLst/>
            </p:spPr>
          </p:sp>
          <p:sp>
            <p:nvSpPr>
              <p:cNvPr id="58" name="TextBox 57">
                <a:extLst>
                  <a:ext uri="{FF2B5EF4-FFF2-40B4-BE49-F238E27FC236}">
                    <a16:creationId xmlns:a16="http://schemas.microsoft.com/office/drawing/2014/main" id="{50B02417-A859-4D09-8D82-718B782C4F78}"/>
                  </a:ext>
                </a:extLst>
              </p:cNvPr>
              <p:cNvSpPr txBox="1"/>
              <p:nvPr/>
            </p:nvSpPr>
            <p:spPr>
              <a:xfrm>
                <a:off x="805373" y="1491"/>
                <a:ext cx="2097653" cy="697293"/>
              </a:xfrm>
              <a:prstGeom prst="rect">
                <a:avLst/>
              </a:prstGeom>
              <a:noFill/>
              <a:ln>
                <a:noFill/>
              </a:ln>
              <a:effectLst/>
            </p:spPr>
            <p:txBody>
              <a:bodyPr spcFirstLastPara="0" vert="horz" wrap="square" lIns="73797" tIns="73797" rIns="73797" bIns="73797" numCol="1" spcCol="1270" anchor="ctr" anchorCtr="0">
                <a:noAutofit/>
              </a:bodyPr>
              <a:lstStyle/>
              <a:p>
                <a:pPr marL="0" marR="0" lvl="0" indent="0" defTabSz="755650" eaLnBrk="1" fontAlgn="auto" latinLnBrk="0" hangingPunct="1">
                  <a:lnSpc>
                    <a:spcPct val="100000"/>
                  </a:lnSpc>
                  <a:spcBef>
                    <a:spcPct val="0"/>
                  </a:spcBef>
                  <a:spcAft>
                    <a:spcPct val="35000"/>
                  </a:spcAft>
                  <a:buClrTx/>
                  <a:buSzTx/>
                  <a:buFontTx/>
                  <a:buNone/>
                  <a:tabLst/>
                  <a:defRPr/>
                </a:pPr>
                <a:r>
                  <a:rPr kumimoji="0" lang="en-US" sz="1700" b="1" i="0" u="none" strike="noStrike" kern="0" cap="none" spc="0" normalizeH="0" baseline="0" noProof="0" dirty="0">
                    <a:ln>
                      <a:noFill/>
                    </a:ln>
                    <a:solidFill>
                      <a:prstClr val="white">
                        <a:hueOff val="0"/>
                        <a:satOff val="0"/>
                        <a:lumOff val="0"/>
                        <a:alphaOff val="0"/>
                      </a:prstClr>
                    </a:solidFill>
                    <a:effectLst/>
                    <a:uLnTx/>
                    <a:uFillTx/>
                    <a:latin typeface="Calibri" panose="020F0502020204030204"/>
                    <a:ea typeface="+mn-ea"/>
                    <a:cs typeface="+mn-cs"/>
                  </a:rPr>
                  <a:t>Experience Layer (EXL)</a:t>
                </a:r>
                <a:endParaRPr kumimoji="0" lang="en-IN" sz="1700" b="1" i="0" u="none" strike="noStrike" kern="0" cap="none" spc="0" normalizeH="0" baseline="0" noProof="0" dirty="0">
                  <a:ln>
                    <a:noFill/>
                  </a:ln>
                  <a:solidFill>
                    <a:prstClr val="white">
                      <a:hueOff val="0"/>
                      <a:satOff val="0"/>
                      <a:lumOff val="0"/>
                      <a:alphaOff val="0"/>
                    </a:prstClr>
                  </a:solidFill>
                  <a:effectLst/>
                  <a:uLnTx/>
                  <a:uFillTx/>
                  <a:latin typeface="Calibri" panose="020F0502020204030204"/>
                  <a:ea typeface="+mn-ea"/>
                  <a:cs typeface="+mn-cs"/>
                </a:endParaRPr>
              </a:p>
            </p:txBody>
          </p:sp>
        </p:grpSp>
        <p:sp>
          <p:nvSpPr>
            <p:cNvPr id="8" name="Rectangle 7">
              <a:extLst>
                <a:ext uri="{FF2B5EF4-FFF2-40B4-BE49-F238E27FC236}">
                  <a16:creationId xmlns:a16="http://schemas.microsoft.com/office/drawing/2014/main" id="{608A79DA-CBEF-4181-B575-0900E0AED649}"/>
                </a:ext>
              </a:extLst>
            </p:cNvPr>
            <p:cNvSpPr/>
            <p:nvPr/>
          </p:nvSpPr>
          <p:spPr>
            <a:xfrm>
              <a:off x="6668300" y="2224663"/>
              <a:ext cx="1757638" cy="681366"/>
            </a:xfrm>
            <a:prstGeom prst="rect">
              <a:avLst/>
            </a:prstGeom>
            <a:noFill/>
            <a:ln>
              <a:noFill/>
            </a:ln>
            <a:effectLst/>
          </p:spPr>
        </p:sp>
        <p:sp>
          <p:nvSpPr>
            <p:cNvPr id="9" name="Rectangle: Rounded Corners 8">
              <a:extLst>
                <a:ext uri="{FF2B5EF4-FFF2-40B4-BE49-F238E27FC236}">
                  <a16:creationId xmlns:a16="http://schemas.microsoft.com/office/drawing/2014/main" id="{E7171574-8D48-4F1D-81DE-0D0BDCB2F219}"/>
                </a:ext>
              </a:extLst>
            </p:cNvPr>
            <p:cNvSpPr/>
            <p:nvPr/>
          </p:nvSpPr>
          <p:spPr>
            <a:xfrm>
              <a:off x="3538331" y="3080353"/>
              <a:ext cx="5088834" cy="697293"/>
            </a:xfrm>
            <a:prstGeom prst="roundRect">
              <a:avLst>
                <a:gd name="adj" fmla="val 10000"/>
              </a:avLst>
            </a:prstGeom>
            <a:solidFill>
              <a:srgbClr val="5B9BD5">
                <a:hueOff val="-3379271"/>
                <a:satOff val="-8710"/>
                <a:lumOff val="-5883"/>
                <a:alphaOff val="0"/>
              </a:srgbClr>
            </a:solidFill>
            <a:ln>
              <a:noFill/>
            </a:ln>
            <a:effectLst/>
          </p:spPr>
        </p:sp>
        <p:grpSp>
          <p:nvGrpSpPr>
            <p:cNvPr id="10" name="Group 9">
              <a:extLst>
                <a:ext uri="{FF2B5EF4-FFF2-40B4-BE49-F238E27FC236}">
                  <a16:creationId xmlns:a16="http://schemas.microsoft.com/office/drawing/2014/main" id="{079F3BBA-AB91-4AF2-BBAA-3EE7B5E5FBD6}"/>
                </a:ext>
              </a:extLst>
            </p:cNvPr>
            <p:cNvGrpSpPr/>
            <p:nvPr/>
          </p:nvGrpSpPr>
          <p:grpSpPr>
            <a:xfrm>
              <a:off x="4570647" y="3080353"/>
              <a:ext cx="3855291" cy="697293"/>
              <a:chOff x="805373" y="873107"/>
              <a:chExt cx="3855291" cy="697293"/>
            </a:xfrm>
          </p:grpSpPr>
          <p:sp>
            <p:nvSpPr>
              <p:cNvPr id="55" name="Rectangle 54">
                <a:extLst>
                  <a:ext uri="{FF2B5EF4-FFF2-40B4-BE49-F238E27FC236}">
                    <a16:creationId xmlns:a16="http://schemas.microsoft.com/office/drawing/2014/main" id="{B3C59D21-B977-4BCE-A263-0E368964EDC6}"/>
                  </a:ext>
                </a:extLst>
              </p:cNvPr>
              <p:cNvSpPr/>
              <p:nvPr/>
            </p:nvSpPr>
            <p:spPr>
              <a:xfrm>
                <a:off x="805373" y="873107"/>
                <a:ext cx="3855291" cy="697293"/>
              </a:xfrm>
              <a:prstGeom prst="rect">
                <a:avLst/>
              </a:prstGeom>
              <a:noFill/>
              <a:ln>
                <a:noFill/>
              </a:ln>
              <a:effectLst/>
            </p:spPr>
          </p:sp>
          <p:sp>
            <p:nvSpPr>
              <p:cNvPr id="56" name="TextBox 55">
                <a:extLst>
                  <a:ext uri="{FF2B5EF4-FFF2-40B4-BE49-F238E27FC236}">
                    <a16:creationId xmlns:a16="http://schemas.microsoft.com/office/drawing/2014/main" id="{0E9183D9-353E-42E8-9FB2-CB95E0118FAD}"/>
                  </a:ext>
                </a:extLst>
              </p:cNvPr>
              <p:cNvSpPr txBox="1"/>
              <p:nvPr/>
            </p:nvSpPr>
            <p:spPr>
              <a:xfrm>
                <a:off x="805373" y="873107"/>
                <a:ext cx="3855291" cy="697293"/>
              </a:xfrm>
              <a:prstGeom prst="rect">
                <a:avLst/>
              </a:prstGeom>
              <a:noFill/>
              <a:ln>
                <a:noFill/>
              </a:ln>
              <a:effectLst/>
            </p:spPr>
            <p:txBody>
              <a:bodyPr spcFirstLastPara="0" vert="horz" wrap="square" lIns="73797" tIns="73797" rIns="73797" bIns="73797" numCol="1" spcCol="1270" anchor="ctr" anchorCtr="0">
                <a:noAutofit/>
              </a:bodyPr>
              <a:lstStyle/>
              <a:p>
                <a:pPr marL="0" marR="0" lvl="0" indent="0" defTabSz="755650" eaLnBrk="1" fontAlgn="auto" latinLnBrk="0" hangingPunct="1">
                  <a:lnSpc>
                    <a:spcPct val="100000"/>
                  </a:lnSpc>
                  <a:spcBef>
                    <a:spcPct val="0"/>
                  </a:spcBef>
                  <a:spcAft>
                    <a:spcPts val="0"/>
                  </a:spcAft>
                  <a:buClrTx/>
                  <a:buSzTx/>
                  <a:buFontTx/>
                  <a:buNone/>
                  <a:tabLst/>
                  <a:defRPr/>
                </a:pPr>
                <a:r>
                  <a:rPr kumimoji="0" lang="en-US" sz="1700" b="1" i="0" u="none" strike="noStrike" kern="0" cap="none" spc="0" normalizeH="0" baseline="0" noProof="0" dirty="0">
                    <a:ln>
                      <a:noFill/>
                    </a:ln>
                    <a:solidFill>
                      <a:prstClr val="white">
                        <a:hueOff val="0"/>
                        <a:satOff val="0"/>
                        <a:lumOff val="0"/>
                        <a:alphaOff val="0"/>
                      </a:prstClr>
                    </a:solidFill>
                    <a:effectLst/>
                    <a:uLnTx/>
                    <a:uFillTx/>
                    <a:latin typeface="Calibri" panose="020F0502020204030204"/>
                    <a:ea typeface="+mn-ea"/>
                    <a:cs typeface="+mn-cs"/>
                  </a:rPr>
                  <a:t>Service Composition </a:t>
                </a:r>
              </a:p>
              <a:p>
                <a:pPr marL="0" marR="0" lvl="0" indent="0" defTabSz="755650" eaLnBrk="1" fontAlgn="auto" latinLnBrk="0" hangingPunct="1">
                  <a:lnSpc>
                    <a:spcPct val="100000"/>
                  </a:lnSpc>
                  <a:spcBef>
                    <a:spcPct val="0"/>
                  </a:spcBef>
                  <a:spcAft>
                    <a:spcPts val="0"/>
                  </a:spcAft>
                  <a:buClrTx/>
                  <a:buSzTx/>
                  <a:buFontTx/>
                  <a:buNone/>
                  <a:tabLst/>
                  <a:defRPr/>
                </a:pPr>
                <a:r>
                  <a:rPr kumimoji="0" lang="en-US" sz="1700" b="1" i="0" u="none" strike="noStrike" kern="0" cap="none" spc="0" normalizeH="0" baseline="0" noProof="0" dirty="0">
                    <a:ln>
                      <a:noFill/>
                    </a:ln>
                    <a:solidFill>
                      <a:prstClr val="white">
                        <a:hueOff val="0"/>
                        <a:satOff val="0"/>
                        <a:lumOff val="0"/>
                        <a:alphaOff val="0"/>
                      </a:prstClr>
                    </a:solidFill>
                    <a:effectLst/>
                    <a:uLnTx/>
                    <a:uFillTx/>
                    <a:latin typeface="Calibri" panose="020F0502020204030204"/>
                    <a:ea typeface="+mn-ea"/>
                    <a:cs typeface="+mn-cs"/>
                  </a:rPr>
                  <a:t>Layer (SCL)</a:t>
                </a:r>
                <a:endParaRPr kumimoji="0" lang="en-IN" sz="1700" b="1" i="0" u="none" strike="noStrike" kern="0" cap="none" spc="0" normalizeH="0" baseline="0" noProof="0" dirty="0">
                  <a:ln>
                    <a:noFill/>
                  </a:ln>
                  <a:solidFill>
                    <a:prstClr val="white">
                      <a:hueOff val="0"/>
                      <a:satOff val="0"/>
                      <a:lumOff val="0"/>
                      <a:alphaOff val="0"/>
                    </a:prstClr>
                  </a:solidFill>
                  <a:effectLst/>
                  <a:uLnTx/>
                  <a:uFillTx/>
                  <a:latin typeface="Calibri" panose="020F0502020204030204"/>
                  <a:ea typeface="+mn-ea"/>
                  <a:cs typeface="+mn-cs"/>
                </a:endParaRPr>
              </a:p>
            </p:txBody>
          </p:sp>
        </p:grpSp>
        <p:sp>
          <p:nvSpPr>
            <p:cNvPr id="12" name="Rectangle: Rounded Corners 11">
              <a:extLst>
                <a:ext uri="{FF2B5EF4-FFF2-40B4-BE49-F238E27FC236}">
                  <a16:creationId xmlns:a16="http://schemas.microsoft.com/office/drawing/2014/main" id="{D94FF808-ED03-4033-99E6-7CB57BE42CF5}"/>
                </a:ext>
              </a:extLst>
            </p:cNvPr>
            <p:cNvSpPr/>
            <p:nvPr/>
          </p:nvSpPr>
          <p:spPr>
            <a:xfrm>
              <a:off x="3538330" y="3951969"/>
              <a:ext cx="5078666" cy="697293"/>
            </a:xfrm>
            <a:prstGeom prst="roundRect">
              <a:avLst>
                <a:gd name="adj" fmla="val 10000"/>
              </a:avLst>
            </a:prstGeom>
            <a:solidFill>
              <a:srgbClr val="5B9BD5">
                <a:hueOff val="-6758543"/>
                <a:satOff val="-17419"/>
                <a:lumOff val="-11765"/>
                <a:alphaOff val="0"/>
              </a:srgbClr>
            </a:solidFill>
            <a:ln>
              <a:noFill/>
            </a:ln>
            <a:effectLst/>
          </p:spPr>
        </p:sp>
        <p:sp>
          <p:nvSpPr>
            <p:cNvPr id="13" name="Rectangle 12" descr="Database">
              <a:extLst>
                <a:ext uri="{FF2B5EF4-FFF2-40B4-BE49-F238E27FC236}">
                  <a16:creationId xmlns:a16="http://schemas.microsoft.com/office/drawing/2014/main" id="{AA393760-106F-4CDC-A9B8-7EA752C92EEA}"/>
                </a:ext>
              </a:extLst>
            </p:cNvPr>
            <p:cNvSpPr/>
            <p:nvPr/>
          </p:nvSpPr>
          <p:spPr>
            <a:xfrm>
              <a:off x="3976205" y="4108860"/>
              <a:ext cx="383511" cy="383511"/>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p:spPr>
        </p:sp>
        <p:grpSp>
          <p:nvGrpSpPr>
            <p:cNvPr id="14" name="Group 13">
              <a:extLst>
                <a:ext uri="{FF2B5EF4-FFF2-40B4-BE49-F238E27FC236}">
                  <a16:creationId xmlns:a16="http://schemas.microsoft.com/office/drawing/2014/main" id="{5DFA5C77-6BA0-4DFF-9FA7-82422DF5A438}"/>
                </a:ext>
              </a:extLst>
            </p:cNvPr>
            <p:cNvGrpSpPr/>
            <p:nvPr/>
          </p:nvGrpSpPr>
          <p:grpSpPr>
            <a:xfrm>
              <a:off x="4570647" y="3951969"/>
              <a:ext cx="3855291" cy="697293"/>
              <a:chOff x="805373" y="1744723"/>
              <a:chExt cx="3855291" cy="697293"/>
            </a:xfrm>
          </p:grpSpPr>
          <p:sp>
            <p:nvSpPr>
              <p:cNvPr id="53" name="Rectangle 52">
                <a:extLst>
                  <a:ext uri="{FF2B5EF4-FFF2-40B4-BE49-F238E27FC236}">
                    <a16:creationId xmlns:a16="http://schemas.microsoft.com/office/drawing/2014/main" id="{33BF9FDA-59D7-4C21-92EC-B4BFF09B0503}"/>
                  </a:ext>
                </a:extLst>
              </p:cNvPr>
              <p:cNvSpPr/>
              <p:nvPr/>
            </p:nvSpPr>
            <p:spPr>
              <a:xfrm>
                <a:off x="805373" y="1744723"/>
                <a:ext cx="3855291" cy="697293"/>
              </a:xfrm>
              <a:prstGeom prst="rect">
                <a:avLst/>
              </a:prstGeom>
              <a:noFill/>
              <a:ln>
                <a:noFill/>
              </a:ln>
              <a:effectLst/>
            </p:spPr>
          </p:sp>
          <p:sp>
            <p:nvSpPr>
              <p:cNvPr id="54" name="TextBox 53">
                <a:extLst>
                  <a:ext uri="{FF2B5EF4-FFF2-40B4-BE49-F238E27FC236}">
                    <a16:creationId xmlns:a16="http://schemas.microsoft.com/office/drawing/2014/main" id="{33956A3A-CB33-404B-BB3B-9F96F35FDBB6}"/>
                  </a:ext>
                </a:extLst>
              </p:cNvPr>
              <p:cNvSpPr txBox="1"/>
              <p:nvPr/>
            </p:nvSpPr>
            <p:spPr>
              <a:xfrm>
                <a:off x="805373" y="1744723"/>
                <a:ext cx="3855291" cy="697293"/>
              </a:xfrm>
              <a:prstGeom prst="rect">
                <a:avLst/>
              </a:prstGeom>
              <a:noFill/>
              <a:ln>
                <a:noFill/>
              </a:ln>
              <a:effectLst/>
            </p:spPr>
            <p:txBody>
              <a:bodyPr spcFirstLastPara="0" vert="horz" wrap="square" lIns="73797" tIns="73797" rIns="73797" bIns="73797" numCol="1" spcCol="1270" anchor="ctr" anchorCtr="0">
                <a:noAutofit/>
              </a:bodyPr>
              <a:lstStyle/>
              <a:p>
                <a:pPr marL="0" marR="0" lvl="0" indent="0" defTabSz="755650" eaLnBrk="1" fontAlgn="auto" latinLnBrk="0" hangingPunct="1">
                  <a:lnSpc>
                    <a:spcPct val="100000"/>
                  </a:lnSpc>
                  <a:spcBef>
                    <a:spcPct val="0"/>
                  </a:spcBef>
                  <a:spcAft>
                    <a:spcPct val="35000"/>
                  </a:spcAft>
                  <a:buClrTx/>
                  <a:buSzTx/>
                  <a:buFontTx/>
                  <a:buNone/>
                  <a:tabLst/>
                  <a:defRPr/>
                </a:pPr>
                <a:r>
                  <a:rPr kumimoji="0" lang="en-US" sz="1700" b="1" i="0" u="none" strike="noStrike" kern="0" cap="none" spc="0" normalizeH="0" baseline="0" noProof="0" dirty="0">
                    <a:ln>
                      <a:noFill/>
                    </a:ln>
                    <a:solidFill>
                      <a:prstClr val="white">
                        <a:hueOff val="0"/>
                        <a:satOff val="0"/>
                        <a:lumOff val="0"/>
                        <a:alphaOff val="0"/>
                      </a:prstClr>
                    </a:solidFill>
                    <a:effectLst/>
                    <a:uLnTx/>
                    <a:uFillTx/>
                    <a:latin typeface="Calibri" panose="020F0502020204030204"/>
                    <a:ea typeface="+mn-ea"/>
                    <a:cs typeface="+mn-cs"/>
                  </a:rPr>
                  <a:t>Network Abstraction Layer (NAL)</a:t>
                </a:r>
                <a:endParaRPr kumimoji="0" lang="en-IN" sz="1700" b="1" i="0" u="none" strike="noStrike" kern="0" cap="none" spc="0" normalizeH="0" baseline="0" noProof="0" dirty="0">
                  <a:ln>
                    <a:noFill/>
                  </a:ln>
                  <a:solidFill>
                    <a:prstClr val="white">
                      <a:hueOff val="0"/>
                      <a:satOff val="0"/>
                      <a:lumOff val="0"/>
                      <a:alphaOff val="0"/>
                    </a:prstClr>
                  </a:solidFill>
                  <a:effectLst/>
                  <a:uLnTx/>
                  <a:uFillTx/>
                  <a:latin typeface="Calibri" panose="020F0502020204030204"/>
                  <a:ea typeface="+mn-ea"/>
                  <a:cs typeface="+mn-cs"/>
                </a:endParaRPr>
              </a:p>
            </p:txBody>
          </p:sp>
        </p:grpSp>
        <p:sp>
          <p:nvSpPr>
            <p:cNvPr id="15" name="TextBox 14">
              <a:extLst>
                <a:ext uri="{FF2B5EF4-FFF2-40B4-BE49-F238E27FC236}">
                  <a16:creationId xmlns:a16="http://schemas.microsoft.com/office/drawing/2014/main" id="{170ED0F5-920E-4033-A8A5-E59F790CE8CA}"/>
                </a:ext>
              </a:extLst>
            </p:cNvPr>
            <p:cNvSpPr txBox="1"/>
            <p:nvPr/>
          </p:nvSpPr>
          <p:spPr>
            <a:xfrm>
              <a:off x="6814495" y="2184631"/>
              <a:ext cx="1951457" cy="764285"/>
            </a:xfrm>
            <a:prstGeom prst="rect">
              <a:avLst/>
            </a:prstGeom>
            <a:noFill/>
          </p:spPr>
          <p:txBody>
            <a:bodyPr wrap="square" rtlCol="0" anchor="ctr">
              <a:spAutoFit/>
            </a:bodyPr>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white"/>
                  </a:solidFill>
                  <a:effectLst/>
                  <a:uLnTx/>
                  <a:uFillTx/>
                  <a:latin typeface="Calibri" panose="020F0502020204030204"/>
                </a:rPr>
                <a:t>Service Provisioning App</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white"/>
                  </a:solidFill>
                  <a:effectLst/>
                  <a:uLnTx/>
                  <a:uFillTx/>
                  <a:latin typeface="Calibri" panose="020F0502020204030204"/>
                </a:rPr>
                <a:t>Traffic Engineering App</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white"/>
                  </a:solidFill>
                  <a:effectLst/>
                  <a:uLnTx/>
                  <a:uFillTx/>
                  <a:latin typeface="Calibri" panose="020F0502020204030204"/>
                </a:rPr>
                <a:t>Workload Management App</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white"/>
                  </a:solidFill>
                  <a:effectLst/>
                  <a:uLnTx/>
                  <a:uFillTx/>
                  <a:latin typeface="Calibri" panose="020F0502020204030204"/>
                </a:rPr>
                <a:t>Service Assurance App</a:t>
              </a:r>
              <a:endParaRPr kumimoji="0" lang="en-IN" sz="900" b="1" i="0" u="none" strike="noStrike" kern="0" cap="none" spc="0" normalizeH="0" baseline="0" noProof="0" dirty="0">
                <a:ln>
                  <a:noFill/>
                </a:ln>
                <a:solidFill>
                  <a:prstClr val="white"/>
                </a:solidFill>
                <a:effectLst/>
                <a:uLnTx/>
                <a:uFillTx/>
                <a:latin typeface="Calibri" panose="020F0502020204030204"/>
              </a:endParaRPr>
            </a:p>
          </p:txBody>
        </p:sp>
        <p:sp>
          <p:nvSpPr>
            <p:cNvPr id="16" name="TextBox 15">
              <a:extLst>
                <a:ext uri="{FF2B5EF4-FFF2-40B4-BE49-F238E27FC236}">
                  <a16:creationId xmlns:a16="http://schemas.microsoft.com/office/drawing/2014/main" id="{026CCD06-5377-4DD9-A7E4-3A03307892C9}"/>
                </a:ext>
              </a:extLst>
            </p:cNvPr>
            <p:cNvSpPr txBox="1"/>
            <p:nvPr/>
          </p:nvSpPr>
          <p:spPr>
            <a:xfrm>
              <a:off x="3101010" y="2152512"/>
              <a:ext cx="487767" cy="2412273"/>
            </a:xfrm>
            <a:prstGeom prst="rect">
              <a:avLst/>
            </a:prstGeom>
            <a:noFill/>
          </p:spPr>
          <p:txBody>
            <a:bodyPr vert="vert270"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lumMod val="50000"/>
                    </a:prstClr>
                  </a:solidFill>
                  <a:effectLst/>
                  <a:uLnTx/>
                  <a:uFillTx/>
                  <a:latin typeface="Calibri" panose="020F0502020204030204"/>
                </a:rPr>
                <a:t>Quicksilver Platform</a:t>
              </a:r>
              <a:endParaRPr kumimoji="0" lang="en-IN" sz="1800" b="1" i="0" u="none" strike="noStrike" kern="0" cap="none" spc="0" normalizeH="0" baseline="0" noProof="0" dirty="0">
                <a:ln>
                  <a:noFill/>
                </a:ln>
                <a:solidFill>
                  <a:prstClr val="white">
                    <a:lumMod val="50000"/>
                  </a:prstClr>
                </a:solidFill>
                <a:effectLst/>
                <a:uLnTx/>
                <a:uFillTx/>
                <a:latin typeface="Calibri" panose="020F0502020204030204"/>
              </a:endParaRPr>
            </a:p>
          </p:txBody>
        </p:sp>
        <p:sp>
          <p:nvSpPr>
            <p:cNvPr id="17" name="Rectangle 16">
              <a:extLst>
                <a:ext uri="{FF2B5EF4-FFF2-40B4-BE49-F238E27FC236}">
                  <a16:creationId xmlns:a16="http://schemas.microsoft.com/office/drawing/2014/main" id="{A6360C99-605C-4793-B086-8790D7EE4E47}"/>
                </a:ext>
              </a:extLst>
            </p:cNvPr>
            <p:cNvSpPr/>
            <p:nvPr/>
          </p:nvSpPr>
          <p:spPr>
            <a:xfrm>
              <a:off x="3101010" y="274044"/>
              <a:ext cx="3197788" cy="1349010"/>
            </a:xfrm>
            <a:prstGeom prst="rect">
              <a:avLst/>
            </a:prstGeom>
            <a:solidFill>
              <a:srgbClr val="4472C4">
                <a:lumMod val="20000"/>
                <a:lumOff val="80000"/>
              </a:srgbClr>
            </a:solidFill>
            <a:ln w="12700" cap="flat" cmpd="sng" algn="ctr">
              <a:solidFill>
                <a:srgbClr val="4472C4">
                  <a:lumMod val="40000"/>
                  <a:lumOff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3B47BB54-832A-4C74-91DA-1B44A026406F}"/>
                </a:ext>
              </a:extLst>
            </p:cNvPr>
            <p:cNvGrpSpPr/>
            <p:nvPr/>
          </p:nvGrpSpPr>
          <p:grpSpPr>
            <a:xfrm>
              <a:off x="3538330" y="405173"/>
              <a:ext cx="2642937" cy="1100225"/>
              <a:chOff x="2180547" y="1162684"/>
              <a:chExt cx="2162364" cy="949027"/>
            </a:xfrm>
          </p:grpSpPr>
          <p:pic>
            <p:nvPicPr>
              <p:cNvPr id="46" name="Picture 45">
                <a:extLst>
                  <a:ext uri="{FF2B5EF4-FFF2-40B4-BE49-F238E27FC236}">
                    <a16:creationId xmlns:a16="http://schemas.microsoft.com/office/drawing/2014/main" id="{FDB3DAA0-5370-4FE1-99ED-03917B18CB09}"/>
                  </a:ext>
                </a:extLst>
              </p:cNvPr>
              <p:cNvPicPr>
                <a:picLocks noChangeAspect="1"/>
              </p:cNvPicPr>
              <p:nvPr/>
            </p:nvPicPr>
            <p:blipFill>
              <a:blip r:embed="rId7"/>
              <a:stretch>
                <a:fillRect/>
              </a:stretch>
            </p:blipFill>
            <p:spPr>
              <a:xfrm>
                <a:off x="3169630" y="1666648"/>
                <a:ext cx="430855" cy="430855"/>
              </a:xfrm>
              <a:prstGeom prst="rect">
                <a:avLst/>
              </a:prstGeom>
            </p:spPr>
          </p:pic>
          <p:pic>
            <p:nvPicPr>
              <p:cNvPr id="47" name="Picture 46">
                <a:extLst>
                  <a:ext uri="{FF2B5EF4-FFF2-40B4-BE49-F238E27FC236}">
                    <a16:creationId xmlns:a16="http://schemas.microsoft.com/office/drawing/2014/main" id="{66102E2D-0752-4AC3-90A7-8AA89E2B3337}"/>
                  </a:ext>
                </a:extLst>
              </p:cNvPr>
              <p:cNvPicPr>
                <a:picLocks noChangeAspect="1"/>
              </p:cNvPicPr>
              <p:nvPr/>
            </p:nvPicPr>
            <p:blipFill>
              <a:blip r:embed="rId8"/>
              <a:stretch>
                <a:fillRect/>
              </a:stretch>
            </p:blipFill>
            <p:spPr>
              <a:xfrm>
                <a:off x="3794271" y="1562164"/>
                <a:ext cx="548640" cy="548640"/>
              </a:xfrm>
              <a:prstGeom prst="rect">
                <a:avLst/>
              </a:prstGeom>
            </p:spPr>
          </p:pic>
          <p:pic>
            <p:nvPicPr>
              <p:cNvPr id="48" name="Picture 47">
                <a:extLst>
                  <a:ext uri="{FF2B5EF4-FFF2-40B4-BE49-F238E27FC236}">
                    <a16:creationId xmlns:a16="http://schemas.microsoft.com/office/drawing/2014/main" id="{FA9AF2BD-780A-451F-B7A1-A9A07E32C52A}"/>
                  </a:ext>
                </a:extLst>
              </p:cNvPr>
              <p:cNvPicPr>
                <a:picLocks noChangeAspect="1"/>
              </p:cNvPicPr>
              <p:nvPr/>
            </p:nvPicPr>
            <p:blipFill>
              <a:blip r:embed="rId9"/>
              <a:stretch>
                <a:fillRect/>
              </a:stretch>
            </p:blipFill>
            <p:spPr>
              <a:xfrm>
                <a:off x="3780775" y="1162684"/>
                <a:ext cx="548640" cy="288036"/>
              </a:xfrm>
              <a:prstGeom prst="rect">
                <a:avLst/>
              </a:prstGeom>
            </p:spPr>
          </p:pic>
          <p:pic>
            <p:nvPicPr>
              <p:cNvPr id="49" name="Picture 48">
                <a:extLst>
                  <a:ext uri="{FF2B5EF4-FFF2-40B4-BE49-F238E27FC236}">
                    <a16:creationId xmlns:a16="http://schemas.microsoft.com/office/drawing/2014/main" id="{75BB5CF3-1659-4530-9A93-206ABF1FC57E}"/>
                  </a:ext>
                </a:extLst>
              </p:cNvPr>
              <p:cNvPicPr>
                <a:picLocks noChangeAspect="1"/>
              </p:cNvPicPr>
              <p:nvPr/>
            </p:nvPicPr>
            <p:blipFill>
              <a:blip r:embed="rId10"/>
              <a:stretch>
                <a:fillRect/>
              </a:stretch>
            </p:blipFill>
            <p:spPr>
              <a:xfrm>
                <a:off x="2201203" y="1173571"/>
                <a:ext cx="777240" cy="88112"/>
              </a:xfrm>
              <a:prstGeom prst="rect">
                <a:avLst/>
              </a:prstGeom>
            </p:spPr>
          </p:pic>
          <p:pic>
            <p:nvPicPr>
              <p:cNvPr id="50" name="Picture 49">
                <a:extLst>
                  <a:ext uri="{FF2B5EF4-FFF2-40B4-BE49-F238E27FC236}">
                    <a16:creationId xmlns:a16="http://schemas.microsoft.com/office/drawing/2014/main" id="{FD3F315A-7754-4412-B220-4F20BC55C352}"/>
                  </a:ext>
                </a:extLst>
              </p:cNvPr>
              <p:cNvPicPr>
                <a:picLocks noChangeAspect="1"/>
              </p:cNvPicPr>
              <p:nvPr/>
            </p:nvPicPr>
            <p:blipFill>
              <a:blip r:embed="rId11"/>
              <a:stretch>
                <a:fillRect/>
              </a:stretch>
            </p:blipFill>
            <p:spPr>
              <a:xfrm>
                <a:off x="2180547" y="1398147"/>
                <a:ext cx="777240" cy="369546"/>
              </a:xfrm>
              <a:prstGeom prst="rect">
                <a:avLst/>
              </a:prstGeom>
            </p:spPr>
          </p:pic>
          <p:pic>
            <p:nvPicPr>
              <p:cNvPr id="51" name="Picture 50">
                <a:extLst>
                  <a:ext uri="{FF2B5EF4-FFF2-40B4-BE49-F238E27FC236}">
                    <a16:creationId xmlns:a16="http://schemas.microsoft.com/office/drawing/2014/main" id="{E8910FC8-286B-47B6-A1AC-7DFFC95696D7}"/>
                  </a:ext>
                </a:extLst>
              </p:cNvPr>
              <p:cNvPicPr>
                <a:picLocks noChangeAspect="1"/>
              </p:cNvPicPr>
              <p:nvPr/>
            </p:nvPicPr>
            <p:blipFill>
              <a:blip r:embed="rId12"/>
              <a:stretch>
                <a:fillRect/>
              </a:stretch>
            </p:blipFill>
            <p:spPr>
              <a:xfrm>
                <a:off x="3089400" y="1168472"/>
                <a:ext cx="626281" cy="393915"/>
              </a:xfrm>
              <a:prstGeom prst="rect">
                <a:avLst/>
              </a:prstGeom>
            </p:spPr>
          </p:pic>
          <p:pic>
            <p:nvPicPr>
              <p:cNvPr id="52" name="Picture 51">
                <a:extLst>
                  <a:ext uri="{FF2B5EF4-FFF2-40B4-BE49-F238E27FC236}">
                    <a16:creationId xmlns:a16="http://schemas.microsoft.com/office/drawing/2014/main" id="{85DECF18-E964-46B3-AB49-732C902BFB2C}"/>
                  </a:ext>
                </a:extLst>
              </p:cNvPr>
              <p:cNvPicPr>
                <a:picLocks noChangeAspect="1"/>
              </p:cNvPicPr>
              <p:nvPr/>
            </p:nvPicPr>
            <p:blipFill>
              <a:blip r:embed="rId13"/>
              <a:stretch>
                <a:fillRect/>
              </a:stretch>
            </p:blipFill>
            <p:spPr>
              <a:xfrm>
                <a:off x="2194922" y="1784816"/>
                <a:ext cx="766160" cy="326895"/>
              </a:xfrm>
              <a:prstGeom prst="rect">
                <a:avLst/>
              </a:prstGeom>
            </p:spPr>
          </p:pic>
        </p:grpSp>
        <p:sp>
          <p:nvSpPr>
            <p:cNvPr id="19" name="Rectangle 18">
              <a:extLst>
                <a:ext uri="{FF2B5EF4-FFF2-40B4-BE49-F238E27FC236}">
                  <a16:creationId xmlns:a16="http://schemas.microsoft.com/office/drawing/2014/main" id="{2DF54D36-1B5A-40E3-A9C5-61795929DDDB}"/>
                </a:ext>
              </a:extLst>
            </p:cNvPr>
            <p:cNvSpPr/>
            <p:nvPr/>
          </p:nvSpPr>
          <p:spPr>
            <a:xfrm>
              <a:off x="3101010" y="5301244"/>
              <a:ext cx="5652736" cy="1349010"/>
            </a:xfrm>
            <a:prstGeom prst="rect">
              <a:avLst/>
            </a:prstGeom>
            <a:solidFill>
              <a:srgbClr val="4472C4">
                <a:lumMod val="20000"/>
                <a:lumOff val="80000"/>
              </a:srgbClr>
            </a:solidFill>
            <a:ln w="12700" cap="flat" cmpd="sng" algn="ctr">
              <a:solidFill>
                <a:srgbClr val="4472C4">
                  <a:lumMod val="40000"/>
                  <a:lumOff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nvGrpSpPr>
            <p:cNvPr id="20" name="Group 19">
              <a:extLst>
                <a:ext uri="{FF2B5EF4-FFF2-40B4-BE49-F238E27FC236}">
                  <a16:creationId xmlns:a16="http://schemas.microsoft.com/office/drawing/2014/main" id="{C6CA87A6-1BFF-4C06-A528-BDE3BF532C8C}"/>
                </a:ext>
              </a:extLst>
            </p:cNvPr>
            <p:cNvGrpSpPr/>
            <p:nvPr/>
          </p:nvGrpSpPr>
          <p:grpSpPr>
            <a:xfrm>
              <a:off x="3833534" y="5475524"/>
              <a:ext cx="4187687" cy="818677"/>
              <a:chOff x="3833534" y="5475524"/>
              <a:chExt cx="4187687" cy="818677"/>
            </a:xfrm>
          </p:grpSpPr>
          <p:pic>
            <p:nvPicPr>
              <p:cNvPr id="44" name="Picture 43">
                <a:extLst>
                  <a:ext uri="{FF2B5EF4-FFF2-40B4-BE49-F238E27FC236}">
                    <a16:creationId xmlns:a16="http://schemas.microsoft.com/office/drawing/2014/main" id="{4C96762F-3143-49C5-A2BD-FC59A8339872}"/>
                  </a:ext>
                </a:extLst>
              </p:cNvPr>
              <p:cNvPicPr>
                <a:picLocks noChangeAspect="1"/>
              </p:cNvPicPr>
              <p:nvPr/>
            </p:nvPicPr>
            <p:blipFill rotWithShape="1">
              <a:blip r:embed="rId14"/>
              <a:srcRect l="24563" t="-3993" r="21799" b="-2843"/>
              <a:stretch/>
            </p:blipFill>
            <p:spPr>
              <a:xfrm>
                <a:off x="3833534" y="5475524"/>
                <a:ext cx="2800229" cy="818677"/>
              </a:xfrm>
              <a:prstGeom prst="rect">
                <a:avLst/>
              </a:prstGeom>
            </p:spPr>
          </p:pic>
          <p:pic>
            <p:nvPicPr>
              <p:cNvPr id="45" name="Picture 44">
                <a:extLst>
                  <a:ext uri="{FF2B5EF4-FFF2-40B4-BE49-F238E27FC236}">
                    <a16:creationId xmlns:a16="http://schemas.microsoft.com/office/drawing/2014/main" id="{C1FCA101-4502-4B16-8594-17068FB7D8EB}"/>
                  </a:ext>
                </a:extLst>
              </p:cNvPr>
              <p:cNvPicPr>
                <a:picLocks noChangeAspect="1"/>
              </p:cNvPicPr>
              <p:nvPr/>
            </p:nvPicPr>
            <p:blipFill>
              <a:blip r:embed="rId15"/>
              <a:stretch>
                <a:fillRect/>
              </a:stretch>
            </p:blipFill>
            <p:spPr>
              <a:xfrm>
                <a:off x="7088712" y="5590359"/>
                <a:ext cx="932509" cy="613967"/>
              </a:xfrm>
              <a:prstGeom prst="rect">
                <a:avLst/>
              </a:prstGeom>
            </p:spPr>
          </p:pic>
        </p:grpSp>
        <p:grpSp>
          <p:nvGrpSpPr>
            <p:cNvPr id="21" name="Group 20">
              <a:extLst>
                <a:ext uri="{FF2B5EF4-FFF2-40B4-BE49-F238E27FC236}">
                  <a16:creationId xmlns:a16="http://schemas.microsoft.com/office/drawing/2014/main" id="{F6C2AF77-B90B-4CE1-B9EB-AD4E5EA3996B}"/>
                </a:ext>
              </a:extLst>
            </p:cNvPr>
            <p:cNvGrpSpPr/>
            <p:nvPr/>
          </p:nvGrpSpPr>
          <p:grpSpPr>
            <a:xfrm>
              <a:off x="6387728" y="271854"/>
              <a:ext cx="2366018" cy="1349010"/>
              <a:chOff x="7142747" y="974745"/>
              <a:chExt cx="2366018" cy="1113513"/>
            </a:xfrm>
          </p:grpSpPr>
          <p:sp>
            <p:nvSpPr>
              <p:cNvPr id="39" name="Rectangle 38">
                <a:extLst>
                  <a:ext uri="{FF2B5EF4-FFF2-40B4-BE49-F238E27FC236}">
                    <a16:creationId xmlns:a16="http://schemas.microsoft.com/office/drawing/2014/main" id="{63E99415-6611-482B-BCF6-1BAAEEB8C4B2}"/>
                  </a:ext>
                </a:extLst>
              </p:cNvPr>
              <p:cNvSpPr/>
              <p:nvPr/>
            </p:nvSpPr>
            <p:spPr>
              <a:xfrm>
                <a:off x="7142747" y="974745"/>
                <a:ext cx="2366018" cy="1113513"/>
              </a:xfrm>
              <a:prstGeom prst="rect">
                <a:avLst/>
              </a:prstGeom>
              <a:solidFill>
                <a:sysClr val="window" lastClr="FFFFFF"/>
              </a:solidFill>
              <a:ln w="12700" cap="flat" cmpd="sng" algn="ctr">
                <a:solidFill>
                  <a:srgbClr val="4472C4">
                    <a:lumMod val="60000"/>
                    <a:lumOff val="40000"/>
                  </a:srgbClr>
                </a:solidFill>
                <a:prstDash val="solid"/>
                <a:miter lim="800000"/>
              </a:ln>
              <a:effectLst/>
            </p:spPr>
            <p:txBody>
              <a:bodyPr vert="vert270" rtlCol="0" anchor="t"/>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prstClr val="black">
                        <a:lumMod val="65000"/>
                        <a:lumOff val="35000"/>
                      </a:prstClr>
                    </a:solidFill>
                    <a:effectLst/>
                    <a:uLnTx/>
                    <a:uFillTx/>
                    <a:latin typeface="Calibri" panose="020F0502020204030204"/>
                    <a:ea typeface="+mn-ea"/>
                    <a:cs typeface="+mn-cs"/>
                  </a:rPr>
                  <a:t>Y-Axis</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prstClr val="black">
                        <a:lumMod val="65000"/>
                        <a:lumOff val="35000"/>
                      </a:prstClr>
                    </a:solidFill>
                    <a:effectLst/>
                    <a:uLnTx/>
                    <a:uFillTx/>
                    <a:latin typeface="Calibri" panose="020F0502020204030204"/>
                    <a:ea typeface="+mn-ea"/>
                    <a:cs typeface="+mn-cs"/>
                  </a:rPr>
                  <a:t>(Admin Portal</a:t>
                </a:r>
                <a:r>
                  <a:rPr kumimoji="0" lang="en-US" sz="900" b="1" i="0" u="none" strike="noStrike" kern="0" cap="none" spc="0" normalizeH="0" baseline="0" noProof="0" dirty="0">
                    <a:ln>
                      <a:noFill/>
                    </a:ln>
                    <a:solidFill>
                      <a:prstClr val="black">
                        <a:lumMod val="65000"/>
                        <a:lumOff val="35000"/>
                      </a:prstClr>
                    </a:solidFill>
                    <a:effectLst/>
                    <a:uLnTx/>
                    <a:uFillTx/>
                    <a:latin typeface="Calibri" panose="020F0502020204030204"/>
                    <a:ea typeface="+mn-ea"/>
                    <a:cs typeface="+mn-cs"/>
                  </a:rPr>
                  <a:t>)</a:t>
                </a:r>
              </a:p>
            </p:txBody>
          </p:sp>
          <p:sp>
            <p:nvSpPr>
              <p:cNvPr id="40" name="Freeform 12">
                <a:extLst>
                  <a:ext uri="{FF2B5EF4-FFF2-40B4-BE49-F238E27FC236}">
                    <a16:creationId xmlns:a16="http://schemas.microsoft.com/office/drawing/2014/main" id="{BBB43E0F-F725-4CD6-AF2F-5620558F1067}"/>
                  </a:ext>
                </a:extLst>
              </p:cNvPr>
              <p:cNvSpPr>
                <a:spLocks noEditPoints="1"/>
              </p:cNvSpPr>
              <p:nvPr/>
            </p:nvSpPr>
            <p:spPr bwMode="auto">
              <a:xfrm>
                <a:off x="7782214" y="1215754"/>
                <a:ext cx="389365" cy="573617"/>
              </a:xfrm>
              <a:custGeom>
                <a:avLst/>
                <a:gdLst>
                  <a:gd name="T0" fmla="*/ 66 w 78"/>
                  <a:gd name="T1" fmla="*/ 0 h 115"/>
                  <a:gd name="T2" fmla="*/ 11 w 78"/>
                  <a:gd name="T3" fmla="*/ 0 h 115"/>
                  <a:gd name="T4" fmla="*/ 0 w 78"/>
                  <a:gd name="T5" fmla="*/ 12 h 115"/>
                  <a:gd name="T6" fmla="*/ 0 w 78"/>
                  <a:gd name="T7" fmla="*/ 103 h 115"/>
                  <a:gd name="T8" fmla="*/ 11 w 78"/>
                  <a:gd name="T9" fmla="*/ 115 h 115"/>
                  <a:gd name="T10" fmla="*/ 66 w 78"/>
                  <a:gd name="T11" fmla="*/ 115 h 115"/>
                  <a:gd name="T12" fmla="*/ 78 w 78"/>
                  <a:gd name="T13" fmla="*/ 103 h 115"/>
                  <a:gd name="T14" fmla="*/ 78 w 78"/>
                  <a:gd name="T15" fmla="*/ 12 h 115"/>
                  <a:gd name="T16" fmla="*/ 66 w 78"/>
                  <a:gd name="T17" fmla="*/ 0 h 115"/>
                  <a:gd name="T18" fmla="*/ 73 w 78"/>
                  <a:gd name="T19" fmla="*/ 103 h 115"/>
                  <a:gd name="T20" fmla="*/ 66 w 78"/>
                  <a:gd name="T21" fmla="*/ 110 h 115"/>
                  <a:gd name="T22" fmla="*/ 11 w 78"/>
                  <a:gd name="T23" fmla="*/ 110 h 115"/>
                  <a:gd name="T24" fmla="*/ 5 w 78"/>
                  <a:gd name="T25" fmla="*/ 103 h 115"/>
                  <a:gd name="T26" fmla="*/ 5 w 78"/>
                  <a:gd name="T27" fmla="*/ 91 h 115"/>
                  <a:gd name="T28" fmla="*/ 73 w 78"/>
                  <a:gd name="T29" fmla="*/ 91 h 115"/>
                  <a:gd name="T30" fmla="*/ 73 w 78"/>
                  <a:gd name="T31" fmla="*/ 103 h 115"/>
                  <a:gd name="T32" fmla="*/ 73 w 78"/>
                  <a:gd name="T33" fmla="*/ 25 h 115"/>
                  <a:gd name="T34" fmla="*/ 5 w 78"/>
                  <a:gd name="T35" fmla="*/ 25 h 115"/>
                  <a:gd name="T36" fmla="*/ 5 w 78"/>
                  <a:gd name="T37" fmla="*/ 12 h 115"/>
                  <a:gd name="T38" fmla="*/ 11 w 78"/>
                  <a:gd name="T39" fmla="*/ 6 h 115"/>
                  <a:gd name="T40" fmla="*/ 66 w 78"/>
                  <a:gd name="T41" fmla="*/ 6 h 115"/>
                  <a:gd name="T42" fmla="*/ 73 w 78"/>
                  <a:gd name="T43" fmla="*/ 12 h 115"/>
                  <a:gd name="T44" fmla="*/ 73 w 78"/>
                  <a:gd name="T45" fmla="*/ 25 h 115"/>
                  <a:gd name="T46" fmla="*/ 34 w 78"/>
                  <a:gd name="T47" fmla="*/ 100 h 115"/>
                  <a:gd name="T48" fmla="*/ 39 w 78"/>
                  <a:gd name="T49" fmla="*/ 95 h 115"/>
                  <a:gd name="T50" fmla="*/ 44 w 78"/>
                  <a:gd name="T51" fmla="*/ 100 h 115"/>
                  <a:gd name="T52" fmla="*/ 39 w 78"/>
                  <a:gd name="T53" fmla="*/ 105 h 115"/>
                  <a:gd name="T54" fmla="*/ 34 w 78"/>
                  <a:gd name="T55" fmla="*/ 100 h 115"/>
                  <a:gd name="T56" fmla="*/ 30 w 78"/>
                  <a:gd name="T57" fmla="*/ 13 h 115"/>
                  <a:gd name="T58" fmla="*/ 48 w 78"/>
                  <a:gd name="T59" fmla="*/ 13 h 115"/>
                  <a:gd name="T60" fmla="*/ 48 w 78"/>
                  <a:gd name="T61" fmla="*/ 17 h 115"/>
                  <a:gd name="T62" fmla="*/ 30 w 78"/>
                  <a:gd name="T63" fmla="*/ 17 h 115"/>
                  <a:gd name="T64" fmla="*/ 30 w 78"/>
                  <a:gd name="T65" fmla="*/ 1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8" h="115">
                    <a:moveTo>
                      <a:pt x="66" y="0"/>
                    </a:moveTo>
                    <a:cubicBezTo>
                      <a:pt x="11" y="0"/>
                      <a:pt x="11" y="0"/>
                      <a:pt x="11" y="0"/>
                    </a:cubicBezTo>
                    <a:cubicBezTo>
                      <a:pt x="5" y="0"/>
                      <a:pt x="0" y="6"/>
                      <a:pt x="0" y="12"/>
                    </a:cubicBezTo>
                    <a:cubicBezTo>
                      <a:pt x="0" y="103"/>
                      <a:pt x="0" y="103"/>
                      <a:pt x="0" y="103"/>
                    </a:cubicBezTo>
                    <a:cubicBezTo>
                      <a:pt x="0" y="110"/>
                      <a:pt x="5" y="115"/>
                      <a:pt x="11" y="115"/>
                    </a:cubicBezTo>
                    <a:cubicBezTo>
                      <a:pt x="66" y="115"/>
                      <a:pt x="66" y="115"/>
                      <a:pt x="66" y="115"/>
                    </a:cubicBezTo>
                    <a:cubicBezTo>
                      <a:pt x="73" y="115"/>
                      <a:pt x="78" y="110"/>
                      <a:pt x="78" y="103"/>
                    </a:cubicBezTo>
                    <a:cubicBezTo>
                      <a:pt x="78" y="12"/>
                      <a:pt x="78" y="12"/>
                      <a:pt x="78" y="12"/>
                    </a:cubicBezTo>
                    <a:cubicBezTo>
                      <a:pt x="78" y="6"/>
                      <a:pt x="73" y="0"/>
                      <a:pt x="66" y="0"/>
                    </a:cubicBezTo>
                    <a:close/>
                    <a:moveTo>
                      <a:pt x="73" y="103"/>
                    </a:moveTo>
                    <a:cubicBezTo>
                      <a:pt x="73" y="107"/>
                      <a:pt x="70" y="110"/>
                      <a:pt x="66" y="110"/>
                    </a:cubicBezTo>
                    <a:cubicBezTo>
                      <a:pt x="11" y="110"/>
                      <a:pt x="11" y="110"/>
                      <a:pt x="11" y="110"/>
                    </a:cubicBezTo>
                    <a:cubicBezTo>
                      <a:pt x="8" y="110"/>
                      <a:pt x="5" y="107"/>
                      <a:pt x="5" y="103"/>
                    </a:cubicBezTo>
                    <a:cubicBezTo>
                      <a:pt x="5" y="91"/>
                      <a:pt x="5" y="91"/>
                      <a:pt x="5" y="91"/>
                    </a:cubicBezTo>
                    <a:cubicBezTo>
                      <a:pt x="73" y="91"/>
                      <a:pt x="73" y="91"/>
                      <a:pt x="73" y="91"/>
                    </a:cubicBezTo>
                    <a:lnTo>
                      <a:pt x="73" y="103"/>
                    </a:lnTo>
                    <a:close/>
                    <a:moveTo>
                      <a:pt x="73" y="25"/>
                    </a:moveTo>
                    <a:cubicBezTo>
                      <a:pt x="5" y="25"/>
                      <a:pt x="5" y="25"/>
                      <a:pt x="5" y="25"/>
                    </a:cubicBezTo>
                    <a:cubicBezTo>
                      <a:pt x="5" y="12"/>
                      <a:pt x="5" y="12"/>
                      <a:pt x="5" y="12"/>
                    </a:cubicBezTo>
                    <a:cubicBezTo>
                      <a:pt x="5" y="9"/>
                      <a:pt x="8" y="6"/>
                      <a:pt x="11" y="6"/>
                    </a:cubicBezTo>
                    <a:cubicBezTo>
                      <a:pt x="66" y="6"/>
                      <a:pt x="66" y="6"/>
                      <a:pt x="66" y="6"/>
                    </a:cubicBezTo>
                    <a:cubicBezTo>
                      <a:pt x="70" y="6"/>
                      <a:pt x="73" y="9"/>
                      <a:pt x="73" y="12"/>
                    </a:cubicBezTo>
                    <a:lnTo>
                      <a:pt x="73" y="25"/>
                    </a:lnTo>
                    <a:close/>
                    <a:moveTo>
                      <a:pt x="34" y="100"/>
                    </a:moveTo>
                    <a:cubicBezTo>
                      <a:pt x="34" y="97"/>
                      <a:pt x="36" y="95"/>
                      <a:pt x="39" y="95"/>
                    </a:cubicBezTo>
                    <a:cubicBezTo>
                      <a:pt x="42" y="95"/>
                      <a:pt x="44" y="97"/>
                      <a:pt x="44" y="100"/>
                    </a:cubicBezTo>
                    <a:cubicBezTo>
                      <a:pt x="44" y="103"/>
                      <a:pt x="42" y="105"/>
                      <a:pt x="39" y="105"/>
                    </a:cubicBezTo>
                    <a:cubicBezTo>
                      <a:pt x="36" y="105"/>
                      <a:pt x="34" y="103"/>
                      <a:pt x="34" y="100"/>
                    </a:cubicBezTo>
                    <a:close/>
                    <a:moveTo>
                      <a:pt x="30" y="13"/>
                    </a:moveTo>
                    <a:cubicBezTo>
                      <a:pt x="48" y="13"/>
                      <a:pt x="48" y="13"/>
                      <a:pt x="48" y="13"/>
                    </a:cubicBezTo>
                    <a:cubicBezTo>
                      <a:pt x="48" y="17"/>
                      <a:pt x="48" y="17"/>
                      <a:pt x="48" y="17"/>
                    </a:cubicBezTo>
                    <a:cubicBezTo>
                      <a:pt x="30" y="17"/>
                      <a:pt x="30" y="17"/>
                      <a:pt x="30" y="17"/>
                    </a:cubicBezTo>
                    <a:lnTo>
                      <a:pt x="30" y="13"/>
                    </a:ln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899" tIns="60949" rIns="121899" bIns="60949"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grpSp>
            <p:nvGrpSpPr>
              <p:cNvPr id="41" name="Group 40">
                <a:extLst>
                  <a:ext uri="{FF2B5EF4-FFF2-40B4-BE49-F238E27FC236}">
                    <a16:creationId xmlns:a16="http://schemas.microsoft.com/office/drawing/2014/main" id="{159188B3-1489-4119-AC57-8DA2342E55FD}"/>
                  </a:ext>
                </a:extLst>
              </p:cNvPr>
              <p:cNvGrpSpPr/>
              <p:nvPr/>
            </p:nvGrpSpPr>
            <p:grpSpPr>
              <a:xfrm>
                <a:off x="8488466" y="1261769"/>
                <a:ext cx="692778" cy="527050"/>
                <a:chOff x="7796213" y="1062831"/>
                <a:chExt cx="487363" cy="428625"/>
              </a:xfrm>
            </p:grpSpPr>
            <p:sp>
              <p:nvSpPr>
                <p:cNvPr id="42" name="Freeform 241">
                  <a:extLst>
                    <a:ext uri="{FF2B5EF4-FFF2-40B4-BE49-F238E27FC236}">
                      <a16:creationId xmlns:a16="http://schemas.microsoft.com/office/drawing/2014/main" id="{ED36622A-A621-4D1F-A982-B27C617A4A02}"/>
                    </a:ext>
                  </a:extLst>
                </p:cNvPr>
                <p:cNvSpPr>
                  <a:spLocks noEditPoints="1"/>
                </p:cNvSpPr>
                <p:nvPr/>
              </p:nvSpPr>
              <p:spPr bwMode="auto">
                <a:xfrm>
                  <a:off x="7796213" y="1062831"/>
                  <a:ext cx="487363" cy="428625"/>
                </a:xfrm>
                <a:custGeom>
                  <a:avLst/>
                  <a:gdLst>
                    <a:gd name="T0" fmla="*/ 119 w 130"/>
                    <a:gd name="T1" fmla="*/ 0 h 114"/>
                    <a:gd name="T2" fmla="*/ 10 w 130"/>
                    <a:gd name="T3" fmla="*/ 0 h 114"/>
                    <a:gd name="T4" fmla="*/ 0 w 130"/>
                    <a:gd name="T5" fmla="*/ 10 h 114"/>
                    <a:gd name="T6" fmla="*/ 0 w 130"/>
                    <a:gd name="T7" fmla="*/ 88 h 114"/>
                    <a:gd name="T8" fmla="*/ 10 w 130"/>
                    <a:gd name="T9" fmla="*/ 98 h 114"/>
                    <a:gd name="T10" fmla="*/ 46 w 130"/>
                    <a:gd name="T11" fmla="*/ 98 h 114"/>
                    <a:gd name="T12" fmla="*/ 46 w 130"/>
                    <a:gd name="T13" fmla="*/ 110 h 114"/>
                    <a:gd name="T14" fmla="*/ 42 w 130"/>
                    <a:gd name="T15" fmla="*/ 110 h 114"/>
                    <a:gd name="T16" fmla="*/ 40 w 130"/>
                    <a:gd name="T17" fmla="*/ 112 h 114"/>
                    <a:gd name="T18" fmla="*/ 42 w 130"/>
                    <a:gd name="T19" fmla="*/ 114 h 114"/>
                    <a:gd name="T20" fmla="*/ 87 w 130"/>
                    <a:gd name="T21" fmla="*/ 114 h 114"/>
                    <a:gd name="T22" fmla="*/ 89 w 130"/>
                    <a:gd name="T23" fmla="*/ 112 h 114"/>
                    <a:gd name="T24" fmla="*/ 87 w 130"/>
                    <a:gd name="T25" fmla="*/ 110 h 114"/>
                    <a:gd name="T26" fmla="*/ 84 w 130"/>
                    <a:gd name="T27" fmla="*/ 110 h 114"/>
                    <a:gd name="T28" fmla="*/ 84 w 130"/>
                    <a:gd name="T29" fmla="*/ 98 h 114"/>
                    <a:gd name="T30" fmla="*/ 119 w 130"/>
                    <a:gd name="T31" fmla="*/ 98 h 114"/>
                    <a:gd name="T32" fmla="*/ 130 w 130"/>
                    <a:gd name="T33" fmla="*/ 88 h 114"/>
                    <a:gd name="T34" fmla="*/ 130 w 130"/>
                    <a:gd name="T35" fmla="*/ 10 h 114"/>
                    <a:gd name="T36" fmla="*/ 119 w 130"/>
                    <a:gd name="T37" fmla="*/ 0 h 114"/>
                    <a:gd name="T38" fmla="*/ 10 w 130"/>
                    <a:gd name="T39" fmla="*/ 5 h 114"/>
                    <a:gd name="T40" fmla="*/ 119 w 130"/>
                    <a:gd name="T41" fmla="*/ 5 h 114"/>
                    <a:gd name="T42" fmla="*/ 125 w 130"/>
                    <a:gd name="T43" fmla="*/ 10 h 114"/>
                    <a:gd name="T44" fmla="*/ 125 w 130"/>
                    <a:gd name="T45" fmla="*/ 70 h 114"/>
                    <a:gd name="T46" fmla="*/ 5 w 130"/>
                    <a:gd name="T47" fmla="*/ 70 h 114"/>
                    <a:gd name="T48" fmla="*/ 5 w 130"/>
                    <a:gd name="T49" fmla="*/ 10 h 114"/>
                    <a:gd name="T50" fmla="*/ 10 w 130"/>
                    <a:gd name="T51" fmla="*/ 5 h 114"/>
                    <a:gd name="T52" fmla="*/ 119 w 130"/>
                    <a:gd name="T53" fmla="*/ 93 h 114"/>
                    <a:gd name="T54" fmla="*/ 10 w 130"/>
                    <a:gd name="T55" fmla="*/ 93 h 114"/>
                    <a:gd name="T56" fmla="*/ 5 w 130"/>
                    <a:gd name="T57" fmla="*/ 88 h 114"/>
                    <a:gd name="T58" fmla="*/ 5 w 130"/>
                    <a:gd name="T59" fmla="*/ 74 h 114"/>
                    <a:gd name="T60" fmla="*/ 125 w 130"/>
                    <a:gd name="T61" fmla="*/ 74 h 114"/>
                    <a:gd name="T62" fmla="*/ 125 w 130"/>
                    <a:gd name="T63" fmla="*/ 88 h 114"/>
                    <a:gd name="T64" fmla="*/ 119 w 130"/>
                    <a:gd name="T65" fmla="*/ 9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0" h="114">
                      <a:moveTo>
                        <a:pt x="119" y="0"/>
                      </a:moveTo>
                      <a:cubicBezTo>
                        <a:pt x="10" y="0"/>
                        <a:pt x="10" y="0"/>
                        <a:pt x="10" y="0"/>
                      </a:cubicBezTo>
                      <a:cubicBezTo>
                        <a:pt x="4" y="0"/>
                        <a:pt x="0" y="4"/>
                        <a:pt x="0" y="10"/>
                      </a:cubicBezTo>
                      <a:cubicBezTo>
                        <a:pt x="0" y="88"/>
                        <a:pt x="0" y="88"/>
                        <a:pt x="0" y="88"/>
                      </a:cubicBezTo>
                      <a:cubicBezTo>
                        <a:pt x="0" y="93"/>
                        <a:pt x="4" y="98"/>
                        <a:pt x="10" y="98"/>
                      </a:cubicBezTo>
                      <a:cubicBezTo>
                        <a:pt x="46" y="98"/>
                        <a:pt x="46" y="98"/>
                        <a:pt x="46" y="98"/>
                      </a:cubicBezTo>
                      <a:cubicBezTo>
                        <a:pt x="46" y="110"/>
                        <a:pt x="46" y="110"/>
                        <a:pt x="46" y="110"/>
                      </a:cubicBezTo>
                      <a:cubicBezTo>
                        <a:pt x="42" y="110"/>
                        <a:pt x="42" y="110"/>
                        <a:pt x="42" y="110"/>
                      </a:cubicBezTo>
                      <a:cubicBezTo>
                        <a:pt x="41" y="110"/>
                        <a:pt x="40" y="111"/>
                        <a:pt x="40" y="112"/>
                      </a:cubicBezTo>
                      <a:cubicBezTo>
                        <a:pt x="40" y="113"/>
                        <a:pt x="41" y="114"/>
                        <a:pt x="42" y="114"/>
                      </a:cubicBezTo>
                      <a:cubicBezTo>
                        <a:pt x="87" y="114"/>
                        <a:pt x="87" y="114"/>
                        <a:pt x="87" y="114"/>
                      </a:cubicBezTo>
                      <a:cubicBezTo>
                        <a:pt x="88" y="114"/>
                        <a:pt x="89" y="113"/>
                        <a:pt x="89" y="112"/>
                      </a:cubicBezTo>
                      <a:cubicBezTo>
                        <a:pt x="89" y="111"/>
                        <a:pt x="88" y="110"/>
                        <a:pt x="87" y="110"/>
                      </a:cubicBezTo>
                      <a:cubicBezTo>
                        <a:pt x="84" y="110"/>
                        <a:pt x="84" y="110"/>
                        <a:pt x="84" y="110"/>
                      </a:cubicBezTo>
                      <a:cubicBezTo>
                        <a:pt x="84" y="98"/>
                        <a:pt x="84" y="98"/>
                        <a:pt x="84" y="98"/>
                      </a:cubicBezTo>
                      <a:cubicBezTo>
                        <a:pt x="119" y="98"/>
                        <a:pt x="119" y="98"/>
                        <a:pt x="119" y="98"/>
                      </a:cubicBezTo>
                      <a:cubicBezTo>
                        <a:pt x="125" y="98"/>
                        <a:pt x="130" y="93"/>
                        <a:pt x="130" y="88"/>
                      </a:cubicBezTo>
                      <a:cubicBezTo>
                        <a:pt x="130" y="10"/>
                        <a:pt x="130" y="10"/>
                        <a:pt x="130" y="10"/>
                      </a:cubicBezTo>
                      <a:cubicBezTo>
                        <a:pt x="130" y="4"/>
                        <a:pt x="125" y="0"/>
                        <a:pt x="119" y="0"/>
                      </a:cubicBezTo>
                      <a:close/>
                      <a:moveTo>
                        <a:pt x="10" y="5"/>
                      </a:moveTo>
                      <a:cubicBezTo>
                        <a:pt x="119" y="5"/>
                        <a:pt x="119" y="5"/>
                        <a:pt x="119" y="5"/>
                      </a:cubicBezTo>
                      <a:cubicBezTo>
                        <a:pt x="122" y="5"/>
                        <a:pt x="125" y="7"/>
                        <a:pt x="125" y="10"/>
                      </a:cubicBezTo>
                      <a:cubicBezTo>
                        <a:pt x="125" y="70"/>
                        <a:pt x="125" y="70"/>
                        <a:pt x="125" y="70"/>
                      </a:cubicBezTo>
                      <a:cubicBezTo>
                        <a:pt x="5" y="70"/>
                        <a:pt x="5" y="70"/>
                        <a:pt x="5" y="70"/>
                      </a:cubicBezTo>
                      <a:cubicBezTo>
                        <a:pt x="5" y="10"/>
                        <a:pt x="5" y="10"/>
                        <a:pt x="5" y="10"/>
                      </a:cubicBezTo>
                      <a:cubicBezTo>
                        <a:pt x="5" y="7"/>
                        <a:pt x="7" y="5"/>
                        <a:pt x="10" y="5"/>
                      </a:cubicBezTo>
                      <a:close/>
                      <a:moveTo>
                        <a:pt x="119" y="93"/>
                      </a:moveTo>
                      <a:cubicBezTo>
                        <a:pt x="10" y="93"/>
                        <a:pt x="10" y="93"/>
                        <a:pt x="10" y="93"/>
                      </a:cubicBezTo>
                      <a:cubicBezTo>
                        <a:pt x="7" y="93"/>
                        <a:pt x="5" y="90"/>
                        <a:pt x="5" y="88"/>
                      </a:cubicBezTo>
                      <a:cubicBezTo>
                        <a:pt x="5" y="74"/>
                        <a:pt x="5" y="74"/>
                        <a:pt x="5" y="74"/>
                      </a:cubicBezTo>
                      <a:cubicBezTo>
                        <a:pt x="125" y="74"/>
                        <a:pt x="125" y="74"/>
                        <a:pt x="125" y="74"/>
                      </a:cubicBezTo>
                      <a:cubicBezTo>
                        <a:pt x="125" y="88"/>
                        <a:pt x="125" y="88"/>
                        <a:pt x="125" y="88"/>
                      </a:cubicBezTo>
                      <a:cubicBezTo>
                        <a:pt x="125" y="90"/>
                        <a:pt x="122" y="93"/>
                        <a:pt x="119" y="93"/>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sp>
              <p:nvSpPr>
                <p:cNvPr id="43" name="Oval 242">
                  <a:extLst>
                    <a:ext uri="{FF2B5EF4-FFF2-40B4-BE49-F238E27FC236}">
                      <a16:creationId xmlns:a16="http://schemas.microsoft.com/office/drawing/2014/main" id="{050D7E2D-B50D-428A-8E00-1A75E226DAF9}"/>
                    </a:ext>
                  </a:extLst>
                </p:cNvPr>
                <p:cNvSpPr>
                  <a:spLocks noChangeArrowheads="1"/>
                </p:cNvSpPr>
                <p:nvPr/>
              </p:nvSpPr>
              <p:spPr bwMode="auto">
                <a:xfrm>
                  <a:off x="8024813" y="1359693"/>
                  <a:ext cx="26988" cy="26988"/>
                </a:xfrm>
                <a:prstGeom prst="ellipse">
                  <a:avLst/>
                </a:pr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ndParaRPr>
                </a:p>
              </p:txBody>
            </p:sp>
          </p:grpSp>
        </p:grpSp>
        <p:sp>
          <p:nvSpPr>
            <p:cNvPr id="22" name="TextBox 21">
              <a:extLst>
                <a:ext uri="{FF2B5EF4-FFF2-40B4-BE49-F238E27FC236}">
                  <a16:creationId xmlns:a16="http://schemas.microsoft.com/office/drawing/2014/main" id="{BE2D16A1-BCB7-411F-9091-6B0FE5288D35}"/>
                </a:ext>
              </a:extLst>
            </p:cNvPr>
            <p:cNvSpPr txBox="1"/>
            <p:nvPr/>
          </p:nvSpPr>
          <p:spPr>
            <a:xfrm>
              <a:off x="3081349" y="530299"/>
              <a:ext cx="338554" cy="847348"/>
            </a:xfrm>
            <a:prstGeom prst="rect">
              <a:avLst/>
            </a:prstGeom>
            <a:noFill/>
          </p:spPr>
          <p:txBody>
            <a:bodyPr vert="vert270"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prstClr val="black">
                      <a:lumMod val="65000"/>
                      <a:lumOff val="35000"/>
                    </a:prstClr>
                  </a:solidFill>
                  <a:effectLst/>
                  <a:uLnTx/>
                  <a:uFillTx/>
                  <a:latin typeface="Calibri" panose="020F0502020204030204"/>
                </a:rPr>
                <a:t>Business Apps</a:t>
              </a:r>
              <a:endParaRPr kumimoji="0" lang="en-IN" sz="1000" b="1" i="0" u="none" strike="noStrike" kern="0" cap="none" spc="0" normalizeH="0" baseline="0" noProof="0" dirty="0">
                <a:ln>
                  <a:noFill/>
                </a:ln>
                <a:solidFill>
                  <a:prstClr val="black">
                    <a:lumMod val="65000"/>
                    <a:lumOff val="35000"/>
                  </a:prstClr>
                </a:solidFill>
                <a:effectLst/>
                <a:uLnTx/>
                <a:uFillTx/>
                <a:latin typeface="Calibri" panose="020F0502020204030204"/>
              </a:endParaRPr>
            </a:p>
          </p:txBody>
        </p:sp>
        <p:pic>
          <p:nvPicPr>
            <p:cNvPr id="23" name="Picture 6" descr="Image result for service layer icon">
              <a:extLst>
                <a:ext uri="{FF2B5EF4-FFF2-40B4-BE49-F238E27FC236}">
                  <a16:creationId xmlns:a16="http://schemas.microsoft.com/office/drawing/2014/main" id="{E3BA0C9B-2FF5-4F58-9F20-5809AA2413C2}"/>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3834888" y="3092848"/>
              <a:ext cx="666143" cy="666143"/>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s://documents.lucidchart.com/documents/cfd8ce09-c209-429a-b1a7-d2100f470e01/pages/0_0?a=1539&amp;x=-425&amp;y=-305&amp;w=110&amp;h=110&amp;store=1&amp;accept=image%2F*&amp;auth=LCA%2023823aa434f5ca15becf65f1f4d8dd979437f439-ts%3D1505619103">
              <a:extLst>
                <a:ext uri="{FF2B5EF4-FFF2-40B4-BE49-F238E27FC236}">
                  <a16:creationId xmlns:a16="http://schemas.microsoft.com/office/drawing/2014/main" id="{E2DEFA82-A692-4FFF-98C8-16F801639AF9}"/>
                </a:ext>
              </a:extLst>
            </p:cNvPr>
            <p:cNvPicPr>
              <a:picLocks noChangeAspect="1" noChangeArrowheads="1"/>
            </p:cNvPicPr>
            <p:nvPr/>
          </p:nvPicPr>
          <p:blipFill>
            <a:blip r:embed="rId17">
              <a:alphaModFix amt="70000"/>
              <a:extLst>
                <a:ext uri="{28A0092B-C50C-407E-A947-70E740481C1C}">
                  <a14:useLocalDpi xmlns:a14="http://schemas.microsoft.com/office/drawing/2010/main" val="0"/>
                </a:ext>
              </a:extLst>
            </a:blip>
            <a:srcRect/>
            <a:stretch>
              <a:fillRect/>
            </a:stretch>
          </p:blipFill>
          <p:spPr bwMode="auto">
            <a:xfrm rot="16200000">
              <a:off x="3820028" y="4963288"/>
              <a:ext cx="343303" cy="317914"/>
            </a:xfrm>
            <a:prstGeom prst="rect">
              <a:avLst/>
            </a:prstGeom>
            <a:noFill/>
            <a:extLst/>
          </p:spPr>
        </p:pic>
        <p:pic>
          <p:nvPicPr>
            <p:cNvPr id="25" name="Picture 2" descr="https://documents.lucidchart.com/documents/cfd8ce09-c209-429a-b1a7-d2100f470e01/pages/0_0?a=1539&amp;x=-425&amp;y=-305&amp;w=110&amp;h=110&amp;store=1&amp;accept=image%2F*&amp;auth=LCA%2023823aa434f5ca15becf65f1f4d8dd979437f439-ts%3D1505619103">
              <a:extLst>
                <a:ext uri="{FF2B5EF4-FFF2-40B4-BE49-F238E27FC236}">
                  <a16:creationId xmlns:a16="http://schemas.microsoft.com/office/drawing/2014/main" id="{7F9CF21C-6100-47ED-87D3-8EBBAD971961}"/>
                </a:ext>
              </a:extLst>
            </p:cNvPr>
            <p:cNvPicPr>
              <a:picLocks noChangeAspect="1" noChangeArrowheads="1"/>
            </p:cNvPicPr>
            <p:nvPr/>
          </p:nvPicPr>
          <p:blipFill>
            <a:blip r:embed="rId17">
              <a:alphaModFix amt="70000"/>
              <a:extLst>
                <a:ext uri="{28A0092B-C50C-407E-A947-70E740481C1C}">
                  <a14:useLocalDpi xmlns:a14="http://schemas.microsoft.com/office/drawing/2010/main" val="0"/>
                </a:ext>
              </a:extLst>
            </a:blip>
            <a:srcRect/>
            <a:stretch>
              <a:fillRect/>
            </a:stretch>
          </p:blipFill>
          <p:spPr bwMode="auto">
            <a:xfrm rot="16200000">
              <a:off x="4939447" y="4969898"/>
              <a:ext cx="343303" cy="317914"/>
            </a:xfrm>
            <a:prstGeom prst="rect">
              <a:avLst/>
            </a:prstGeom>
            <a:noFill/>
            <a:extLst/>
          </p:spPr>
        </p:pic>
        <p:pic>
          <p:nvPicPr>
            <p:cNvPr id="26" name="Picture 2" descr="https://documents.lucidchart.com/documents/cfd8ce09-c209-429a-b1a7-d2100f470e01/pages/0_0?a=1539&amp;x=-425&amp;y=-305&amp;w=110&amp;h=110&amp;store=1&amp;accept=image%2F*&amp;auth=LCA%2023823aa434f5ca15becf65f1f4d8dd979437f439-ts%3D1505619103">
              <a:extLst>
                <a:ext uri="{FF2B5EF4-FFF2-40B4-BE49-F238E27FC236}">
                  <a16:creationId xmlns:a16="http://schemas.microsoft.com/office/drawing/2014/main" id="{85738DD6-E7DE-47FE-A4AA-15875FE8CCBB}"/>
                </a:ext>
              </a:extLst>
            </p:cNvPr>
            <p:cNvPicPr>
              <a:picLocks noChangeAspect="1" noChangeArrowheads="1"/>
            </p:cNvPicPr>
            <p:nvPr/>
          </p:nvPicPr>
          <p:blipFill>
            <a:blip r:embed="rId17">
              <a:alphaModFix amt="70000"/>
              <a:extLst>
                <a:ext uri="{28A0092B-C50C-407E-A947-70E740481C1C}">
                  <a14:useLocalDpi xmlns:a14="http://schemas.microsoft.com/office/drawing/2010/main" val="0"/>
                </a:ext>
              </a:extLst>
            </a:blip>
            <a:srcRect/>
            <a:stretch>
              <a:fillRect/>
            </a:stretch>
          </p:blipFill>
          <p:spPr bwMode="auto">
            <a:xfrm rot="16200000">
              <a:off x="5968189" y="4958314"/>
              <a:ext cx="343303" cy="317914"/>
            </a:xfrm>
            <a:prstGeom prst="rect">
              <a:avLst/>
            </a:prstGeom>
            <a:noFill/>
            <a:extLst/>
          </p:spPr>
        </p:pic>
        <p:pic>
          <p:nvPicPr>
            <p:cNvPr id="27" name="Picture 2" descr="https://documents.lucidchart.com/documents/cfd8ce09-c209-429a-b1a7-d2100f470e01/pages/0_0?a=1539&amp;x=-425&amp;y=-305&amp;w=110&amp;h=110&amp;store=1&amp;accept=image%2F*&amp;auth=LCA%2023823aa434f5ca15becf65f1f4d8dd979437f439-ts%3D1505619103">
              <a:extLst>
                <a:ext uri="{FF2B5EF4-FFF2-40B4-BE49-F238E27FC236}">
                  <a16:creationId xmlns:a16="http://schemas.microsoft.com/office/drawing/2014/main" id="{86D6D122-05DF-4629-8094-4F39170E6593}"/>
                </a:ext>
              </a:extLst>
            </p:cNvPr>
            <p:cNvPicPr>
              <a:picLocks noChangeAspect="1" noChangeArrowheads="1"/>
            </p:cNvPicPr>
            <p:nvPr/>
          </p:nvPicPr>
          <p:blipFill>
            <a:blip r:embed="rId17">
              <a:alphaModFix amt="70000"/>
              <a:extLst>
                <a:ext uri="{28A0092B-C50C-407E-A947-70E740481C1C}">
                  <a14:useLocalDpi xmlns:a14="http://schemas.microsoft.com/office/drawing/2010/main" val="0"/>
                </a:ext>
              </a:extLst>
            </a:blip>
            <a:srcRect/>
            <a:stretch>
              <a:fillRect/>
            </a:stretch>
          </p:blipFill>
          <p:spPr bwMode="auto">
            <a:xfrm rot="16200000">
              <a:off x="7265144" y="4958607"/>
              <a:ext cx="343303" cy="317914"/>
            </a:xfrm>
            <a:prstGeom prst="rect">
              <a:avLst/>
            </a:prstGeom>
            <a:noFill/>
            <a:extLst/>
          </p:spPr>
        </p:pic>
        <p:pic>
          <p:nvPicPr>
            <p:cNvPr id="28" name="Picture 2" descr="https://documents.lucidchart.com/documents/cfd8ce09-c209-429a-b1a7-d2100f470e01/pages/0_0?a=1539&amp;x=-425&amp;y=-305&amp;w=110&amp;h=110&amp;store=1&amp;accept=image%2F*&amp;auth=LCA%2023823aa434f5ca15becf65f1f4d8dd979437f439-ts%3D1505619103">
              <a:extLst>
                <a:ext uri="{FF2B5EF4-FFF2-40B4-BE49-F238E27FC236}">
                  <a16:creationId xmlns:a16="http://schemas.microsoft.com/office/drawing/2014/main" id="{CEBD8477-FF6D-4D63-8469-A019386B2EA6}"/>
                </a:ext>
              </a:extLst>
            </p:cNvPr>
            <p:cNvPicPr>
              <a:picLocks noChangeAspect="1" noChangeArrowheads="1"/>
            </p:cNvPicPr>
            <p:nvPr/>
          </p:nvPicPr>
          <p:blipFill>
            <a:blip r:embed="rId17">
              <a:alphaModFix amt="70000"/>
              <a:extLst>
                <a:ext uri="{28A0092B-C50C-407E-A947-70E740481C1C}">
                  <a14:useLocalDpi xmlns:a14="http://schemas.microsoft.com/office/drawing/2010/main" val="0"/>
                </a:ext>
              </a:extLst>
            </a:blip>
            <a:srcRect/>
            <a:stretch>
              <a:fillRect/>
            </a:stretch>
          </p:blipFill>
          <p:spPr bwMode="auto">
            <a:xfrm rot="16200000">
              <a:off x="4345971" y="1649230"/>
              <a:ext cx="343303" cy="317914"/>
            </a:xfrm>
            <a:prstGeom prst="rect">
              <a:avLst/>
            </a:prstGeom>
            <a:noFill/>
            <a:extLst/>
          </p:spPr>
        </p:pic>
        <p:pic>
          <p:nvPicPr>
            <p:cNvPr id="29" name="Picture 2" descr="https://documents.lucidchart.com/documents/cfd8ce09-c209-429a-b1a7-d2100f470e01/pages/0_0?a=1539&amp;x=-425&amp;y=-305&amp;w=110&amp;h=110&amp;store=1&amp;accept=image%2F*&amp;auth=LCA%2023823aa434f5ca15becf65f1f4d8dd979437f439-ts%3D1505619103">
              <a:extLst>
                <a:ext uri="{FF2B5EF4-FFF2-40B4-BE49-F238E27FC236}">
                  <a16:creationId xmlns:a16="http://schemas.microsoft.com/office/drawing/2014/main" id="{DE9D18E3-1755-4B07-A134-BFA1DE1FE22A}"/>
                </a:ext>
              </a:extLst>
            </p:cNvPr>
            <p:cNvPicPr>
              <a:picLocks noChangeAspect="1" noChangeArrowheads="1"/>
            </p:cNvPicPr>
            <p:nvPr/>
          </p:nvPicPr>
          <p:blipFill>
            <a:blip r:embed="rId17">
              <a:alphaModFix amt="70000"/>
              <a:extLst>
                <a:ext uri="{28A0092B-C50C-407E-A947-70E740481C1C}">
                  <a14:useLocalDpi xmlns:a14="http://schemas.microsoft.com/office/drawing/2010/main" val="0"/>
                </a:ext>
              </a:extLst>
            </a:blip>
            <a:srcRect/>
            <a:stretch>
              <a:fillRect/>
            </a:stretch>
          </p:blipFill>
          <p:spPr bwMode="auto">
            <a:xfrm rot="16200000">
              <a:off x="7104881" y="1648492"/>
              <a:ext cx="343303" cy="317914"/>
            </a:xfrm>
            <a:prstGeom prst="rect">
              <a:avLst/>
            </a:prstGeom>
            <a:noFill/>
            <a:extLst/>
          </p:spPr>
        </p:pic>
        <p:sp>
          <p:nvSpPr>
            <p:cNvPr id="30" name="TextBox 29">
              <a:extLst>
                <a:ext uri="{FF2B5EF4-FFF2-40B4-BE49-F238E27FC236}">
                  <a16:creationId xmlns:a16="http://schemas.microsoft.com/office/drawing/2014/main" id="{E0925638-A380-4680-A59C-8C151FC531D5}"/>
                </a:ext>
              </a:extLst>
            </p:cNvPr>
            <p:cNvSpPr txBox="1"/>
            <p:nvPr/>
          </p:nvSpPr>
          <p:spPr>
            <a:xfrm>
              <a:off x="4030858" y="5005744"/>
              <a:ext cx="437940"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rPr>
                <a:t>REST</a:t>
              </a:r>
              <a:endParaRPr kumimoji="0" lang="en-IN" sz="1000" b="0" i="0" u="none" strike="noStrike" kern="0" cap="none" spc="0" normalizeH="0" baseline="0" noProof="0" dirty="0">
                <a:ln>
                  <a:noFill/>
                </a:ln>
                <a:solidFill>
                  <a:prstClr val="black"/>
                </a:solidFill>
                <a:effectLst/>
                <a:uLnTx/>
                <a:uFillTx/>
                <a:latin typeface="Calibri" panose="020F0502020204030204"/>
              </a:endParaRPr>
            </a:p>
          </p:txBody>
        </p:sp>
        <p:sp>
          <p:nvSpPr>
            <p:cNvPr id="31" name="TextBox 30">
              <a:extLst>
                <a:ext uri="{FF2B5EF4-FFF2-40B4-BE49-F238E27FC236}">
                  <a16:creationId xmlns:a16="http://schemas.microsoft.com/office/drawing/2014/main" id="{BC46CC24-76CE-4353-85B1-DAC6916D633C}"/>
                </a:ext>
              </a:extLst>
            </p:cNvPr>
            <p:cNvSpPr txBox="1"/>
            <p:nvPr/>
          </p:nvSpPr>
          <p:spPr>
            <a:xfrm>
              <a:off x="5147737" y="5010894"/>
              <a:ext cx="502061"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rPr>
                <a:t>SNMP</a:t>
              </a:r>
              <a:endParaRPr kumimoji="0" lang="en-IN" sz="1000" b="0" i="0" u="none" strike="noStrike" kern="0" cap="none" spc="0" normalizeH="0" baseline="0" noProof="0" dirty="0">
                <a:ln>
                  <a:noFill/>
                </a:ln>
                <a:solidFill>
                  <a:prstClr val="black"/>
                </a:solidFill>
                <a:effectLst/>
                <a:uLnTx/>
                <a:uFillTx/>
                <a:latin typeface="Calibri" panose="020F0502020204030204"/>
              </a:endParaRPr>
            </a:p>
          </p:txBody>
        </p:sp>
        <p:sp>
          <p:nvSpPr>
            <p:cNvPr id="32" name="TextBox 31">
              <a:extLst>
                <a:ext uri="{FF2B5EF4-FFF2-40B4-BE49-F238E27FC236}">
                  <a16:creationId xmlns:a16="http://schemas.microsoft.com/office/drawing/2014/main" id="{EDD23C3F-F8DA-4DCD-B7B9-B7A7F532FBB6}"/>
                </a:ext>
              </a:extLst>
            </p:cNvPr>
            <p:cNvSpPr txBox="1"/>
            <p:nvPr/>
          </p:nvSpPr>
          <p:spPr>
            <a:xfrm>
              <a:off x="6207736" y="4996394"/>
              <a:ext cx="763351"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rPr>
                <a:t>SSH/Telnet</a:t>
              </a:r>
              <a:endParaRPr kumimoji="0" lang="en-IN" sz="1000" b="0" i="0" u="none" strike="noStrike" kern="0" cap="none" spc="0" normalizeH="0" baseline="0" noProof="0" dirty="0">
                <a:ln>
                  <a:noFill/>
                </a:ln>
                <a:solidFill>
                  <a:prstClr val="black"/>
                </a:solidFill>
                <a:effectLst/>
                <a:uLnTx/>
                <a:uFillTx/>
                <a:latin typeface="Calibri" panose="020F0502020204030204"/>
              </a:endParaRPr>
            </a:p>
          </p:txBody>
        </p:sp>
        <p:sp>
          <p:nvSpPr>
            <p:cNvPr id="33" name="TextBox 32">
              <a:extLst>
                <a:ext uri="{FF2B5EF4-FFF2-40B4-BE49-F238E27FC236}">
                  <a16:creationId xmlns:a16="http://schemas.microsoft.com/office/drawing/2014/main" id="{220D617E-881C-4277-90D8-C0B48CCD35AA}"/>
                </a:ext>
              </a:extLst>
            </p:cNvPr>
            <p:cNvSpPr txBox="1"/>
            <p:nvPr/>
          </p:nvSpPr>
          <p:spPr>
            <a:xfrm>
              <a:off x="7460859" y="4996394"/>
              <a:ext cx="689612"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rPr>
                <a:t>NETCONF</a:t>
              </a:r>
              <a:endParaRPr kumimoji="0" lang="en-IN" sz="1000" b="0" i="0" u="none" strike="noStrike" kern="0" cap="none" spc="0" normalizeH="0" baseline="0" noProof="0" dirty="0">
                <a:ln>
                  <a:noFill/>
                </a:ln>
                <a:solidFill>
                  <a:prstClr val="black"/>
                </a:solidFill>
                <a:effectLst/>
                <a:uLnTx/>
                <a:uFillTx/>
                <a:latin typeface="Calibri" panose="020F0502020204030204"/>
              </a:endParaRPr>
            </a:p>
          </p:txBody>
        </p:sp>
        <p:sp>
          <p:nvSpPr>
            <p:cNvPr id="34" name="TextBox 33">
              <a:extLst>
                <a:ext uri="{FF2B5EF4-FFF2-40B4-BE49-F238E27FC236}">
                  <a16:creationId xmlns:a16="http://schemas.microsoft.com/office/drawing/2014/main" id="{B0E24ABB-4B8F-4BCA-9BE2-31B9F2E6044C}"/>
                </a:ext>
              </a:extLst>
            </p:cNvPr>
            <p:cNvSpPr txBox="1"/>
            <p:nvPr/>
          </p:nvSpPr>
          <p:spPr>
            <a:xfrm>
              <a:off x="3101009" y="5386198"/>
              <a:ext cx="338554" cy="1182168"/>
            </a:xfrm>
            <a:prstGeom prst="rect">
              <a:avLst/>
            </a:prstGeom>
            <a:noFill/>
          </p:spPr>
          <p:txBody>
            <a:bodyPr vert="vert270"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00" b="1" i="0" u="none" strike="noStrike" kern="0" cap="none" spc="0" normalizeH="0" baseline="0" noProof="0" dirty="0">
                  <a:ln>
                    <a:noFill/>
                  </a:ln>
                  <a:solidFill>
                    <a:prstClr val="black">
                      <a:lumMod val="65000"/>
                      <a:lumOff val="35000"/>
                    </a:prstClr>
                  </a:solidFill>
                  <a:effectLst/>
                  <a:uLnTx/>
                  <a:uFillTx/>
                  <a:latin typeface="Calibri" panose="020F0502020204030204"/>
                </a:rPr>
                <a:t>Infrastructure</a:t>
              </a:r>
              <a:endParaRPr kumimoji="0" lang="en-IN" sz="1000" b="1" i="0" u="none" strike="noStrike" kern="0" cap="none" spc="0" normalizeH="0" baseline="0" noProof="0" dirty="0">
                <a:ln>
                  <a:noFill/>
                </a:ln>
                <a:solidFill>
                  <a:prstClr val="black">
                    <a:lumMod val="65000"/>
                    <a:lumOff val="35000"/>
                  </a:prstClr>
                </a:solidFill>
                <a:effectLst/>
                <a:uLnTx/>
                <a:uFillTx/>
                <a:latin typeface="Calibri" panose="020F0502020204030204"/>
              </a:endParaRPr>
            </a:p>
          </p:txBody>
        </p:sp>
        <p:sp>
          <p:nvSpPr>
            <p:cNvPr id="35" name="TextBox 34">
              <a:extLst>
                <a:ext uri="{FF2B5EF4-FFF2-40B4-BE49-F238E27FC236}">
                  <a16:creationId xmlns:a16="http://schemas.microsoft.com/office/drawing/2014/main" id="{0A7C1321-10CB-440F-9B11-6C6958552354}"/>
                </a:ext>
              </a:extLst>
            </p:cNvPr>
            <p:cNvSpPr txBox="1"/>
            <p:nvPr/>
          </p:nvSpPr>
          <p:spPr>
            <a:xfrm>
              <a:off x="4595953" y="1685660"/>
              <a:ext cx="356188"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rPr>
                <a:t>API</a:t>
              </a:r>
              <a:endParaRPr kumimoji="0" lang="en-IN" sz="1000" b="0" i="0" u="none" strike="noStrike" kern="0" cap="none" spc="0" normalizeH="0" baseline="0" noProof="0" dirty="0">
                <a:ln>
                  <a:noFill/>
                </a:ln>
                <a:solidFill>
                  <a:prstClr val="black"/>
                </a:solidFill>
                <a:effectLst/>
                <a:uLnTx/>
                <a:uFillTx/>
                <a:latin typeface="Calibri" panose="020F0502020204030204"/>
              </a:endParaRPr>
            </a:p>
          </p:txBody>
        </p:sp>
        <p:sp>
          <p:nvSpPr>
            <p:cNvPr id="36" name="TextBox 35">
              <a:extLst>
                <a:ext uri="{FF2B5EF4-FFF2-40B4-BE49-F238E27FC236}">
                  <a16:creationId xmlns:a16="http://schemas.microsoft.com/office/drawing/2014/main" id="{9692B5EC-826C-47A1-9DF7-3B4E27DD14AF}"/>
                </a:ext>
              </a:extLst>
            </p:cNvPr>
            <p:cNvSpPr txBox="1"/>
            <p:nvPr/>
          </p:nvSpPr>
          <p:spPr>
            <a:xfrm>
              <a:off x="7416560" y="1702309"/>
              <a:ext cx="356188" cy="24622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rPr>
                <a:t>API</a:t>
              </a:r>
              <a:endParaRPr kumimoji="0" lang="en-IN" sz="1000" b="0" i="0" u="none" strike="noStrike" kern="0" cap="none" spc="0" normalizeH="0" baseline="0" noProof="0" dirty="0">
                <a:ln>
                  <a:noFill/>
                </a:ln>
                <a:solidFill>
                  <a:prstClr val="black"/>
                </a:solidFill>
                <a:effectLst/>
                <a:uLnTx/>
                <a:uFillTx/>
                <a:latin typeface="Calibri" panose="020F0502020204030204"/>
              </a:endParaRPr>
            </a:p>
          </p:txBody>
        </p:sp>
        <p:sp>
          <p:nvSpPr>
            <p:cNvPr id="37" name="TextBox 36">
              <a:extLst>
                <a:ext uri="{FF2B5EF4-FFF2-40B4-BE49-F238E27FC236}">
                  <a16:creationId xmlns:a16="http://schemas.microsoft.com/office/drawing/2014/main" id="{4BC97CD2-D2E2-426F-AB72-FA224BB6A4A7}"/>
                </a:ext>
              </a:extLst>
            </p:cNvPr>
            <p:cNvSpPr txBox="1"/>
            <p:nvPr/>
          </p:nvSpPr>
          <p:spPr>
            <a:xfrm>
              <a:off x="6828987" y="3056579"/>
              <a:ext cx="1343564" cy="764285"/>
            </a:xfrm>
            <a:prstGeom prst="rect">
              <a:avLst/>
            </a:prstGeom>
            <a:noFill/>
          </p:spPr>
          <p:txBody>
            <a:bodyPr wrap="square" rtlCol="0" anchor="ctr">
              <a:spAutoFit/>
            </a:bodyPr>
            <a:lstStyle/>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white"/>
                  </a:solidFill>
                  <a:effectLst/>
                  <a:uLnTx/>
                  <a:uFillTx/>
                  <a:latin typeface="Calibri" panose="020F0502020204030204"/>
                </a:rPr>
                <a:t>Scheduler </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white"/>
                  </a:solidFill>
                  <a:effectLst/>
                  <a:uLnTx/>
                  <a:uFillTx/>
                  <a:latin typeface="Calibri" panose="020F0502020204030204"/>
                </a:rPr>
                <a:t>API Management</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white"/>
                  </a:solidFill>
                  <a:effectLst/>
                  <a:uLnTx/>
                  <a:uFillTx/>
                  <a:latin typeface="Calibri" panose="020F0502020204030204"/>
                </a:rPr>
                <a:t>Transformation</a:t>
              </a:r>
            </a:p>
            <a:p>
              <a:pPr marL="171450" marR="0" lvl="0" indent="-1714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900" b="1" i="0" u="none" strike="noStrike" kern="0" cap="none" spc="0" normalizeH="0" baseline="0" noProof="0" dirty="0">
                  <a:ln>
                    <a:noFill/>
                  </a:ln>
                  <a:solidFill>
                    <a:prstClr val="white"/>
                  </a:solidFill>
                  <a:effectLst/>
                  <a:uLnTx/>
                  <a:uFillTx/>
                  <a:latin typeface="Calibri" panose="020F0502020204030204"/>
                </a:rPr>
                <a:t>Translation</a:t>
              </a:r>
              <a:endParaRPr kumimoji="0" lang="en-IN" sz="900" b="1" i="0" u="none" strike="noStrike" kern="0" cap="none" spc="0" normalizeH="0" baseline="0" noProof="0" dirty="0">
                <a:ln>
                  <a:noFill/>
                </a:ln>
                <a:solidFill>
                  <a:prstClr val="white"/>
                </a:solidFill>
                <a:effectLst/>
                <a:uLnTx/>
                <a:uFillTx/>
                <a:latin typeface="Calibri" panose="020F0502020204030204"/>
              </a:endParaRPr>
            </a:p>
          </p:txBody>
        </p:sp>
        <p:sp>
          <p:nvSpPr>
            <p:cNvPr id="38" name="TextBox 37">
              <a:extLst>
                <a:ext uri="{FF2B5EF4-FFF2-40B4-BE49-F238E27FC236}">
                  <a16:creationId xmlns:a16="http://schemas.microsoft.com/office/drawing/2014/main" id="{712B49E7-E6AD-4005-9CED-B1710B746124}"/>
                </a:ext>
              </a:extLst>
            </p:cNvPr>
            <p:cNvSpPr txBox="1"/>
            <p:nvPr/>
          </p:nvSpPr>
          <p:spPr>
            <a:xfrm>
              <a:off x="2633435" y="281388"/>
              <a:ext cx="455249" cy="1349010"/>
            </a:xfrm>
            <a:prstGeom prst="rect">
              <a:avLst/>
            </a:prstGeom>
            <a:solidFill>
              <a:srgbClr val="DBE9F5"/>
            </a:solidFill>
            <a:ln w="6350" cap="flat" cmpd="sng" algn="ctr">
              <a:noFill/>
              <a:prstDash val="solid"/>
              <a:miter lim="800000"/>
            </a:ln>
            <a:effectLst/>
          </p:spPr>
          <p:txBody>
            <a:bodyPr vert="vert270"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effectLst/>
                  <a:uLnTx/>
                  <a:uFillTx/>
                  <a:latin typeface="Calibri" panose="020F0502020204030204"/>
                  <a:ea typeface="+mn-ea"/>
                  <a:cs typeface="+mn-cs"/>
                </a:rPr>
                <a:t>AppConnect</a:t>
              </a:r>
              <a:endParaRPr kumimoji="0" lang="en-IN" sz="1400" b="1" i="0" u="none" strike="noStrike" kern="0" cap="none" spc="0" normalizeH="0" baseline="0" noProof="0" dirty="0">
                <a:ln>
                  <a:noFill/>
                </a:ln>
                <a:effectLst/>
                <a:uLnTx/>
                <a:uFillTx/>
                <a:latin typeface="Calibri" panose="020F0502020204030204"/>
                <a:ea typeface="+mn-ea"/>
                <a:cs typeface="+mn-cs"/>
              </a:endParaRPr>
            </a:p>
          </p:txBody>
        </p:sp>
      </p:grpSp>
    </p:spTree>
    <p:extLst>
      <p:ext uri="{BB962C8B-B14F-4D97-AF65-F5344CB8AC3E}">
        <p14:creationId xmlns:p14="http://schemas.microsoft.com/office/powerpoint/2010/main" val="168381380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9C1A6E2-122F-47E7-8B0F-9DF60A07B8EA}"/>
              </a:ext>
            </a:extLst>
          </p:cNvPr>
          <p:cNvSpPr>
            <a:spLocks noGrp="1"/>
          </p:cNvSpPr>
          <p:nvPr>
            <p:ph type="title"/>
          </p:nvPr>
        </p:nvSpPr>
        <p:spPr>
          <a:ln>
            <a:noFill/>
          </a:ln>
        </p:spPr>
        <p:txBody>
          <a:bodyPr/>
          <a:lstStyle/>
          <a:p>
            <a:r>
              <a:rPr lang="en-US" dirty="0"/>
              <a:t>Product and Project Documentation</a:t>
            </a:r>
            <a:endParaRPr lang="en-IN" dirty="0"/>
          </a:p>
        </p:txBody>
      </p:sp>
      <p:graphicFrame>
        <p:nvGraphicFramePr>
          <p:cNvPr id="4" name="Diagram 3">
            <a:extLst>
              <a:ext uri="{FF2B5EF4-FFF2-40B4-BE49-F238E27FC236}">
                <a16:creationId xmlns:a16="http://schemas.microsoft.com/office/drawing/2014/main" id="{2365C7D8-2994-43A7-B54B-C53862C88277}"/>
              </a:ext>
            </a:extLst>
          </p:cNvPr>
          <p:cNvGraphicFramePr/>
          <p:nvPr>
            <p:extLst>
              <p:ext uri="{D42A27DB-BD31-4B8C-83A1-F6EECF244321}">
                <p14:modId xmlns:p14="http://schemas.microsoft.com/office/powerpoint/2010/main" val="1627459312"/>
              </p:ext>
            </p:extLst>
          </p:nvPr>
        </p:nvGraphicFramePr>
        <p:xfrm>
          <a:off x="3273288" y="1073426"/>
          <a:ext cx="8348869" cy="548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09449780"/>
      </p:ext>
    </p:extLst>
  </p:cSld>
  <p:clrMapOvr>
    <a:masterClrMapping/>
  </p:clrMapOvr>
  <p:transition>
    <p:fade/>
  </p:transition>
</p:sld>
</file>

<file path=ppt/theme/theme1.xml><?xml version="1.0" encoding="utf-8"?>
<a:theme xmlns:a="http://schemas.openxmlformats.org/drawingml/2006/main" name="Mulesoft Corporate Template_DRAFT_0623">
  <a:themeElements>
    <a:clrScheme name="Mulesoft">
      <a:dk1>
        <a:srgbClr val="1D1D1C"/>
      </a:dk1>
      <a:lt1>
        <a:sysClr val="window" lastClr="FFFFFF"/>
      </a:lt1>
      <a:dk2>
        <a:srgbClr val="323031"/>
      </a:dk2>
      <a:lt2>
        <a:srgbClr val="00A1DF"/>
      </a:lt2>
      <a:accent1>
        <a:srgbClr val="646469"/>
      </a:accent1>
      <a:accent2>
        <a:srgbClr val="00A1DF"/>
      </a:accent2>
      <a:accent3>
        <a:srgbClr val="999899"/>
      </a:accent3>
      <a:accent4>
        <a:srgbClr val="00607C"/>
      </a:accent4>
      <a:accent5>
        <a:srgbClr val="00B39C"/>
      </a:accent5>
      <a:accent6>
        <a:srgbClr val="5E66F9"/>
      </a:accent6>
      <a:hlink>
        <a:srgbClr val="00A1DF"/>
      </a:hlink>
      <a:folHlink>
        <a:srgbClr val="00A3E0"/>
      </a:folHlink>
    </a:clrScheme>
    <a:fontScheme name="Mulesof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ln w="25400">
          <a:solidFill>
            <a:schemeClr val="tx2"/>
          </a:solidFill>
          <a:miter lim="800000"/>
          <a:headEnd type="none" w="med" len="med"/>
          <a:tailEnd type="none" w="med" len="med"/>
        </a:ln>
        <a:effectLst/>
      </a:spPr>
      <a:bodyPr/>
      <a:lstStyle/>
      <a:style>
        <a:lnRef idx="1">
          <a:schemeClr val="accent1"/>
        </a:lnRef>
        <a:fillRef idx="0">
          <a:schemeClr val="accent1"/>
        </a:fillRef>
        <a:effectRef idx="0">
          <a:schemeClr val="accent1"/>
        </a:effectRef>
        <a:fontRef idx="minor">
          <a:schemeClr val="tx1"/>
        </a:fontRef>
      </a:style>
    </a:lnDef>
    <a:txDef>
      <a:spPr>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a:spPr>
      <a:bodyPr vert="horz" wrap="square" lIns="0" tIns="0" rIns="0" bIns="0" numCol="1" rtlCol="0" anchor="t" anchorCtr="0" compatLnSpc="1">
        <a:prstTxWarp prst="textNoShape">
          <a:avLst/>
        </a:prstTxWarp>
        <a:spAutoFit/>
      </a:bodyPr>
      <a:lstStyle>
        <a:defPPr>
          <a:buClr>
            <a:schemeClr val="bg2"/>
          </a:buClr>
          <a:defRPr dirty="0" smtClean="0">
            <a:latin typeface="+mn-lt"/>
          </a:defRPr>
        </a:defPPr>
      </a:lstStyle>
    </a:txDef>
  </a:objectDefaults>
  <a:extraClrSchemeLst/>
</a:theme>
</file>

<file path=ppt/theme/theme2.xml><?xml version="1.0" encoding="utf-8"?>
<a:theme xmlns:a="http://schemas.openxmlformats.org/drawingml/2006/main" name="1_Mulesoft Corporate Template_DRAFT_0623">
  <a:themeElements>
    <a:clrScheme name="Mulesoft">
      <a:dk1>
        <a:srgbClr val="1D1D1C"/>
      </a:dk1>
      <a:lt1>
        <a:sysClr val="window" lastClr="FFFFFF"/>
      </a:lt1>
      <a:dk2>
        <a:srgbClr val="323031"/>
      </a:dk2>
      <a:lt2>
        <a:srgbClr val="00A1DF"/>
      </a:lt2>
      <a:accent1>
        <a:srgbClr val="646469"/>
      </a:accent1>
      <a:accent2>
        <a:srgbClr val="00A1DF"/>
      </a:accent2>
      <a:accent3>
        <a:srgbClr val="999899"/>
      </a:accent3>
      <a:accent4>
        <a:srgbClr val="00607C"/>
      </a:accent4>
      <a:accent5>
        <a:srgbClr val="00B39C"/>
      </a:accent5>
      <a:accent6>
        <a:srgbClr val="5E66F9"/>
      </a:accent6>
      <a:hlink>
        <a:srgbClr val="00A1DF"/>
      </a:hlink>
      <a:folHlink>
        <a:srgbClr val="00A3E0"/>
      </a:folHlink>
    </a:clrScheme>
    <a:fontScheme name="Mulesof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ln w="25400">
          <a:solidFill>
            <a:schemeClr val="tx2"/>
          </a:solidFill>
          <a:miter lim="800000"/>
          <a:headEnd type="none" w="med" len="med"/>
          <a:tailEnd type="none" w="med" len="med"/>
        </a:ln>
        <a:effectLst/>
      </a:spPr>
      <a:bodyPr/>
      <a:lstStyle/>
      <a:style>
        <a:lnRef idx="1">
          <a:schemeClr val="accent1"/>
        </a:lnRef>
        <a:fillRef idx="0">
          <a:schemeClr val="accent1"/>
        </a:fillRef>
        <a:effectRef idx="0">
          <a:schemeClr val="accent1"/>
        </a:effectRef>
        <a:fontRef idx="minor">
          <a:schemeClr val="tx1"/>
        </a:fontRef>
      </a:style>
    </a:lnDef>
    <a:txDef>
      <a:spPr>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a:spPr>
      <a:bodyPr vert="horz" wrap="square" lIns="0" tIns="0" rIns="0" bIns="0" numCol="1" rtlCol="0" anchor="t" anchorCtr="0" compatLnSpc="1">
        <a:prstTxWarp prst="textNoShape">
          <a:avLst/>
        </a:prstTxWarp>
        <a:spAutoFit/>
      </a:bodyPr>
      <a:lstStyle>
        <a:defPPr>
          <a:buClr>
            <a:schemeClr val="bg2"/>
          </a:buClr>
          <a:defRPr dirty="0" smtClean="0">
            <a:latin typeface="+mn-lt"/>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45010</TotalTime>
  <Words>525</Words>
  <Application>Microsoft Office PowerPoint</Application>
  <PresentationFormat>Custom</PresentationFormat>
  <Paragraphs>156</Paragraphs>
  <Slides>11</Slides>
  <Notes>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11</vt:i4>
      </vt:variant>
    </vt:vector>
  </HeadingPairs>
  <TitlesOfParts>
    <vt:vector size="19" baseType="lpstr">
      <vt:lpstr>ＭＳ Ｐゴシック</vt:lpstr>
      <vt:lpstr>Arial</vt:lpstr>
      <vt:lpstr>Calibri</vt:lpstr>
      <vt:lpstr>Open Sans</vt:lpstr>
      <vt:lpstr>Ubuntu</vt:lpstr>
      <vt:lpstr>Verdana</vt:lpstr>
      <vt:lpstr>Mulesoft Corporate Template_DRAFT_0623</vt:lpstr>
      <vt:lpstr>1_Mulesoft Corporate Template_DRAFT_0623</vt:lpstr>
      <vt:lpstr>Quicksilver Engineering </vt:lpstr>
      <vt:lpstr>PowerPoint Presentation</vt:lpstr>
      <vt:lpstr>Agenda</vt:lpstr>
      <vt:lpstr>Software Development Lifecycle</vt:lpstr>
      <vt:lpstr>Agile Methodology</vt:lpstr>
      <vt:lpstr>SCRUM</vt:lpstr>
      <vt:lpstr>DevOps</vt:lpstr>
      <vt:lpstr>Quicksilver Architecture</vt:lpstr>
      <vt:lpstr>Product and Project Documentation</vt:lpstr>
      <vt:lpstr>Defect Lifecycle Management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Vasanth Raghavan</dc:creator>
  <cp:lastModifiedBy>Harshita</cp:lastModifiedBy>
  <cp:revision>1200</cp:revision>
  <dcterms:created xsi:type="dcterms:W3CDTF">2017-05-03T14:40:46Z</dcterms:created>
  <dcterms:modified xsi:type="dcterms:W3CDTF">2018-10-30T05:43:09Z</dcterms:modified>
</cp:coreProperties>
</file>

<file path=docProps/thumbnail.jpeg>
</file>